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s/slide430.xml" ContentType="application/vnd.openxmlformats-officedocument.presentationml.slide+xml"/>
  <Override PartName="/ppt/slideLayouts/slideLayout110.xml" ContentType="application/vnd.openxmlformats-officedocument.presentationml.slideLayout+xml"/>
  <Override PartName="/ppt/slideMasters/slideMaster10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0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0" r:id="rId5"/>
  </p:sldMasterIdLst>
  <p:notesMasterIdLst>
    <p:notesMasterId r:id="rId71"/>
  </p:notesMasterIdLst>
  <p:handoutMasterIdLst>
    <p:handoutMasterId r:id="rId72"/>
  </p:handoutMasterIdLst>
  <p:sldIdLst>
    <p:sldId id="257" r:id="rId6"/>
    <p:sldId id="291" r:id="rId7"/>
    <p:sldId id="366" r:id="rId8"/>
    <p:sldId id="367" r:id="rId9"/>
    <p:sldId id="368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9" r:id="rId18"/>
    <p:sldId id="381" r:id="rId19"/>
    <p:sldId id="383" r:id="rId20"/>
    <p:sldId id="313" r:id="rId21"/>
    <p:sldId id="310" r:id="rId22"/>
    <p:sldId id="314" r:id="rId23"/>
    <p:sldId id="315" r:id="rId24"/>
    <p:sldId id="317" r:id="rId25"/>
    <p:sldId id="316" r:id="rId26"/>
    <p:sldId id="318" r:id="rId27"/>
    <p:sldId id="319" r:id="rId28"/>
    <p:sldId id="388" r:id="rId29"/>
    <p:sldId id="321" r:id="rId30"/>
    <p:sldId id="322" r:id="rId31"/>
    <p:sldId id="326" r:id="rId32"/>
    <p:sldId id="327" r:id="rId33"/>
    <p:sldId id="346" r:id="rId34"/>
    <p:sldId id="347" r:id="rId35"/>
    <p:sldId id="334" r:id="rId36"/>
    <p:sldId id="335" r:id="rId37"/>
    <p:sldId id="336" r:id="rId38"/>
    <p:sldId id="386" r:id="rId39"/>
    <p:sldId id="337" r:id="rId40"/>
    <p:sldId id="338" r:id="rId41"/>
    <p:sldId id="385" r:id="rId42"/>
    <p:sldId id="339" r:id="rId43"/>
    <p:sldId id="377" r:id="rId44"/>
    <p:sldId id="387" r:id="rId45"/>
    <p:sldId id="340" r:id="rId46"/>
    <p:sldId id="391" r:id="rId47"/>
    <p:sldId id="392" r:id="rId48"/>
    <p:sldId id="393" r:id="rId49"/>
    <p:sldId id="394" r:id="rId50"/>
    <p:sldId id="395" r:id="rId51"/>
    <p:sldId id="396" r:id="rId52"/>
    <p:sldId id="398" r:id="rId53"/>
    <p:sldId id="397" r:id="rId54"/>
    <p:sldId id="341" r:id="rId55"/>
    <p:sldId id="342" r:id="rId56"/>
    <p:sldId id="343" r:id="rId57"/>
    <p:sldId id="328" r:id="rId58"/>
    <p:sldId id="353" r:id="rId59"/>
    <p:sldId id="356" r:id="rId60"/>
    <p:sldId id="358" r:id="rId61"/>
    <p:sldId id="331" r:id="rId62"/>
    <p:sldId id="332" r:id="rId63"/>
    <p:sldId id="333" r:id="rId64"/>
    <p:sldId id="360" r:id="rId65"/>
    <p:sldId id="361" r:id="rId66"/>
    <p:sldId id="362" r:id="rId67"/>
    <p:sldId id="364" r:id="rId68"/>
    <p:sldId id="399" r:id="rId69"/>
    <p:sldId id="400" r:id="rId7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 section" id="{A402DADD-5948-47F3-90EB-87548D6BBFE2}">
          <p14:sldIdLst>
            <p14:sldId id="257"/>
            <p14:sldId id="291"/>
            <p14:sldId id="366"/>
            <p14:sldId id="367"/>
            <p14:sldId id="368"/>
            <p14:sldId id="370"/>
            <p14:sldId id="371"/>
            <p14:sldId id="372"/>
            <p14:sldId id="373"/>
            <p14:sldId id="374"/>
            <p14:sldId id="375"/>
            <p14:sldId id="376"/>
            <p14:sldId id="379"/>
            <p14:sldId id="381"/>
            <p14:sldId id="383"/>
            <p14:sldId id="313"/>
            <p14:sldId id="310"/>
            <p14:sldId id="314"/>
            <p14:sldId id="315"/>
            <p14:sldId id="317"/>
            <p14:sldId id="316"/>
            <p14:sldId id="318"/>
            <p14:sldId id="319"/>
            <p14:sldId id="388"/>
            <p14:sldId id="321"/>
            <p14:sldId id="322"/>
          </p14:sldIdLst>
        </p14:section>
        <p14:section name="Second section" id="{C9636436-40E8-4AF0-BCC9-C8AB7812F128}">
          <p14:sldIdLst>
            <p14:sldId id="326"/>
            <p14:sldId id="327"/>
            <p14:sldId id="346"/>
            <p14:sldId id="347"/>
            <p14:sldId id="334"/>
            <p14:sldId id="335"/>
            <p14:sldId id="336"/>
            <p14:sldId id="386"/>
            <p14:sldId id="337"/>
            <p14:sldId id="338"/>
            <p14:sldId id="385"/>
            <p14:sldId id="339"/>
            <p14:sldId id="377"/>
            <p14:sldId id="387"/>
            <p14:sldId id="340"/>
            <p14:sldId id="391"/>
            <p14:sldId id="392"/>
            <p14:sldId id="393"/>
            <p14:sldId id="394"/>
            <p14:sldId id="395"/>
            <p14:sldId id="396"/>
            <p14:sldId id="398"/>
            <p14:sldId id="397"/>
            <p14:sldId id="341"/>
            <p14:sldId id="342"/>
            <p14:sldId id="343"/>
          </p14:sldIdLst>
        </p14:section>
        <p14:section name="Third section" id="{C7C7944F-F229-4A7E-A127-D98670C14904}">
          <p14:sldIdLst>
            <p14:sldId id="328"/>
            <p14:sldId id="353"/>
            <p14:sldId id="356"/>
            <p14:sldId id="358"/>
            <p14:sldId id="331"/>
            <p14:sldId id="332"/>
            <p14:sldId id="333"/>
            <p14:sldId id="360"/>
            <p14:sldId id="361"/>
            <p14:sldId id="362"/>
            <p14:sldId id="364"/>
            <p14:sldId id="399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4" pos="3840">
          <p15:clr>
            <a:srgbClr val="A4A3A4"/>
          </p15:clr>
        </p15:guide>
        <p15:guide id="5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D1B"/>
    <a:srgbClr val="673D05"/>
    <a:srgbClr val="47AC40"/>
    <a:srgbClr val="539F4D"/>
    <a:srgbClr val="FFFFFF"/>
    <a:srgbClr val="311B92"/>
    <a:srgbClr val="4A148C"/>
    <a:srgbClr val="880E4F"/>
    <a:srgbClr val="B7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E03CED-EFCF-4239-9F00-1F6D4EA6A9E8}" v="5443" dt="2024-04-11T14:24:44.6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71149" autoAdjust="0"/>
  </p:normalViewPr>
  <p:slideViewPr>
    <p:cSldViewPr snapToGrid="0" showGuides="1">
      <p:cViewPr varScale="1">
        <p:scale>
          <a:sx n="82" d="100"/>
          <a:sy n="82" d="100"/>
        </p:scale>
        <p:origin x="691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-38741"/>
    </p:cViewPr>
  </p:sorterViewPr>
  <p:notesViewPr>
    <p:cSldViewPr snapToGrid="0" showGuides="1">
      <p:cViewPr varScale="1">
        <p:scale>
          <a:sx n="94" d="100"/>
          <a:sy n="94" d="100"/>
        </p:scale>
        <p:origin x="4003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Midena" userId="a434877e-3762-419e-aeb6-42638f3a4042" providerId="ADAL" clId="{2E4D2352-06F1-4F38-9B59-BCB4C4557429}"/>
    <pc:docChg chg="undo custSel addSld delSld modSld sldOrd modSection">
      <pc:chgData name="Matteo Midena" userId="a434877e-3762-419e-aeb6-42638f3a4042" providerId="ADAL" clId="{2E4D2352-06F1-4F38-9B59-BCB4C4557429}" dt="2024-04-08T12:53:08.734" v="2131" actId="14100"/>
      <pc:docMkLst>
        <pc:docMk/>
      </pc:docMkLst>
      <pc:sldChg chg="addSp delSp modSp mod">
        <pc:chgData name="Matteo Midena" userId="a434877e-3762-419e-aeb6-42638f3a4042" providerId="ADAL" clId="{2E4D2352-06F1-4F38-9B59-BCB4C4557429}" dt="2024-04-05T15:02:39.306" v="137" actId="1076"/>
        <pc:sldMkLst>
          <pc:docMk/>
          <pc:sldMk cId="1062551246" sldId="327"/>
        </pc:sldMkLst>
        <pc:spChg chg="add del mod">
          <ac:chgData name="Matteo Midena" userId="a434877e-3762-419e-aeb6-42638f3a4042" providerId="ADAL" clId="{2E4D2352-06F1-4F38-9B59-BCB4C4557429}" dt="2024-04-05T14:59:44.916" v="21" actId="478"/>
          <ac:spMkLst>
            <pc:docMk/>
            <pc:sldMk cId="1062551246" sldId="327"/>
            <ac:spMk id="6" creationId="{987A667C-5B07-EACF-6488-C9ACCACF16BD}"/>
          </ac:spMkLst>
        </pc:spChg>
        <pc:spChg chg="add del mod">
          <ac:chgData name="Matteo Midena" userId="a434877e-3762-419e-aeb6-42638f3a4042" providerId="ADAL" clId="{2E4D2352-06F1-4F38-9B59-BCB4C4557429}" dt="2024-04-05T14:59:44.916" v="21" actId="478"/>
          <ac:spMkLst>
            <pc:docMk/>
            <pc:sldMk cId="1062551246" sldId="327"/>
            <ac:spMk id="7" creationId="{7CDF4EB0-9A44-ACC7-3310-6B5463F10611}"/>
          </ac:spMkLst>
        </pc:spChg>
        <pc:spChg chg="add del mod">
          <ac:chgData name="Matteo Midena" userId="a434877e-3762-419e-aeb6-42638f3a4042" providerId="ADAL" clId="{2E4D2352-06F1-4F38-9B59-BCB4C4557429}" dt="2024-04-05T14:59:44.916" v="21" actId="478"/>
          <ac:spMkLst>
            <pc:docMk/>
            <pc:sldMk cId="1062551246" sldId="327"/>
            <ac:spMk id="8" creationId="{4834F0C6-C745-7C77-8657-2D317804BBCC}"/>
          </ac:spMkLst>
        </pc:spChg>
        <pc:spChg chg="add mod">
          <ac:chgData name="Matteo Midena" userId="a434877e-3762-419e-aeb6-42638f3a4042" providerId="ADAL" clId="{2E4D2352-06F1-4F38-9B59-BCB4C4557429}" dt="2024-04-05T15:00:59.321" v="82" actId="207"/>
          <ac:spMkLst>
            <pc:docMk/>
            <pc:sldMk cId="1062551246" sldId="327"/>
            <ac:spMk id="11" creationId="{62C96DF1-2AA7-AB8A-AEC5-E9DE773F0C2E}"/>
          </ac:spMkLst>
        </pc:spChg>
        <pc:picChg chg="add mod">
          <ac:chgData name="Matteo Midena" userId="a434877e-3762-419e-aeb6-42638f3a4042" providerId="ADAL" clId="{2E4D2352-06F1-4F38-9B59-BCB4C4557429}" dt="2024-04-05T14:59:48.583" v="22" actId="14100"/>
          <ac:picMkLst>
            <pc:docMk/>
            <pc:sldMk cId="1062551246" sldId="327"/>
            <ac:picMk id="10" creationId="{4D9C3A90-AA4E-3013-15A4-ABB0BF108201}"/>
          </ac:picMkLst>
        </pc:picChg>
        <pc:picChg chg="add mod">
          <ac:chgData name="Matteo Midena" userId="a434877e-3762-419e-aeb6-42638f3a4042" providerId="ADAL" clId="{2E4D2352-06F1-4F38-9B59-BCB4C4557429}" dt="2024-04-05T15:02:39.306" v="137" actId="1076"/>
          <ac:picMkLst>
            <pc:docMk/>
            <pc:sldMk cId="1062551246" sldId="327"/>
            <ac:picMk id="13" creationId="{58CE3854-6C5D-2464-672C-356F8DD980AB}"/>
          </ac:picMkLst>
        </pc:picChg>
      </pc:sldChg>
      <pc:sldChg chg="addSp delSp modSp mod">
        <pc:chgData name="Matteo Midena" userId="a434877e-3762-419e-aeb6-42638f3a4042" providerId="ADAL" clId="{2E4D2352-06F1-4F38-9B59-BCB4C4557429}" dt="2024-04-08T09:10:10.148" v="1099"/>
        <pc:sldMkLst>
          <pc:docMk/>
          <pc:sldMk cId="3851981420" sldId="334"/>
        </pc:sldMkLst>
        <pc:spChg chg="add mod">
          <ac:chgData name="Matteo Midena" userId="a434877e-3762-419e-aeb6-42638f3a4042" providerId="ADAL" clId="{2E4D2352-06F1-4F38-9B59-BCB4C4557429}" dt="2024-04-05T15:13:57.236" v="398" actId="207"/>
          <ac:spMkLst>
            <pc:docMk/>
            <pc:sldMk cId="3851981420" sldId="334"/>
            <ac:spMk id="6" creationId="{C855460D-1FC3-1D12-A14F-2873C4C3CD29}"/>
          </ac:spMkLst>
        </pc:spChg>
        <pc:spChg chg="add mod">
          <ac:chgData name="Matteo Midena" userId="a434877e-3762-419e-aeb6-42638f3a4042" providerId="ADAL" clId="{2E4D2352-06F1-4F38-9B59-BCB4C4557429}" dt="2024-04-05T15:11:26.142" v="368"/>
          <ac:spMkLst>
            <pc:docMk/>
            <pc:sldMk cId="3851981420" sldId="334"/>
            <ac:spMk id="7" creationId="{28FB5005-4D0D-FF5A-1054-D2BADEE32C45}"/>
          </ac:spMkLst>
        </pc:spChg>
        <pc:spChg chg="add mod">
          <ac:chgData name="Matteo Midena" userId="a434877e-3762-419e-aeb6-42638f3a4042" providerId="ADAL" clId="{2E4D2352-06F1-4F38-9B59-BCB4C4557429}" dt="2024-04-05T15:11:26.142" v="368"/>
          <ac:spMkLst>
            <pc:docMk/>
            <pc:sldMk cId="3851981420" sldId="334"/>
            <ac:spMk id="8" creationId="{79F1807B-BBD0-601F-C581-9775DB67016E}"/>
          </ac:spMkLst>
        </pc:spChg>
        <pc:spChg chg="add mod">
          <ac:chgData name="Matteo Midena" userId="a434877e-3762-419e-aeb6-42638f3a4042" providerId="ADAL" clId="{2E4D2352-06F1-4F38-9B59-BCB4C4557429}" dt="2024-04-05T15:13:12.012" v="394" actId="207"/>
          <ac:spMkLst>
            <pc:docMk/>
            <pc:sldMk cId="3851981420" sldId="334"/>
            <ac:spMk id="10" creationId="{F54B8A9B-388F-98CE-515D-ACCBF6437B7D}"/>
          </ac:spMkLst>
        </pc:spChg>
        <pc:spChg chg="add mod">
          <ac:chgData name="Matteo Midena" userId="a434877e-3762-419e-aeb6-42638f3a4042" providerId="ADAL" clId="{2E4D2352-06F1-4F38-9B59-BCB4C4557429}" dt="2024-04-05T15:11:26.142" v="368"/>
          <ac:spMkLst>
            <pc:docMk/>
            <pc:sldMk cId="3851981420" sldId="334"/>
            <ac:spMk id="11" creationId="{19D117D2-7EA4-CE43-4954-D4F9D4FFD2CE}"/>
          </ac:spMkLst>
        </pc:spChg>
        <pc:spChg chg="add mod">
          <ac:chgData name="Matteo Midena" userId="a434877e-3762-419e-aeb6-42638f3a4042" providerId="ADAL" clId="{2E4D2352-06F1-4F38-9B59-BCB4C4557429}" dt="2024-04-05T15:11:26.142" v="368"/>
          <ac:spMkLst>
            <pc:docMk/>
            <pc:sldMk cId="3851981420" sldId="334"/>
            <ac:spMk id="12" creationId="{30B68404-F6F6-BEFF-324D-7DD92CBF6E6D}"/>
          </ac:spMkLst>
        </pc:spChg>
        <pc:spChg chg="add mod">
          <ac:chgData name="Matteo Midena" userId="a434877e-3762-419e-aeb6-42638f3a4042" providerId="ADAL" clId="{2E4D2352-06F1-4F38-9B59-BCB4C4557429}" dt="2024-04-05T15:11:26.142" v="368"/>
          <ac:spMkLst>
            <pc:docMk/>
            <pc:sldMk cId="3851981420" sldId="334"/>
            <ac:spMk id="13" creationId="{1FFF7515-8373-B7F8-1BBE-28E8123EB17E}"/>
          </ac:spMkLst>
        </pc:spChg>
        <pc:spChg chg="add del mod">
          <ac:chgData name="Matteo Midena" userId="a434877e-3762-419e-aeb6-42638f3a4042" providerId="ADAL" clId="{2E4D2352-06F1-4F38-9B59-BCB4C4557429}" dt="2024-04-08T09:10:09.879" v="1098" actId="478"/>
          <ac:spMkLst>
            <pc:docMk/>
            <pc:sldMk cId="3851981420" sldId="334"/>
            <ac:spMk id="14" creationId="{23C69D40-045E-B416-2A8C-302B80A9D3D9}"/>
          </ac:spMkLst>
        </pc:spChg>
        <pc:spChg chg="add mod">
          <ac:chgData name="Matteo Midena" userId="a434877e-3762-419e-aeb6-42638f3a4042" providerId="ADAL" clId="{2E4D2352-06F1-4F38-9B59-BCB4C4557429}" dt="2024-04-05T15:11:26.142" v="368"/>
          <ac:spMkLst>
            <pc:docMk/>
            <pc:sldMk cId="3851981420" sldId="334"/>
            <ac:spMk id="15" creationId="{C15BCE11-04A9-2669-3E5D-FA5716FF5C7B}"/>
          </ac:spMkLst>
        </pc:spChg>
        <pc:spChg chg="add mod">
          <ac:chgData name="Matteo Midena" userId="a434877e-3762-419e-aeb6-42638f3a4042" providerId="ADAL" clId="{2E4D2352-06F1-4F38-9B59-BCB4C4557429}" dt="2024-04-05T15:13:59.359" v="399" actId="207"/>
          <ac:spMkLst>
            <pc:docMk/>
            <pc:sldMk cId="3851981420" sldId="334"/>
            <ac:spMk id="16" creationId="{2804E0B6-4D8E-75A3-129C-8C998F72817C}"/>
          </ac:spMkLst>
        </pc:spChg>
        <pc:spChg chg="add mod">
          <ac:chgData name="Matteo Midena" userId="a434877e-3762-419e-aeb6-42638f3a4042" providerId="ADAL" clId="{2E4D2352-06F1-4F38-9B59-BCB4C4557429}" dt="2024-04-05T15:11:26.142" v="368"/>
          <ac:spMkLst>
            <pc:docMk/>
            <pc:sldMk cId="3851981420" sldId="334"/>
            <ac:spMk id="17" creationId="{3E7EFCED-6E1C-AD0F-87AC-9413313CE270}"/>
          </ac:spMkLst>
        </pc:spChg>
        <pc:spChg chg="add mod">
          <ac:chgData name="Matteo Midena" userId="a434877e-3762-419e-aeb6-42638f3a4042" providerId="ADAL" clId="{2E4D2352-06F1-4F38-9B59-BCB4C4557429}" dt="2024-04-05T15:11:26.142" v="368"/>
          <ac:spMkLst>
            <pc:docMk/>
            <pc:sldMk cId="3851981420" sldId="334"/>
            <ac:spMk id="18" creationId="{165438C1-4C84-63B1-3B01-7BB3BCCA1752}"/>
          </ac:spMkLst>
        </pc:spChg>
        <pc:spChg chg="add mod">
          <ac:chgData name="Matteo Midena" userId="a434877e-3762-419e-aeb6-42638f3a4042" providerId="ADAL" clId="{2E4D2352-06F1-4F38-9B59-BCB4C4557429}" dt="2024-04-05T15:11:26.142" v="368"/>
          <ac:spMkLst>
            <pc:docMk/>
            <pc:sldMk cId="3851981420" sldId="334"/>
            <ac:spMk id="21" creationId="{F60E79DB-31EC-4A26-C918-928893B2E789}"/>
          </ac:spMkLst>
        </pc:spChg>
        <pc:spChg chg="add mod">
          <ac:chgData name="Matteo Midena" userId="a434877e-3762-419e-aeb6-42638f3a4042" providerId="ADAL" clId="{2E4D2352-06F1-4F38-9B59-BCB4C4557429}" dt="2024-04-08T09:10:10.148" v="1099"/>
          <ac:spMkLst>
            <pc:docMk/>
            <pc:sldMk cId="3851981420" sldId="334"/>
            <ac:spMk id="22" creationId="{B3D3098E-0815-9E60-D3F6-F2B719777C7E}"/>
          </ac:spMkLst>
        </pc:spChg>
        <pc:picChg chg="add mod">
          <ac:chgData name="Matteo Midena" userId="a434877e-3762-419e-aeb6-42638f3a4042" providerId="ADAL" clId="{2E4D2352-06F1-4F38-9B59-BCB4C4557429}" dt="2024-04-05T15:11:35.222" v="370" actId="1076"/>
          <ac:picMkLst>
            <pc:docMk/>
            <pc:sldMk cId="3851981420" sldId="334"/>
            <ac:picMk id="9" creationId="{2A681E0E-0036-411A-7557-889A93134786}"/>
          </ac:picMkLst>
        </pc:picChg>
        <pc:picChg chg="add mod">
          <ac:chgData name="Matteo Midena" userId="a434877e-3762-419e-aeb6-42638f3a4042" providerId="ADAL" clId="{2E4D2352-06F1-4F38-9B59-BCB4C4557429}" dt="2024-04-05T15:12:43.053" v="379" actId="1076"/>
          <ac:picMkLst>
            <pc:docMk/>
            <pc:sldMk cId="3851981420" sldId="334"/>
            <ac:picMk id="23" creationId="{A2357DFC-D684-FBD4-FCB1-A6CE86D7BA6E}"/>
          </ac:picMkLst>
        </pc:picChg>
        <pc:cxnChg chg="add mod">
          <ac:chgData name="Matteo Midena" userId="a434877e-3762-419e-aeb6-42638f3a4042" providerId="ADAL" clId="{2E4D2352-06F1-4F38-9B59-BCB4C4557429}" dt="2024-04-05T15:11:26.142" v="368"/>
          <ac:cxnSpMkLst>
            <pc:docMk/>
            <pc:sldMk cId="3851981420" sldId="334"/>
            <ac:cxnSpMk id="19" creationId="{B0BE173E-88E2-C8EA-2EE4-919AAE3FFFC4}"/>
          </ac:cxnSpMkLst>
        </pc:cxnChg>
        <pc:cxnChg chg="add mod">
          <ac:chgData name="Matteo Midena" userId="a434877e-3762-419e-aeb6-42638f3a4042" providerId="ADAL" clId="{2E4D2352-06F1-4F38-9B59-BCB4C4557429}" dt="2024-04-05T15:11:26.142" v="368"/>
          <ac:cxnSpMkLst>
            <pc:docMk/>
            <pc:sldMk cId="3851981420" sldId="334"/>
            <ac:cxnSpMk id="20" creationId="{7662E1B9-EB35-A863-E666-6A10E9B74CD6}"/>
          </ac:cxnSpMkLst>
        </pc:cxnChg>
      </pc:sldChg>
      <pc:sldChg chg="addSp delSp modSp mod">
        <pc:chgData name="Matteo Midena" userId="a434877e-3762-419e-aeb6-42638f3a4042" providerId="ADAL" clId="{2E4D2352-06F1-4F38-9B59-BCB4C4557429}" dt="2024-04-05T16:10:17.767" v="1094" actId="20577"/>
        <pc:sldMkLst>
          <pc:docMk/>
          <pc:sldMk cId="3422389153" sldId="335"/>
        </pc:sldMkLst>
        <pc:spChg chg="add mod">
          <ac:chgData name="Matteo Midena" userId="a434877e-3762-419e-aeb6-42638f3a4042" providerId="ADAL" clId="{2E4D2352-06F1-4F38-9B59-BCB4C4557429}" dt="2024-04-05T15:13:30.641" v="395"/>
          <ac:spMkLst>
            <pc:docMk/>
            <pc:sldMk cId="3422389153" sldId="335"/>
            <ac:spMk id="6" creationId="{84314728-2A22-B34A-853E-0E2A3C359BD3}"/>
          </ac:spMkLst>
        </pc:spChg>
        <pc:spChg chg="add mod">
          <ac:chgData name="Matteo Midena" userId="a434877e-3762-419e-aeb6-42638f3a4042" providerId="ADAL" clId="{2E4D2352-06F1-4F38-9B59-BCB4C4557429}" dt="2024-04-05T15:13:30.641" v="395"/>
          <ac:spMkLst>
            <pc:docMk/>
            <pc:sldMk cId="3422389153" sldId="335"/>
            <ac:spMk id="7" creationId="{DD20C117-09D0-3A14-B30F-C55EB22E11D4}"/>
          </ac:spMkLst>
        </pc:spChg>
        <pc:spChg chg="add mod">
          <ac:chgData name="Matteo Midena" userId="a434877e-3762-419e-aeb6-42638f3a4042" providerId="ADAL" clId="{2E4D2352-06F1-4F38-9B59-BCB4C4557429}" dt="2024-04-05T15:13:30.641" v="395"/>
          <ac:spMkLst>
            <pc:docMk/>
            <pc:sldMk cId="3422389153" sldId="335"/>
            <ac:spMk id="8" creationId="{D3088C2D-4A99-D34D-510B-C8C4FFA8AAB1}"/>
          </ac:spMkLst>
        </pc:spChg>
        <pc:spChg chg="add mod">
          <ac:chgData name="Matteo Midena" userId="a434877e-3762-419e-aeb6-42638f3a4042" providerId="ADAL" clId="{2E4D2352-06F1-4F38-9B59-BCB4C4557429}" dt="2024-04-05T15:33:52.377" v="764" actId="207"/>
          <ac:spMkLst>
            <pc:docMk/>
            <pc:sldMk cId="3422389153" sldId="335"/>
            <ac:spMk id="9" creationId="{EB3B0D54-0231-2292-F92A-4820AD98DF8C}"/>
          </ac:spMkLst>
        </pc:spChg>
        <pc:spChg chg="add mod">
          <ac:chgData name="Matteo Midena" userId="a434877e-3762-419e-aeb6-42638f3a4042" providerId="ADAL" clId="{2E4D2352-06F1-4F38-9B59-BCB4C4557429}" dt="2024-04-05T15:33:52.377" v="764" actId="207"/>
          <ac:spMkLst>
            <pc:docMk/>
            <pc:sldMk cId="3422389153" sldId="335"/>
            <ac:spMk id="10" creationId="{EE92A5BE-10E4-FCF1-9CD6-0A9A9AF4E683}"/>
          </ac:spMkLst>
        </pc:spChg>
        <pc:spChg chg="add mod">
          <ac:chgData name="Matteo Midena" userId="a434877e-3762-419e-aeb6-42638f3a4042" providerId="ADAL" clId="{2E4D2352-06F1-4F38-9B59-BCB4C4557429}" dt="2024-04-05T15:33:52.377" v="764" actId="207"/>
          <ac:spMkLst>
            <pc:docMk/>
            <pc:sldMk cId="3422389153" sldId="335"/>
            <ac:spMk id="11" creationId="{41E3AD1E-D21D-1AE1-52BD-5EF677E66BB5}"/>
          </ac:spMkLst>
        </pc:spChg>
        <pc:spChg chg="add mod">
          <ac:chgData name="Matteo Midena" userId="a434877e-3762-419e-aeb6-42638f3a4042" providerId="ADAL" clId="{2E4D2352-06F1-4F38-9B59-BCB4C4557429}" dt="2024-04-05T16:10:17.767" v="1094" actId="20577"/>
          <ac:spMkLst>
            <pc:docMk/>
            <pc:sldMk cId="3422389153" sldId="335"/>
            <ac:spMk id="13" creationId="{EDB0706C-AFB8-1F0B-2F5A-6F288A3144B7}"/>
          </ac:spMkLst>
        </pc:spChg>
        <pc:spChg chg="add mod">
          <ac:chgData name="Matteo Midena" userId="a434877e-3762-419e-aeb6-42638f3a4042" providerId="ADAL" clId="{2E4D2352-06F1-4F38-9B59-BCB4C4557429}" dt="2024-04-05T15:14:11.595" v="416" actId="20577"/>
          <ac:spMkLst>
            <pc:docMk/>
            <pc:sldMk cId="3422389153" sldId="335"/>
            <ac:spMk id="14" creationId="{6060C4B9-46B1-AF7D-65AB-75DED483F6DD}"/>
          </ac:spMkLst>
        </pc:spChg>
        <pc:spChg chg="add mod">
          <ac:chgData name="Matteo Midena" userId="a434877e-3762-419e-aeb6-42638f3a4042" providerId="ADAL" clId="{2E4D2352-06F1-4F38-9B59-BCB4C4557429}" dt="2024-04-05T15:14:22.710" v="440" actId="20577"/>
          <ac:spMkLst>
            <pc:docMk/>
            <pc:sldMk cId="3422389153" sldId="335"/>
            <ac:spMk id="15" creationId="{BBC1B8E2-4F21-8774-892F-8061347A73B7}"/>
          </ac:spMkLst>
        </pc:spChg>
        <pc:spChg chg="add mod">
          <ac:chgData name="Matteo Midena" userId="a434877e-3762-419e-aeb6-42638f3a4042" providerId="ADAL" clId="{2E4D2352-06F1-4F38-9B59-BCB4C4557429}" dt="2024-04-05T15:14:36.132" v="457" actId="20577"/>
          <ac:spMkLst>
            <pc:docMk/>
            <pc:sldMk cId="3422389153" sldId="335"/>
            <ac:spMk id="16" creationId="{DC0C47B7-D239-3711-F292-DD1BD1CFB06F}"/>
          </ac:spMkLst>
        </pc:spChg>
        <pc:spChg chg="add del mod">
          <ac:chgData name="Matteo Midena" userId="a434877e-3762-419e-aeb6-42638f3a4042" providerId="ADAL" clId="{2E4D2352-06F1-4F38-9B59-BCB4C4557429}" dt="2024-04-05T15:14:27.277" v="441" actId="478"/>
          <ac:spMkLst>
            <pc:docMk/>
            <pc:sldMk cId="3422389153" sldId="335"/>
            <ac:spMk id="17" creationId="{F24F45D8-39C9-7470-D3EF-1AA7D83965AD}"/>
          </ac:spMkLst>
        </pc:spChg>
        <pc:spChg chg="add del mod">
          <ac:chgData name="Matteo Midena" userId="a434877e-3762-419e-aeb6-42638f3a4042" providerId="ADAL" clId="{2E4D2352-06F1-4F38-9B59-BCB4C4557429}" dt="2024-04-05T15:14:27.277" v="441" actId="478"/>
          <ac:spMkLst>
            <pc:docMk/>
            <pc:sldMk cId="3422389153" sldId="335"/>
            <ac:spMk id="18" creationId="{481CC6C9-D7BF-4A45-5898-3ECE3E7A2E8A}"/>
          </ac:spMkLst>
        </pc:spChg>
        <pc:spChg chg="add mod">
          <ac:chgData name="Matteo Midena" userId="a434877e-3762-419e-aeb6-42638f3a4042" providerId="ADAL" clId="{2E4D2352-06F1-4F38-9B59-BCB4C4557429}" dt="2024-04-05T15:15:31.594" v="480" actId="20577"/>
          <ac:spMkLst>
            <pc:docMk/>
            <pc:sldMk cId="3422389153" sldId="335"/>
            <ac:spMk id="19" creationId="{C2296752-776A-79FE-DA17-542E40431A9E}"/>
          </ac:spMkLst>
        </pc:spChg>
        <pc:spChg chg="add del mod">
          <ac:chgData name="Matteo Midena" userId="a434877e-3762-419e-aeb6-42638f3a4042" providerId="ADAL" clId="{2E4D2352-06F1-4F38-9B59-BCB4C4557429}" dt="2024-04-05T15:15:54.725" v="482" actId="478"/>
          <ac:spMkLst>
            <pc:docMk/>
            <pc:sldMk cId="3422389153" sldId="335"/>
            <ac:spMk id="20" creationId="{305FB5DF-DC0A-3456-34E4-77BCCCE0A64B}"/>
          </ac:spMkLst>
        </pc:spChg>
        <pc:spChg chg="add mod">
          <ac:chgData name="Matteo Midena" userId="a434877e-3762-419e-aeb6-42638f3a4042" providerId="ADAL" clId="{2E4D2352-06F1-4F38-9B59-BCB4C4557429}" dt="2024-04-05T15:17:07.871" v="537" actId="207"/>
          <ac:spMkLst>
            <pc:docMk/>
            <pc:sldMk cId="3422389153" sldId="335"/>
            <ac:spMk id="21" creationId="{0EFC127C-9CFD-DE96-DFAF-8F8E3EB8EE69}"/>
          </ac:spMkLst>
        </pc:spChg>
        <pc:spChg chg="add del mod">
          <ac:chgData name="Matteo Midena" userId="a434877e-3762-419e-aeb6-42638f3a4042" providerId="ADAL" clId="{2E4D2352-06F1-4F38-9B59-BCB4C4557429}" dt="2024-04-05T15:15:21.976" v="460" actId="478"/>
          <ac:spMkLst>
            <pc:docMk/>
            <pc:sldMk cId="3422389153" sldId="335"/>
            <ac:spMk id="24" creationId="{B9CC10F4-7F12-E142-69CD-0393A213B3D5}"/>
          </ac:spMkLst>
        </pc:spChg>
        <pc:spChg chg="add mod">
          <ac:chgData name="Matteo Midena" userId="a434877e-3762-419e-aeb6-42638f3a4042" providerId="ADAL" clId="{2E4D2352-06F1-4F38-9B59-BCB4C4557429}" dt="2024-04-05T15:17:06.200" v="536" actId="207"/>
          <ac:spMkLst>
            <pc:docMk/>
            <pc:sldMk cId="3422389153" sldId="335"/>
            <ac:spMk id="26" creationId="{DD48962C-9DB4-690E-398C-19699DA908E4}"/>
          </ac:spMkLst>
        </pc:spChg>
        <pc:spChg chg="add mod">
          <ac:chgData name="Matteo Midena" userId="a434877e-3762-419e-aeb6-42638f3a4042" providerId="ADAL" clId="{2E4D2352-06F1-4F38-9B59-BCB4C4557429}" dt="2024-04-05T15:18:55.963" v="552" actId="1076"/>
          <ac:spMkLst>
            <pc:docMk/>
            <pc:sldMk cId="3422389153" sldId="335"/>
            <ac:spMk id="42" creationId="{F025994B-4D0F-FC5C-0236-FD1D7B481B59}"/>
          </ac:spMkLst>
        </pc:spChg>
        <pc:spChg chg="add mod">
          <ac:chgData name="Matteo Midena" userId="a434877e-3762-419e-aeb6-42638f3a4042" providerId="ADAL" clId="{2E4D2352-06F1-4F38-9B59-BCB4C4557429}" dt="2024-04-05T15:19:31.445" v="562" actId="207"/>
          <ac:spMkLst>
            <pc:docMk/>
            <pc:sldMk cId="3422389153" sldId="335"/>
            <ac:spMk id="46" creationId="{9D64030B-B749-215A-E21C-FE3E64AFD336}"/>
          </ac:spMkLst>
        </pc:spChg>
        <pc:picChg chg="add del mod">
          <ac:chgData name="Matteo Midena" userId="a434877e-3762-419e-aeb6-42638f3a4042" providerId="ADAL" clId="{2E4D2352-06F1-4F38-9B59-BCB4C4557429}" dt="2024-04-05T15:15:05.675" v="459" actId="478"/>
          <ac:picMkLst>
            <pc:docMk/>
            <pc:sldMk cId="3422389153" sldId="335"/>
            <ac:picMk id="12" creationId="{6967BCAD-7932-B4DA-F2DD-D8B234EC5A75}"/>
          </ac:picMkLst>
        </pc:picChg>
        <pc:picChg chg="add mod">
          <ac:chgData name="Matteo Midena" userId="a434877e-3762-419e-aeb6-42638f3a4042" providerId="ADAL" clId="{2E4D2352-06F1-4F38-9B59-BCB4C4557429}" dt="2024-04-05T15:13:30.641" v="395"/>
          <ac:picMkLst>
            <pc:docMk/>
            <pc:sldMk cId="3422389153" sldId="335"/>
            <ac:picMk id="25" creationId="{AFCE8B09-5ED1-DD03-1915-706B41E8CE06}"/>
          </ac:picMkLst>
        </pc:picChg>
        <pc:cxnChg chg="add mod">
          <ac:chgData name="Matteo Midena" userId="a434877e-3762-419e-aeb6-42638f3a4042" providerId="ADAL" clId="{2E4D2352-06F1-4F38-9B59-BCB4C4557429}" dt="2024-04-05T15:16:52.638" v="527" actId="1076"/>
          <ac:cxnSpMkLst>
            <pc:docMk/>
            <pc:sldMk cId="3422389153" sldId="335"/>
            <ac:cxnSpMk id="22" creationId="{DB78FA2E-3B54-8D4D-7C7C-66E126B92F33}"/>
          </ac:cxnSpMkLst>
        </pc:cxnChg>
        <pc:cxnChg chg="add mod">
          <ac:chgData name="Matteo Midena" userId="a434877e-3762-419e-aeb6-42638f3a4042" providerId="ADAL" clId="{2E4D2352-06F1-4F38-9B59-BCB4C4557429}" dt="2024-04-05T15:16:56.890" v="528" actId="1076"/>
          <ac:cxnSpMkLst>
            <pc:docMk/>
            <pc:sldMk cId="3422389153" sldId="335"/>
            <ac:cxnSpMk id="23" creationId="{29F6B1D1-8BAD-E1E5-5154-3831ABE4C26B}"/>
          </ac:cxnSpMkLst>
        </pc:cxnChg>
        <pc:cxnChg chg="add mod">
          <ac:chgData name="Matteo Midena" userId="a434877e-3762-419e-aeb6-42638f3a4042" providerId="ADAL" clId="{2E4D2352-06F1-4F38-9B59-BCB4C4557429}" dt="2024-04-05T15:19:15.784" v="556" actId="1582"/>
          <ac:cxnSpMkLst>
            <pc:docMk/>
            <pc:sldMk cId="3422389153" sldId="335"/>
            <ac:cxnSpMk id="44" creationId="{BBF95314-EBF6-9E07-BB3B-3F5F49EE96BA}"/>
          </ac:cxnSpMkLst>
        </pc:cxnChg>
      </pc:sldChg>
      <pc:sldChg chg="addSp delSp modSp mod">
        <pc:chgData name="Matteo Midena" userId="a434877e-3762-419e-aeb6-42638f3a4042" providerId="ADAL" clId="{2E4D2352-06F1-4F38-9B59-BCB4C4557429}" dt="2024-04-08T09:13:58.867" v="1101"/>
        <pc:sldMkLst>
          <pc:docMk/>
          <pc:sldMk cId="3415403189" sldId="336"/>
        </pc:sldMkLst>
        <pc:spChg chg="add mod">
          <ac:chgData name="Matteo Midena" userId="a434877e-3762-419e-aeb6-42638f3a4042" providerId="ADAL" clId="{2E4D2352-06F1-4F38-9B59-BCB4C4557429}" dt="2024-04-05T15:20:25.510" v="567"/>
          <ac:spMkLst>
            <pc:docMk/>
            <pc:sldMk cId="3415403189" sldId="336"/>
            <ac:spMk id="6" creationId="{9F5686FD-249F-558D-C118-A0B610ADA65A}"/>
          </ac:spMkLst>
        </pc:spChg>
        <pc:spChg chg="add mod">
          <ac:chgData name="Matteo Midena" userId="a434877e-3762-419e-aeb6-42638f3a4042" providerId="ADAL" clId="{2E4D2352-06F1-4F38-9B59-BCB4C4557429}" dt="2024-04-05T15:33:16.744" v="762" actId="207"/>
          <ac:spMkLst>
            <pc:docMk/>
            <pc:sldMk cId="3415403189" sldId="336"/>
            <ac:spMk id="7" creationId="{240087A8-B0A3-5C62-E7BA-61725C0EC0CB}"/>
          </ac:spMkLst>
        </pc:spChg>
        <pc:spChg chg="add mod">
          <ac:chgData name="Matteo Midena" userId="a434877e-3762-419e-aeb6-42638f3a4042" providerId="ADAL" clId="{2E4D2352-06F1-4F38-9B59-BCB4C4557429}" dt="2024-04-05T15:20:25.510" v="567"/>
          <ac:spMkLst>
            <pc:docMk/>
            <pc:sldMk cId="3415403189" sldId="336"/>
            <ac:spMk id="8" creationId="{6D48B476-9F72-9F5C-D6DD-2FD9BD973682}"/>
          </ac:spMkLst>
        </pc:spChg>
        <pc:spChg chg="add mod ord">
          <ac:chgData name="Matteo Midena" userId="a434877e-3762-419e-aeb6-42638f3a4042" providerId="ADAL" clId="{2E4D2352-06F1-4F38-9B59-BCB4C4557429}" dt="2024-04-05T15:33:16.744" v="762" actId="207"/>
          <ac:spMkLst>
            <pc:docMk/>
            <pc:sldMk cId="3415403189" sldId="336"/>
            <ac:spMk id="10" creationId="{314F436D-1AE9-FF03-E59C-0BA0790E9341}"/>
          </ac:spMkLst>
        </pc:spChg>
        <pc:spChg chg="add mod">
          <ac:chgData name="Matteo Midena" userId="a434877e-3762-419e-aeb6-42638f3a4042" providerId="ADAL" clId="{2E4D2352-06F1-4F38-9B59-BCB4C4557429}" dt="2024-04-05T15:20:25.510" v="567"/>
          <ac:spMkLst>
            <pc:docMk/>
            <pc:sldMk cId="3415403189" sldId="336"/>
            <ac:spMk id="11" creationId="{F3A4D86F-7309-CB96-EC06-CE2D7925B2CC}"/>
          </ac:spMkLst>
        </pc:spChg>
        <pc:spChg chg="add mod">
          <ac:chgData name="Matteo Midena" userId="a434877e-3762-419e-aeb6-42638f3a4042" providerId="ADAL" clId="{2E4D2352-06F1-4F38-9B59-BCB4C4557429}" dt="2024-04-05T15:20:25.510" v="567"/>
          <ac:spMkLst>
            <pc:docMk/>
            <pc:sldMk cId="3415403189" sldId="336"/>
            <ac:spMk id="12" creationId="{9F5BCE22-B645-BAB7-860C-B0B5831919F0}"/>
          </ac:spMkLst>
        </pc:spChg>
        <pc:spChg chg="add mod">
          <ac:chgData name="Matteo Midena" userId="a434877e-3762-419e-aeb6-42638f3a4042" providerId="ADAL" clId="{2E4D2352-06F1-4F38-9B59-BCB4C4557429}" dt="2024-04-05T15:20:25.510" v="567"/>
          <ac:spMkLst>
            <pc:docMk/>
            <pc:sldMk cId="3415403189" sldId="336"/>
            <ac:spMk id="13" creationId="{324805BF-DB3A-A52F-826D-D7793AFE06CD}"/>
          </ac:spMkLst>
        </pc:spChg>
        <pc:spChg chg="add del mod">
          <ac:chgData name="Matteo Midena" userId="a434877e-3762-419e-aeb6-42638f3a4042" providerId="ADAL" clId="{2E4D2352-06F1-4F38-9B59-BCB4C4557429}" dt="2024-04-08T09:13:58.086" v="1100" actId="478"/>
          <ac:spMkLst>
            <pc:docMk/>
            <pc:sldMk cId="3415403189" sldId="336"/>
            <ac:spMk id="14" creationId="{DEC55B72-1A4B-A094-1C59-E60307E79919}"/>
          </ac:spMkLst>
        </pc:spChg>
        <pc:spChg chg="add mod">
          <ac:chgData name="Matteo Midena" userId="a434877e-3762-419e-aeb6-42638f3a4042" providerId="ADAL" clId="{2E4D2352-06F1-4F38-9B59-BCB4C4557429}" dt="2024-04-05T15:20:25.510" v="567"/>
          <ac:spMkLst>
            <pc:docMk/>
            <pc:sldMk cId="3415403189" sldId="336"/>
            <ac:spMk id="15" creationId="{326090BD-B058-0226-577F-EA21B832A601}"/>
          </ac:spMkLst>
        </pc:spChg>
        <pc:spChg chg="add mod">
          <ac:chgData name="Matteo Midena" userId="a434877e-3762-419e-aeb6-42638f3a4042" providerId="ADAL" clId="{2E4D2352-06F1-4F38-9B59-BCB4C4557429}" dt="2024-04-05T15:21:34.904" v="577" actId="14100"/>
          <ac:spMkLst>
            <pc:docMk/>
            <pc:sldMk cId="3415403189" sldId="336"/>
            <ac:spMk id="16" creationId="{F859EE02-31D9-1F81-F798-9CCF9C35D6B0}"/>
          </ac:spMkLst>
        </pc:spChg>
        <pc:spChg chg="add mod">
          <ac:chgData name="Matteo Midena" userId="a434877e-3762-419e-aeb6-42638f3a4042" providerId="ADAL" clId="{2E4D2352-06F1-4F38-9B59-BCB4C4557429}" dt="2024-04-05T15:33:37.688" v="763" actId="207"/>
          <ac:spMkLst>
            <pc:docMk/>
            <pc:sldMk cId="3415403189" sldId="336"/>
            <ac:spMk id="17" creationId="{12803216-64A3-14E5-6C5B-EF5E0FC37D53}"/>
          </ac:spMkLst>
        </pc:spChg>
        <pc:spChg chg="add mod">
          <ac:chgData name="Matteo Midena" userId="a434877e-3762-419e-aeb6-42638f3a4042" providerId="ADAL" clId="{2E4D2352-06F1-4F38-9B59-BCB4C4557429}" dt="2024-04-05T15:27:13.424" v="668" actId="1076"/>
          <ac:spMkLst>
            <pc:docMk/>
            <pc:sldMk cId="3415403189" sldId="336"/>
            <ac:spMk id="18" creationId="{81C7A5FB-0590-A38F-81EA-D8CC0B9ED9F7}"/>
          </ac:spMkLst>
        </pc:spChg>
        <pc:spChg chg="add mod">
          <ac:chgData name="Matteo Midena" userId="a434877e-3762-419e-aeb6-42638f3a4042" providerId="ADAL" clId="{2E4D2352-06F1-4F38-9B59-BCB4C4557429}" dt="2024-04-05T15:20:25.510" v="567"/>
          <ac:spMkLst>
            <pc:docMk/>
            <pc:sldMk cId="3415403189" sldId="336"/>
            <ac:spMk id="21" creationId="{D7FC8346-DAD3-2F1D-BD99-3A73C012E16A}"/>
          </ac:spMkLst>
        </pc:spChg>
        <pc:spChg chg="add mod">
          <ac:chgData name="Matteo Midena" userId="a434877e-3762-419e-aeb6-42638f3a4042" providerId="ADAL" clId="{2E4D2352-06F1-4F38-9B59-BCB4C4557429}" dt="2024-04-08T09:13:58.867" v="1101"/>
          <ac:spMkLst>
            <pc:docMk/>
            <pc:sldMk cId="3415403189" sldId="336"/>
            <ac:spMk id="23" creationId="{8EFE7385-C6B9-4FC8-57D7-CBA13D07A032}"/>
          </ac:spMkLst>
        </pc:spChg>
        <pc:spChg chg="add mod">
          <ac:chgData name="Matteo Midena" userId="a434877e-3762-419e-aeb6-42638f3a4042" providerId="ADAL" clId="{2E4D2352-06F1-4F38-9B59-BCB4C4557429}" dt="2024-04-05T15:21:49.617" v="580" actId="14100"/>
          <ac:spMkLst>
            <pc:docMk/>
            <pc:sldMk cId="3415403189" sldId="336"/>
            <ac:spMk id="28" creationId="{6BEC24FD-891A-B2B5-492E-E1B19D5F3D81}"/>
          </ac:spMkLst>
        </pc:spChg>
        <pc:spChg chg="add mod">
          <ac:chgData name="Matteo Midena" userId="a434877e-3762-419e-aeb6-42638f3a4042" providerId="ADAL" clId="{2E4D2352-06F1-4F38-9B59-BCB4C4557429}" dt="2024-04-05T15:21:49.617" v="580" actId="14100"/>
          <ac:spMkLst>
            <pc:docMk/>
            <pc:sldMk cId="3415403189" sldId="336"/>
            <ac:spMk id="29" creationId="{2E53BD2B-ED65-71CA-1975-F9390E793948}"/>
          </ac:spMkLst>
        </pc:spChg>
        <pc:spChg chg="add mod">
          <ac:chgData name="Matteo Midena" userId="a434877e-3762-419e-aeb6-42638f3a4042" providerId="ADAL" clId="{2E4D2352-06F1-4F38-9B59-BCB4C4557429}" dt="2024-04-05T15:21:49.617" v="580" actId="14100"/>
          <ac:spMkLst>
            <pc:docMk/>
            <pc:sldMk cId="3415403189" sldId="336"/>
            <ac:spMk id="32" creationId="{14324913-508B-3A76-EA80-8C24F2AFCC41}"/>
          </ac:spMkLst>
        </pc:spChg>
        <pc:spChg chg="add mod">
          <ac:chgData name="Matteo Midena" userId="a434877e-3762-419e-aeb6-42638f3a4042" providerId="ADAL" clId="{2E4D2352-06F1-4F38-9B59-BCB4C4557429}" dt="2024-04-05T15:21:49.617" v="580" actId="14100"/>
          <ac:spMkLst>
            <pc:docMk/>
            <pc:sldMk cId="3415403189" sldId="336"/>
            <ac:spMk id="33" creationId="{7DDE6185-E869-A806-FE8B-8F604F38B2B3}"/>
          </ac:spMkLst>
        </pc:spChg>
        <pc:spChg chg="add mod">
          <ac:chgData name="Matteo Midena" userId="a434877e-3762-419e-aeb6-42638f3a4042" providerId="ADAL" clId="{2E4D2352-06F1-4F38-9B59-BCB4C4557429}" dt="2024-04-05T15:21:49.617" v="580" actId="14100"/>
          <ac:spMkLst>
            <pc:docMk/>
            <pc:sldMk cId="3415403189" sldId="336"/>
            <ac:spMk id="35" creationId="{7C52AF04-77BA-ABE0-56B7-5AD3890B3E78}"/>
          </ac:spMkLst>
        </pc:spChg>
        <pc:spChg chg="add mod">
          <ac:chgData name="Matteo Midena" userId="a434877e-3762-419e-aeb6-42638f3a4042" providerId="ADAL" clId="{2E4D2352-06F1-4F38-9B59-BCB4C4557429}" dt="2024-04-05T15:22:01.235" v="583" actId="14100"/>
          <ac:spMkLst>
            <pc:docMk/>
            <pc:sldMk cId="3415403189" sldId="336"/>
            <ac:spMk id="36" creationId="{420B338D-E124-403F-8220-4D86CBCEB6FC}"/>
          </ac:spMkLst>
        </pc:spChg>
        <pc:spChg chg="add mod">
          <ac:chgData name="Matteo Midena" userId="a434877e-3762-419e-aeb6-42638f3a4042" providerId="ADAL" clId="{2E4D2352-06F1-4F38-9B59-BCB4C4557429}" dt="2024-04-05T15:22:01.235" v="583" actId="14100"/>
          <ac:spMkLst>
            <pc:docMk/>
            <pc:sldMk cId="3415403189" sldId="336"/>
            <ac:spMk id="37" creationId="{99E0F681-5B26-57C5-E06F-C48DDE710421}"/>
          </ac:spMkLst>
        </pc:spChg>
        <pc:spChg chg="add mod">
          <ac:chgData name="Matteo Midena" userId="a434877e-3762-419e-aeb6-42638f3a4042" providerId="ADAL" clId="{2E4D2352-06F1-4F38-9B59-BCB4C4557429}" dt="2024-04-05T15:22:01.235" v="583" actId="14100"/>
          <ac:spMkLst>
            <pc:docMk/>
            <pc:sldMk cId="3415403189" sldId="336"/>
            <ac:spMk id="40" creationId="{6E4418E7-7CB6-5F62-EAD2-D3D064F3ACD6}"/>
          </ac:spMkLst>
        </pc:spChg>
        <pc:spChg chg="add mod">
          <ac:chgData name="Matteo Midena" userId="a434877e-3762-419e-aeb6-42638f3a4042" providerId="ADAL" clId="{2E4D2352-06F1-4F38-9B59-BCB4C4557429}" dt="2024-04-05T15:22:01.235" v="583" actId="14100"/>
          <ac:spMkLst>
            <pc:docMk/>
            <pc:sldMk cId="3415403189" sldId="336"/>
            <ac:spMk id="41" creationId="{0438714C-19FE-90F3-0DE0-5F8DFA2E2F32}"/>
          </ac:spMkLst>
        </pc:spChg>
        <pc:spChg chg="add mod">
          <ac:chgData name="Matteo Midena" userId="a434877e-3762-419e-aeb6-42638f3a4042" providerId="ADAL" clId="{2E4D2352-06F1-4F38-9B59-BCB4C4557429}" dt="2024-04-05T15:22:01.235" v="583" actId="14100"/>
          <ac:spMkLst>
            <pc:docMk/>
            <pc:sldMk cId="3415403189" sldId="336"/>
            <ac:spMk id="43" creationId="{81A5DA54-C2C4-EEC6-0CD0-8C9CC5760245}"/>
          </ac:spMkLst>
        </pc:spChg>
        <pc:spChg chg="add del mod">
          <ac:chgData name="Matteo Midena" userId="a434877e-3762-419e-aeb6-42638f3a4042" providerId="ADAL" clId="{2E4D2352-06F1-4F38-9B59-BCB4C4557429}" dt="2024-04-05T15:23:29.436" v="628" actId="21"/>
          <ac:spMkLst>
            <pc:docMk/>
            <pc:sldMk cId="3415403189" sldId="336"/>
            <ac:spMk id="44" creationId="{04021218-54C8-B12E-AC7C-F891FF124EAA}"/>
          </ac:spMkLst>
        </pc:spChg>
        <pc:spChg chg="add del mod">
          <ac:chgData name="Matteo Midena" userId="a434877e-3762-419e-aeb6-42638f3a4042" providerId="ADAL" clId="{2E4D2352-06F1-4F38-9B59-BCB4C4557429}" dt="2024-04-05T15:23:29.436" v="628" actId="21"/>
          <ac:spMkLst>
            <pc:docMk/>
            <pc:sldMk cId="3415403189" sldId="336"/>
            <ac:spMk id="45" creationId="{C6B7CA9E-D5F8-40A1-E7AB-6064B84C5389}"/>
          </ac:spMkLst>
        </pc:spChg>
        <pc:spChg chg="add del mod">
          <ac:chgData name="Matteo Midena" userId="a434877e-3762-419e-aeb6-42638f3a4042" providerId="ADAL" clId="{2E4D2352-06F1-4F38-9B59-BCB4C4557429}" dt="2024-04-05T15:23:29.436" v="628" actId="21"/>
          <ac:spMkLst>
            <pc:docMk/>
            <pc:sldMk cId="3415403189" sldId="336"/>
            <ac:spMk id="48" creationId="{4C688FAD-4B3F-5670-4BBF-02FC1F9643A6}"/>
          </ac:spMkLst>
        </pc:spChg>
        <pc:spChg chg="add del mod">
          <ac:chgData name="Matteo Midena" userId="a434877e-3762-419e-aeb6-42638f3a4042" providerId="ADAL" clId="{2E4D2352-06F1-4F38-9B59-BCB4C4557429}" dt="2024-04-05T15:23:29.436" v="628" actId="21"/>
          <ac:spMkLst>
            <pc:docMk/>
            <pc:sldMk cId="3415403189" sldId="336"/>
            <ac:spMk id="49" creationId="{81D89F39-55BA-F39C-0DE8-646296D78FE6}"/>
          </ac:spMkLst>
        </pc:spChg>
        <pc:spChg chg="add del mod">
          <ac:chgData name="Matteo Midena" userId="a434877e-3762-419e-aeb6-42638f3a4042" providerId="ADAL" clId="{2E4D2352-06F1-4F38-9B59-BCB4C4557429}" dt="2024-04-05T15:23:29.436" v="628" actId="21"/>
          <ac:spMkLst>
            <pc:docMk/>
            <pc:sldMk cId="3415403189" sldId="336"/>
            <ac:spMk id="51" creationId="{230EE2E3-C38F-BC1B-2204-0CCA8C1E6F3E}"/>
          </ac:spMkLst>
        </pc:spChg>
        <pc:spChg chg="add mod">
          <ac:chgData name="Matteo Midena" userId="a434877e-3762-419e-aeb6-42638f3a4042" providerId="ADAL" clId="{2E4D2352-06F1-4F38-9B59-BCB4C4557429}" dt="2024-04-05T15:26:46.949" v="664" actId="1076"/>
          <ac:spMkLst>
            <pc:docMk/>
            <pc:sldMk cId="3415403189" sldId="336"/>
            <ac:spMk id="62" creationId="{04021218-54C8-B12E-AC7C-F891FF124EAA}"/>
          </ac:spMkLst>
        </pc:spChg>
        <pc:spChg chg="add mod">
          <ac:chgData name="Matteo Midena" userId="a434877e-3762-419e-aeb6-42638f3a4042" providerId="ADAL" clId="{2E4D2352-06F1-4F38-9B59-BCB4C4557429}" dt="2024-04-05T15:26:46.949" v="664" actId="1076"/>
          <ac:spMkLst>
            <pc:docMk/>
            <pc:sldMk cId="3415403189" sldId="336"/>
            <ac:spMk id="63" creationId="{C6B7CA9E-D5F8-40A1-E7AB-6064B84C5389}"/>
          </ac:spMkLst>
        </pc:spChg>
        <pc:spChg chg="add mod">
          <ac:chgData name="Matteo Midena" userId="a434877e-3762-419e-aeb6-42638f3a4042" providerId="ADAL" clId="{2E4D2352-06F1-4F38-9B59-BCB4C4557429}" dt="2024-04-05T15:26:46.949" v="664" actId="1076"/>
          <ac:spMkLst>
            <pc:docMk/>
            <pc:sldMk cId="3415403189" sldId="336"/>
            <ac:spMk id="66" creationId="{4C688FAD-4B3F-5670-4BBF-02FC1F9643A6}"/>
          </ac:spMkLst>
        </pc:spChg>
        <pc:spChg chg="add mod">
          <ac:chgData name="Matteo Midena" userId="a434877e-3762-419e-aeb6-42638f3a4042" providerId="ADAL" clId="{2E4D2352-06F1-4F38-9B59-BCB4C4557429}" dt="2024-04-05T15:26:46.949" v="664" actId="1076"/>
          <ac:spMkLst>
            <pc:docMk/>
            <pc:sldMk cId="3415403189" sldId="336"/>
            <ac:spMk id="67" creationId="{81D89F39-55BA-F39C-0DE8-646296D78FE6}"/>
          </ac:spMkLst>
        </pc:spChg>
        <pc:spChg chg="add mod">
          <ac:chgData name="Matteo Midena" userId="a434877e-3762-419e-aeb6-42638f3a4042" providerId="ADAL" clId="{2E4D2352-06F1-4F38-9B59-BCB4C4557429}" dt="2024-04-05T15:26:46.949" v="664" actId="1076"/>
          <ac:spMkLst>
            <pc:docMk/>
            <pc:sldMk cId="3415403189" sldId="336"/>
            <ac:spMk id="69" creationId="{230EE2E3-C38F-BC1B-2204-0CCA8C1E6F3E}"/>
          </ac:spMkLst>
        </pc:spChg>
        <pc:spChg chg="add mod">
          <ac:chgData name="Matteo Midena" userId="a434877e-3762-419e-aeb6-42638f3a4042" providerId="ADAL" clId="{2E4D2352-06F1-4F38-9B59-BCB4C4557429}" dt="2024-04-05T15:33:16.744" v="762" actId="207"/>
          <ac:spMkLst>
            <pc:docMk/>
            <pc:sldMk cId="3415403189" sldId="336"/>
            <ac:spMk id="94" creationId="{21B877CC-A384-BA0A-E679-AF684AFC5C18}"/>
          </ac:spMkLst>
        </pc:spChg>
        <pc:picChg chg="add mod">
          <ac:chgData name="Matteo Midena" userId="a434877e-3762-419e-aeb6-42638f3a4042" providerId="ADAL" clId="{2E4D2352-06F1-4F38-9B59-BCB4C4557429}" dt="2024-04-05T15:20:25.510" v="567"/>
          <ac:picMkLst>
            <pc:docMk/>
            <pc:sldMk cId="3415403189" sldId="336"/>
            <ac:picMk id="9" creationId="{F1A2B349-D119-6A0D-DA5F-83BFA81331B8}"/>
          </ac:picMkLst>
        </pc:picChg>
        <pc:picChg chg="add mod">
          <ac:chgData name="Matteo Midena" userId="a434877e-3762-419e-aeb6-42638f3a4042" providerId="ADAL" clId="{2E4D2352-06F1-4F38-9B59-BCB4C4557429}" dt="2024-04-05T15:21:14.027" v="572" actId="1076"/>
          <ac:picMkLst>
            <pc:docMk/>
            <pc:sldMk cId="3415403189" sldId="336"/>
            <ac:picMk id="22" creationId="{72B9802C-BC81-101A-5EAE-EA9941D75EEB}"/>
          </ac:picMkLst>
        </pc:picChg>
        <pc:picChg chg="add mod">
          <ac:chgData name="Matteo Midena" userId="a434877e-3762-419e-aeb6-42638f3a4042" providerId="ADAL" clId="{2E4D2352-06F1-4F38-9B59-BCB4C4557429}" dt="2024-04-05T15:31:06.381" v="674" actId="14100"/>
          <ac:picMkLst>
            <pc:docMk/>
            <pc:sldMk cId="3415403189" sldId="336"/>
            <ac:picMk id="93" creationId="{B734A086-C490-EAFA-C15F-81AA5838096B}"/>
          </ac:picMkLst>
        </pc:picChg>
        <pc:cxnChg chg="add mod">
          <ac:chgData name="Matteo Midena" userId="a434877e-3762-419e-aeb6-42638f3a4042" providerId="ADAL" clId="{2E4D2352-06F1-4F38-9B59-BCB4C4557429}" dt="2024-04-05T15:27:06.187" v="667" actId="1076"/>
          <ac:cxnSpMkLst>
            <pc:docMk/>
            <pc:sldMk cId="3415403189" sldId="336"/>
            <ac:cxnSpMk id="19" creationId="{4B8AEE24-9023-1B02-312F-415CB4669D77}"/>
          </ac:cxnSpMkLst>
        </pc:cxnChg>
        <pc:cxnChg chg="add mod">
          <ac:chgData name="Matteo Midena" userId="a434877e-3762-419e-aeb6-42638f3a4042" providerId="ADAL" clId="{2E4D2352-06F1-4F38-9B59-BCB4C4557429}" dt="2024-04-05T15:27:13.424" v="668" actId="1076"/>
          <ac:cxnSpMkLst>
            <pc:docMk/>
            <pc:sldMk cId="3415403189" sldId="336"/>
            <ac:cxnSpMk id="20" creationId="{B62B1B55-753F-881E-980A-3967EFA3B6A1}"/>
          </ac:cxnSpMkLst>
        </pc:cxnChg>
        <pc:cxnChg chg="add mod">
          <ac:chgData name="Matteo Midena" userId="a434877e-3762-419e-aeb6-42638f3a4042" providerId="ADAL" clId="{2E4D2352-06F1-4F38-9B59-BCB4C4557429}" dt="2024-04-05T15:21:49.617" v="580" actId="14100"/>
          <ac:cxnSpMkLst>
            <pc:docMk/>
            <pc:sldMk cId="3415403189" sldId="336"/>
            <ac:cxnSpMk id="30" creationId="{E726BCE5-560E-D3F0-2644-DE4E65B78604}"/>
          </ac:cxnSpMkLst>
        </pc:cxnChg>
        <pc:cxnChg chg="add mod">
          <ac:chgData name="Matteo Midena" userId="a434877e-3762-419e-aeb6-42638f3a4042" providerId="ADAL" clId="{2E4D2352-06F1-4F38-9B59-BCB4C4557429}" dt="2024-04-05T15:21:49.617" v="580" actId="14100"/>
          <ac:cxnSpMkLst>
            <pc:docMk/>
            <pc:sldMk cId="3415403189" sldId="336"/>
            <ac:cxnSpMk id="31" creationId="{23521370-55FA-96F5-5615-6E745D0021C7}"/>
          </ac:cxnSpMkLst>
        </pc:cxnChg>
        <pc:cxnChg chg="add mod">
          <ac:chgData name="Matteo Midena" userId="a434877e-3762-419e-aeb6-42638f3a4042" providerId="ADAL" clId="{2E4D2352-06F1-4F38-9B59-BCB4C4557429}" dt="2024-04-05T15:21:49.617" v="580" actId="14100"/>
          <ac:cxnSpMkLst>
            <pc:docMk/>
            <pc:sldMk cId="3415403189" sldId="336"/>
            <ac:cxnSpMk id="34" creationId="{AB3CA02C-CAA9-982F-5FBC-469E43216401}"/>
          </ac:cxnSpMkLst>
        </pc:cxnChg>
        <pc:cxnChg chg="add mod">
          <ac:chgData name="Matteo Midena" userId="a434877e-3762-419e-aeb6-42638f3a4042" providerId="ADAL" clId="{2E4D2352-06F1-4F38-9B59-BCB4C4557429}" dt="2024-04-05T15:22:01.235" v="583" actId="14100"/>
          <ac:cxnSpMkLst>
            <pc:docMk/>
            <pc:sldMk cId="3415403189" sldId="336"/>
            <ac:cxnSpMk id="38" creationId="{F37FE24A-6AD3-E5CA-2695-AA3580C2F42C}"/>
          </ac:cxnSpMkLst>
        </pc:cxnChg>
        <pc:cxnChg chg="add mod">
          <ac:chgData name="Matteo Midena" userId="a434877e-3762-419e-aeb6-42638f3a4042" providerId="ADAL" clId="{2E4D2352-06F1-4F38-9B59-BCB4C4557429}" dt="2024-04-05T15:22:01.235" v="583" actId="14100"/>
          <ac:cxnSpMkLst>
            <pc:docMk/>
            <pc:sldMk cId="3415403189" sldId="336"/>
            <ac:cxnSpMk id="39" creationId="{C36DEA03-2890-3213-266B-5CFE6D1C32BE}"/>
          </ac:cxnSpMkLst>
        </pc:cxnChg>
        <pc:cxnChg chg="add mod">
          <ac:chgData name="Matteo Midena" userId="a434877e-3762-419e-aeb6-42638f3a4042" providerId="ADAL" clId="{2E4D2352-06F1-4F38-9B59-BCB4C4557429}" dt="2024-04-05T15:22:01.235" v="583" actId="14100"/>
          <ac:cxnSpMkLst>
            <pc:docMk/>
            <pc:sldMk cId="3415403189" sldId="336"/>
            <ac:cxnSpMk id="42" creationId="{E057F85A-5A55-6D11-64BF-EFA131096354}"/>
          </ac:cxnSpMkLst>
        </pc:cxnChg>
        <pc:cxnChg chg="add del mod">
          <ac:chgData name="Matteo Midena" userId="a434877e-3762-419e-aeb6-42638f3a4042" providerId="ADAL" clId="{2E4D2352-06F1-4F38-9B59-BCB4C4557429}" dt="2024-04-05T15:23:29.436" v="628" actId="21"/>
          <ac:cxnSpMkLst>
            <pc:docMk/>
            <pc:sldMk cId="3415403189" sldId="336"/>
            <ac:cxnSpMk id="46" creationId="{B00106AA-0315-E2BF-EE3B-E08EDBDAAD1B}"/>
          </ac:cxnSpMkLst>
        </pc:cxnChg>
        <pc:cxnChg chg="add del mod">
          <ac:chgData name="Matteo Midena" userId="a434877e-3762-419e-aeb6-42638f3a4042" providerId="ADAL" clId="{2E4D2352-06F1-4F38-9B59-BCB4C4557429}" dt="2024-04-05T15:23:29.436" v="628" actId="21"/>
          <ac:cxnSpMkLst>
            <pc:docMk/>
            <pc:sldMk cId="3415403189" sldId="336"/>
            <ac:cxnSpMk id="47" creationId="{E256F219-CAF8-035E-9EC8-1427C6B5528D}"/>
          </ac:cxnSpMkLst>
        </pc:cxnChg>
        <pc:cxnChg chg="add del mod">
          <ac:chgData name="Matteo Midena" userId="a434877e-3762-419e-aeb6-42638f3a4042" providerId="ADAL" clId="{2E4D2352-06F1-4F38-9B59-BCB4C4557429}" dt="2024-04-05T15:23:29.436" v="628" actId="21"/>
          <ac:cxnSpMkLst>
            <pc:docMk/>
            <pc:sldMk cId="3415403189" sldId="336"/>
            <ac:cxnSpMk id="50" creationId="{8F06B912-37CF-D7BD-07B7-0A681AC02F0A}"/>
          </ac:cxnSpMkLst>
        </pc:cxnChg>
        <pc:cxnChg chg="add mod">
          <ac:chgData name="Matteo Midena" userId="a434877e-3762-419e-aeb6-42638f3a4042" providerId="ADAL" clId="{2E4D2352-06F1-4F38-9B59-BCB4C4557429}" dt="2024-04-05T15:26:46.949" v="664" actId="1076"/>
          <ac:cxnSpMkLst>
            <pc:docMk/>
            <pc:sldMk cId="3415403189" sldId="336"/>
            <ac:cxnSpMk id="64" creationId="{B00106AA-0315-E2BF-EE3B-E08EDBDAAD1B}"/>
          </ac:cxnSpMkLst>
        </pc:cxnChg>
        <pc:cxnChg chg="add mod">
          <ac:chgData name="Matteo Midena" userId="a434877e-3762-419e-aeb6-42638f3a4042" providerId="ADAL" clId="{2E4D2352-06F1-4F38-9B59-BCB4C4557429}" dt="2024-04-05T15:26:46.949" v="664" actId="1076"/>
          <ac:cxnSpMkLst>
            <pc:docMk/>
            <pc:sldMk cId="3415403189" sldId="336"/>
            <ac:cxnSpMk id="65" creationId="{E256F219-CAF8-035E-9EC8-1427C6B5528D}"/>
          </ac:cxnSpMkLst>
        </pc:cxnChg>
        <pc:cxnChg chg="add mod">
          <ac:chgData name="Matteo Midena" userId="a434877e-3762-419e-aeb6-42638f3a4042" providerId="ADAL" clId="{2E4D2352-06F1-4F38-9B59-BCB4C4557429}" dt="2024-04-05T15:26:46.949" v="664" actId="1076"/>
          <ac:cxnSpMkLst>
            <pc:docMk/>
            <pc:sldMk cId="3415403189" sldId="336"/>
            <ac:cxnSpMk id="68" creationId="{8F06B912-37CF-D7BD-07B7-0A681AC02F0A}"/>
          </ac:cxnSpMkLst>
        </pc:cxnChg>
      </pc:sldChg>
      <pc:sldChg chg="addSp delSp modSp mod">
        <pc:chgData name="Matteo Midena" userId="a434877e-3762-419e-aeb6-42638f3a4042" providerId="ADAL" clId="{2E4D2352-06F1-4F38-9B59-BCB4C4557429}" dt="2024-04-05T15:58:31.914" v="1064" actId="14100"/>
        <pc:sldMkLst>
          <pc:docMk/>
          <pc:sldMk cId="544850461" sldId="337"/>
        </pc:sldMkLst>
        <pc:spChg chg="add mod">
          <ac:chgData name="Matteo Midena" userId="a434877e-3762-419e-aeb6-42638f3a4042" providerId="ADAL" clId="{2E4D2352-06F1-4F38-9B59-BCB4C4557429}" dt="2024-04-05T15:34:20.701" v="766" actId="207"/>
          <ac:spMkLst>
            <pc:docMk/>
            <pc:sldMk cId="544850461" sldId="337"/>
            <ac:spMk id="6" creationId="{7AE8371C-5F50-5B98-10AF-C64DD0C4FD88}"/>
          </ac:spMkLst>
        </pc:spChg>
        <pc:spChg chg="add mod">
          <ac:chgData name="Matteo Midena" userId="a434877e-3762-419e-aeb6-42638f3a4042" providerId="ADAL" clId="{2E4D2352-06F1-4F38-9B59-BCB4C4557429}" dt="2024-04-05T15:34:20.701" v="766" actId="207"/>
          <ac:spMkLst>
            <pc:docMk/>
            <pc:sldMk cId="544850461" sldId="337"/>
            <ac:spMk id="7" creationId="{8EE909F0-A6AA-D7D8-0926-2C338C33BACF}"/>
          </ac:spMkLst>
        </pc:spChg>
        <pc:spChg chg="add mod">
          <ac:chgData name="Matteo Midena" userId="a434877e-3762-419e-aeb6-42638f3a4042" providerId="ADAL" clId="{2E4D2352-06F1-4F38-9B59-BCB4C4557429}" dt="2024-04-05T15:34:20.701" v="766" actId="207"/>
          <ac:spMkLst>
            <pc:docMk/>
            <pc:sldMk cId="544850461" sldId="337"/>
            <ac:spMk id="8" creationId="{A79CF714-E17E-DB60-3762-79E84AEF85F8}"/>
          </ac:spMkLst>
        </pc:spChg>
        <pc:spChg chg="add mod">
          <ac:chgData name="Matteo Midena" userId="a434877e-3762-419e-aeb6-42638f3a4042" providerId="ADAL" clId="{2E4D2352-06F1-4F38-9B59-BCB4C4557429}" dt="2024-04-05T15:34:44.001" v="773" actId="255"/>
          <ac:spMkLst>
            <pc:docMk/>
            <pc:sldMk cId="544850461" sldId="337"/>
            <ac:spMk id="9" creationId="{C2343B51-F424-775C-A679-B354397A6C9F}"/>
          </ac:spMkLst>
        </pc:spChg>
        <pc:spChg chg="add mod">
          <ac:chgData name="Matteo Midena" userId="a434877e-3762-419e-aeb6-42638f3a4042" providerId="ADAL" clId="{2E4D2352-06F1-4F38-9B59-BCB4C4557429}" dt="2024-04-05T15:34:50.287" v="784" actId="20577"/>
          <ac:spMkLst>
            <pc:docMk/>
            <pc:sldMk cId="544850461" sldId="337"/>
            <ac:spMk id="10" creationId="{788DDC35-64E3-D98A-F803-3E1C1337CE7B}"/>
          </ac:spMkLst>
        </pc:spChg>
        <pc:spChg chg="add mod">
          <ac:chgData name="Matteo Midena" userId="a434877e-3762-419e-aeb6-42638f3a4042" providerId="ADAL" clId="{2E4D2352-06F1-4F38-9B59-BCB4C4557429}" dt="2024-04-05T15:34:54.050" v="792" actId="20577"/>
          <ac:spMkLst>
            <pc:docMk/>
            <pc:sldMk cId="544850461" sldId="337"/>
            <ac:spMk id="11" creationId="{0BA7DA40-A50D-38BE-B5D7-334567E46C6F}"/>
          </ac:spMkLst>
        </pc:spChg>
        <pc:spChg chg="add mod">
          <ac:chgData name="Matteo Midena" userId="a434877e-3762-419e-aeb6-42638f3a4042" providerId="ADAL" clId="{2E4D2352-06F1-4F38-9B59-BCB4C4557429}" dt="2024-04-05T15:35:01.444" v="802" actId="20577"/>
          <ac:spMkLst>
            <pc:docMk/>
            <pc:sldMk cId="544850461" sldId="337"/>
            <ac:spMk id="12" creationId="{771778A3-A597-C3D0-05B8-8DAFDEF1D64C}"/>
          </ac:spMkLst>
        </pc:spChg>
        <pc:spChg chg="add mod">
          <ac:chgData name="Matteo Midena" userId="a434877e-3762-419e-aeb6-42638f3a4042" providerId="ADAL" clId="{2E4D2352-06F1-4F38-9B59-BCB4C4557429}" dt="2024-04-05T15:37:14.531" v="812" actId="207"/>
          <ac:spMkLst>
            <pc:docMk/>
            <pc:sldMk cId="544850461" sldId="337"/>
            <ac:spMk id="13" creationId="{BD0ABE3B-4E18-4CB4-BA1F-AB0F6C177548}"/>
          </ac:spMkLst>
        </pc:spChg>
        <pc:spChg chg="add mod">
          <ac:chgData name="Matteo Midena" userId="a434877e-3762-419e-aeb6-42638f3a4042" providerId="ADAL" clId="{2E4D2352-06F1-4F38-9B59-BCB4C4557429}" dt="2024-04-05T15:46:58.591" v="917" actId="1076"/>
          <ac:spMkLst>
            <pc:docMk/>
            <pc:sldMk cId="544850461" sldId="337"/>
            <ac:spMk id="14" creationId="{474A654B-12BB-7F21-C9D8-30804A6A3942}"/>
          </ac:spMkLst>
        </pc:spChg>
        <pc:spChg chg="add del mod">
          <ac:chgData name="Matteo Midena" userId="a434877e-3762-419e-aeb6-42638f3a4042" providerId="ADAL" clId="{2E4D2352-06F1-4F38-9B59-BCB4C4557429}" dt="2024-04-05T15:36:28.453" v="811" actId="478"/>
          <ac:spMkLst>
            <pc:docMk/>
            <pc:sldMk cId="544850461" sldId="337"/>
            <ac:spMk id="18" creationId="{97890E43-8C5C-DCC5-BC8F-33253B727722}"/>
          </ac:spMkLst>
        </pc:spChg>
        <pc:spChg chg="add del mod">
          <ac:chgData name="Matteo Midena" userId="a434877e-3762-419e-aeb6-42638f3a4042" providerId="ADAL" clId="{2E4D2352-06F1-4F38-9B59-BCB4C4557429}" dt="2024-04-05T15:37:58.541" v="831" actId="478"/>
          <ac:spMkLst>
            <pc:docMk/>
            <pc:sldMk cId="544850461" sldId="337"/>
            <ac:spMk id="19" creationId="{CC947E18-B15F-3E04-B9E2-2EF8D3FC4865}"/>
          </ac:spMkLst>
        </pc:spChg>
        <pc:spChg chg="add del mod">
          <ac:chgData name="Matteo Midena" userId="a434877e-3762-419e-aeb6-42638f3a4042" providerId="ADAL" clId="{2E4D2352-06F1-4F38-9B59-BCB4C4557429}" dt="2024-04-05T15:37:57.001" v="830" actId="478"/>
          <ac:spMkLst>
            <pc:docMk/>
            <pc:sldMk cId="544850461" sldId="337"/>
            <ac:spMk id="21" creationId="{A7AAF6EA-4E9B-F1FF-5281-812CEE14C393}"/>
          </ac:spMkLst>
        </pc:spChg>
        <pc:spChg chg="add mod">
          <ac:chgData name="Matteo Midena" userId="a434877e-3762-419e-aeb6-42638f3a4042" providerId="ADAL" clId="{2E4D2352-06F1-4F38-9B59-BCB4C4557429}" dt="2024-04-05T15:45:41.920" v="897" actId="207"/>
          <ac:spMkLst>
            <pc:docMk/>
            <pc:sldMk cId="544850461" sldId="337"/>
            <ac:spMk id="23" creationId="{AD73E378-7658-2E28-01FD-5FE48C40C96A}"/>
          </ac:spMkLst>
        </pc:spChg>
        <pc:spChg chg="add mod">
          <ac:chgData name="Matteo Midena" userId="a434877e-3762-419e-aeb6-42638f3a4042" providerId="ADAL" clId="{2E4D2352-06F1-4F38-9B59-BCB4C4557429}" dt="2024-04-05T15:38:48.761" v="846" actId="20577"/>
          <ac:spMkLst>
            <pc:docMk/>
            <pc:sldMk cId="544850461" sldId="337"/>
            <ac:spMk id="24" creationId="{21739FB7-8BE2-603E-F301-7CB4D887D34E}"/>
          </ac:spMkLst>
        </pc:spChg>
        <pc:spChg chg="add mod">
          <ac:chgData name="Matteo Midena" userId="a434877e-3762-419e-aeb6-42638f3a4042" providerId="ADAL" clId="{2E4D2352-06F1-4F38-9B59-BCB4C4557429}" dt="2024-04-05T15:43:52.942" v="873" actId="207"/>
          <ac:spMkLst>
            <pc:docMk/>
            <pc:sldMk cId="544850461" sldId="337"/>
            <ac:spMk id="25" creationId="{244AEA06-B536-1964-DA35-BB991A3127DE}"/>
          </ac:spMkLst>
        </pc:spChg>
        <pc:spChg chg="add del">
          <ac:chgData name="Matteo Midena" userId="a434877e-3762-419e-aeb6-42638f3a4042" providerId="ADAL" clId="{2E4D2352-06F1-4F38-9B59-BCB4C4557429}" dt="2024-04-05T15:42:33.710" v="862" actId="478"/>
          <ac:spMkLst>
            <pc:docMk/>
            <pc:sldMk cId="544850461" sldId="337"/>
            <ac:spMk id="38" creationId="{5FD28C6A-145F-BC07-7B89-A4BCA2253C5F}"/>
          </ac:spMkLst>
        </pc:spChg>
        <pc:spChg chg="add del mod">
          <ac:chgData name="Matteo Midena" userId="a434877e-3762-419e-aeb6-42638f3a4042" providerId="ADAL" clId="{2E4D2352-06F1-4F38-9B59-BCB4C4557429}" dt="2024-04-05T15:42:50.641" v="865" actId="478"/>
          <ac:spMkLst>
            <pc:docMk/>
            <pc:sldMk cId="544850461" sldId="337"/>
            <ac:spMk id="39" creationId="{4133BBD8-9B18-EF70-DBDD-9A9E2DC3B46D}"/>
          </ac:spMkLst>
        </pc:spChg>
        <pc:spChg chg="add mod">
          <ac:chgData name="Matteo Midena" userId="a434877e-3762-419e-aeb6-42638f3a4042" providerId="ADAL" clId="{2E4D2352-06F1-4F38-9B59-BCB4C4557429}" dt="2024-04-05T15:46:11.506" v="904" actId="1076"/>
          <ac:spMkLst>
            <pc:docMk/>
            <pc:sldMk cId="544850461" sldId="337"/>
            <ac:spMk id="40" creationId="{5CA7C8E1-F60B-03E3-9C12-038DE309E93D}"/>
          </ac:spMkLst>
        </pc:spChg>
        <pc:spChg chg="add mod">
          <ac:chgData name="Matteo Midena" userId="a434877e-3762-419e-aeb6-42638f3a4042" providerId="ADAL" clId="{2E4D2352-06F1-4F38-9B59-BCB4C4557429}" dt="2024-04-05T15:46:28.546" v="909" actId="1076"/>
          <ac:spMkLst>
            <pc:docMk/>
            <pc:sldMk cId="544850461" sldId="337"/>
            <ac:spMk id="43" creationId="{D18D63BD-EA64-43F2-BB87-783D122F4417}"/>
          </ac:spMkLst>
        </pc:spChg>
        <pc:spChg chg="add mod">
          <ac:chgData name="Matteo Midena" userId="a434877e-3762-419e-aeb6-42638f3a4042" providerId="ADAL" clId="{2E4D2352-06F1-4F38-9B59-BCB4C4557429}" dt="2024-04-05T15:46:43.396" v="914" actId="1076"/>
          <ac:spMkLst>
            <pc:docMk/>
            <pc:sldMk cId="544850461" sldId="337"/>
            <ac:spMk id="45" creationId="{3CAA6270-5F86-695F-83E8-F5BCA1861C95}"/>
          </ac:spMkLst>
        </pc:spChg>
        <pc:picChg chg="add del mod">
          <ac:chgData name="Matteo Midena" userId="a434877e-3762-419e-aeb6-42638f3a4042" providerId="ADAL" clId="{2E4D2352-06F1-4F38-9B59-BCB4C4557429}" dt="2024-04-05T15:34:28.502" v="767" actId="478"/>
          <ac:picMkLst>
            <pc:docMk/>
            <pc:sldMk cId="544850461" sldId="337"/>
            <ac:picMk id="17" creationId="{93CEE43E-E758-9CC3-8F66-D307D695DC07}"/>
          </ac:picMkLst>
        </pc:picChg>
        <pc:picChg chg="add mod">
          <ac:chgData name="Matteo Midena" userId="a434877e-3762-419e-aeb6-42638f3a4042" providerId="ADAL" clId="{2E4D2352-06F1-4F38-9B59-BCB4C4557429}" dt="2024-04-05T15:34:33.039" v="769" actId="1076"/>
          <ac:picMkLst>
            <pc:docMk/>
            <pc:sldMk cId="544850461" sldId="337"/>
            <ac:picMk id="22" creationId="{F2F37867-9093-A7CF-34E6-8FAC7210917D}"/>
          </ac:picMkLst>
        </pc:picChg>
        <pc:picChg chg="add del mod">
          <ac:chgData name="Matteo Midena" userId="a434877e-3762-419e-aeb6-42638f3a4042" providerId="ADAL" clId="{2E4D2352-06F1-4F38-9B59-BCB4C4557429}" dt="2024-04-05T15:41:37.207" v="859" actId="478"/>
          <ac:picMkLst>
            <pc:docMk/>
            <pc:sldMk cId="544850461" sldId="337"/>
            <ac:picMk id="33" creationId="{F7A74901-C30D-EDE1-0BFB-38A5CC63005E}"/>
          </ac:picMkLst>
        </pc:picChg>
        <pc:picChg chg="add mod">
          <ac:chgData name="Matteo Midena" userId="a434877e-3762-419e-aeb6-42638f3a4042" providerId="ADAL" clId="{2E4D2352-06F1-4F38-9B59-BCB4C4557429}" dt="2024-04-05T15:41:40.580" v="860" actId="1076"/>
          <ac:picMkLst>
            <pc:docMk/>
            <pc:sldMk cId="544850461" sldId="337"/>
            <ac:picMk id="37" creationId="{053C6C58-66E1-FBAB-9F3F-F459B8D8EEF2}"/>
          </ac:picMkLst>
        </pc:picChg>
        <pc:picChg chg="add mod">
          <ac:chgData name="Matteo Midena" userId="a434877e-3762-419e-aeb6-42638f3a4042" providerId="ADAL" clId="{2E4D2352-06F1-4F38-9B59-BCB4C4557429}" dt="2024-04-05T15:46:11.506" v="904" actId="1076"/>
          <ac:picMkLst>
            <pc:docMk/>
            <pc:sldMk cId="544850461" sldId="337"/>
            <ac:picMk id="42" creationId="{3D17191A-C602-5010-AFD2-D31DB29EEFCD}"/>
          </ac:picMkLst>
        </pc:picChg>
        <pc:picChg chg="add mod">
          <ac:chgData name="Matteo Midena" userId="a434877e-3762-419e-aeb6-42638f3a4042" providerId="ADAL" clId="{2E4D2352-06F1-4F38-9B59-BCB4C4557429}" dt="2024-04-05T15:46:28.546" v="909" actId="1076"/>
          <ac:picMkLst>
            <pc:docMk/>
            <pc:sldMk cId="544850461" sldId="337"/>
            <ac:picMk id="44" creationId="{1D7BB65B-E3C4-64EF-8D53-442A3DA00178}"/>
          </ac:picMkLst>
        </pc:picChg>
        <pc:picChg chg="add mod">
          <ac:chgData name="Matteo Midena" userId="a434877e-3762-419e-aeb6-42638f3a4042" providerId="ADAL" clId="{2E4D2352-06F1-4F38-9B59-BCB4C4557429}" dt="2024-04-05T15:46:43.396" v="914" actId="1076"/>
          <ac:picMkLst>
            <pc:docMk/>
            <pc:sldMk cId="544850461" sldId="337"/>
            <ac:picMk id="46" creationId="{4640A2B8-8E50-D56E-0D4D-1933B92E2B59}"/>
          </ac:picMkLst>
        </pc:picChg>
        <pc:picChg chg="add mod">
          <ac:chgData name="Matteo Midena" userId="a434877e-3762-419e-aeb6-42638f3a4042" providerId="ADAL" clId="{2E4D2352-06F1-4F38-9B59-BCB4C4557429}" dt="2024-04-05T15:43:25.066" v="871" actId="1076"/>
          <ac:picMkLst>
            <pc:docMk/>
            <pc:sldMk cId="544850461" sldId="337"/>
            <ac:picMk id="1030" creationId="{22E1D8D0-4B11-E308-9B76-461ED1ECCE71}"/>
          </ac:picMkLst>
        </pc:picChg>
        <pc:cxnChg chg="add mod">
          <ac:chgData name="Matteo Midena" userId="a434877e-3762-419e-aeb6-42638f3a4042" providerId="ADAL" clId="{2E4D2352-06F1-4F38-9B59-BCB4C4557429}" dt="2024-04-05T15:48:11.889" v="929" actId="1582"/>
          <ac:cxnSpMkLst>
            <pc:docMk/>
            <pc:sldMk cId="544850461" sldId="337"/>
            <ac:cxnSpMk id="15" creationId="{769C4DF7-0FD3-3D1C-06BC-CA5B3C34F0B8}"/>
          </ac:cxnSpMkLst>
        </pc:cxnChg>
        <pc:cxnChg chg="add mod">
          <ac:chgData name="Matteo Midena" userId="a434877e-3762-419e-aeb6-42638f3a4042" providerId="ADAL" clId="{2E4D2352-06F1-4F38-9B59-BCB4C4557429}" dt="2024-04-05T15:48:17.006" v="930" actId="1582"/>
          <ac:cxnSpMkLst>
            <pc:docMk/>
            <pc:sldMk cId="544850461" sldId="337"/>
            <ac:cxnSpMk id="16" creationId="{AE3E1A3C-434E-C7B7-01AC-9A371EEBE603}"/>
          </ac:cxnSpMkLst>
        </pc:cxnChg>
        <pc:cxnChg chg="add mod">
          <ac:chgData name="Matteo Midena" userId="a434877e-3762-419e-aeb6-42638f3a4042" providerId="ADAL" clId="{2E4D2352-06F1-4F38-9B59-BCB4C4557429}" dt="2024-04-05T15:48:11.889" v="929" actId="1582"/>
          <ac:cxnSpMkLst>
            <pc:docMk/>
            <pc:sldMk cId="544850461" sldId="337"/>
            <ac:cxnSpMk id="20" creationId="{AA3350A1-9978-0019-893C-A0382A413E11}"/>
          </ac:cxnSpMkLst>
        </pc:cxnChg>
        <pc:cxnChg chg="add mod">
          <ac:chgData name="Matteo Midena" userId="a434877e-3762-419e-aeb6-42638f3a4042" providerId="ADAL" clId="{2E4D2352-06F1-4F38-9B59-BCB4C4557429}" dt="2024-04-05T15:48:11.889" v="929" actId="1582"/>
          <ac:cxnSpMkLst>
            <pc:docMk/>
            <pc:sldMk cId="544850461" sldId="337"/>
            <ac:cxnSpMk id="29" creationId="{1A75B7C6-F60F-5200-7E28-32C8C68D3E34}"/>
          </ac:cxnSpMkLst>
        </pc:cxnChg>
        <pc:cxnChg chg="add mod">
          <ac:chgData name="Matteo Midena" userId="a434877e-3762-419e-aeb6-42638f3a4042" providerId="ADAL" clId="{2E4D2352-06F1-4F38-9B59-BCB4C4557429}" dt="2024-04-05T15:48:11.889" v="929" actId="1582"/>
          <ac:cxnSpMkLst>
            <pc:docMk/>
            <pc:sldMk cId="544850461" sldId="337"/>
            <ac:cxnSpMk id="47" creationId="{605B6A1F-707C-94BE-D537-EA5E31C34C71}"/>
          </ac:cxnSpMkLst>
        </pc:cxnChg>
        <pc:cxnChg chg="add mod">
          <ac:chgData name="Matteo Midena" userId="a434877e-3762-419e-aeb6-42638f3a4042" providerId="ADAL" clId="{2E4D2352-06F1-4F38-9B59-BCB4C4557429}" dt="2024-04-05T15:48:11.889" v="929" actId="1582"/>
          <ac:cxnSpMkLst>
            <pc:docMk/>
            <pc:sldMk cId="544850461" sldId="337"/>
            <ac:cxnSpMk id="51" creationId="{8DCEE94A-6675-4AED-E408-017707E21A85}"/>
          </ac:cxnSpMkLst>
        </pc:cxnChg>
        <pc:cxnChg chg="add mod">
          <ac:chgData name="Matteo Midena" userId="a434877e-3762-419e-aeb6-42638f3a4042" providerId="ADAL" clId="{2E4D2352-06F1-4F38-9B59-BCB4C4557429}" dt="2024-04-05T15:48:11.889" v="929" actId="1582"/>
          <ac:cxnSpMkLst>
            <pc:docMk/>
            <pc:sldMk cId="544850461" sldId="337"/>
            <ac:cxnSpMk id="55" creationId="{D6098D35-68DB-6788-52A0-4EEC574083D9}"/>
          </ac:cxnSpMkLst>
        </pc:cxnChg>
        <pc:cxnChg chg="add mod">
          <ac:chgData name="Matteo Midena" userId="a434877e-3762-419e-aeb6-42638f3a4042" providerId="ADAL" clId="{2E4D2352-06F1-4F38-9B59-BCB4C4557429}" dt="2024-04-05T15:48:11.889" v="929" actId="1582"/>
          <ac:cxnSpMkLst>
            <pc:docMk/>
            <pc:sldMk cId="544850461" sldId="337"/>
            <ac:cxnSpMk id="61" creationId="{77A6D2CD-C45D-4AD7-D6CD-A1DA3EF9773B}"/>
          </ac:cxnSpMkLst>
        </pc:cxnChg>
        <pc:cxnChg chg="add mod">
          <ac:chgData name="Matteo Midena" userId="a434877e-3762-419e-aeb6-42638f3a4042" providerId="ADAL" clId="{2E4D2352-06F1-4F38-9B59-BCB4C4557429}" dt="2024-04-05T15:48:11.889" v="929" actId="1582"/>
          <ac:cxnSpMkLst>
            <pc:docMk/>
            <pc:sldMk cId="544850461" sldId="337"/>
            <ac:cxnSpMk id="65" creationId="{BF2A3397-FA86-E47C-1E12-073D37B21664}"/>
          </ac:cxnSpMkLst>
        </pc:cxnChg>
        <pc:cxnChg chg="add mod">
          <ac:chgData name="Matteo Midena" userId="a434877e-3762-419e-aeb6-42638f3a4042" providerId="ADAL" clId="{2E4D2352-06F1-4F38-9B59-BCB4C4557429}" dt="2024-04-05T15:48:11.889" v="929" actId="1582"/>
          <ac:cxnSpMkLst>
            <pc:docMk/>
            <pc:sldMk cId="544850461" sldId="337"/>
            <ac:cxnSpMk id="69" creationId="{F2DAE913-55BD-5B29-0C0A-EE4BFE13F181}"/>
          </ac:cxnSpMkLst>
        </pc:cxnChg>
        <pc:cxnChg chg="add mod">
          <ac:chgData name="Matteo Midena" userId="a434877e-3762-419e-aeb6-42638f3a4042" providerId="ADAL" clId="{2E4D2352-06F1-4F38-9B59-BCB4C4557429}" dt="2024-04-05T15:58:25.038" v="1061" actId="14100"/>
          <ac:cxnSpMkLst>
            <pc:docMk/>
            <pc:sldMk cId="544850461" sldId="337"/>
            <ac:cxnSpMk id="72" creationId="{E1FC6DF1-02EF-3D98-473F-DE2515DBD797}"/>
          </ac:cxnSpMkLst>
        </pc:cxnChg>
        <pc:cxnChg chg="add mod">
          <ac:chgData name="Matteo Midena" userId="a434877e-3762-419e-aeb6-42638f3a4042" providerId="ADAL" clId="{2E4D2352-06F1-4F38-9B59-BCB4C4557429}" dt="2024-04-05T15:58:31.914" v="1064" actId="14100"/>
          <ac:cxnSpMkLst>
            <pc:docMk/>
            <pc:sldMk cId="544850461" sldId="337"/>
            <ac:cxnSpMk id="75" creationId="{0E53B478-2A74-7231-5105-AE0D12CC2723}"/>
          </ac:cxnSpMkLst>
        </pc:cxnChg>
      </pc:sldChg>
      <pc:sldChg chg="addSp delSp modSp mod">
        <pc:chgData name="Matteo Midena" userId="a434877e-3762-419e-aeb6-42638f3a4042" providerId="ADAL" clId="{2E4D2352-06F1-4F38-9B59-BCB4C4557429}" dt="2024-04-08T09:26:46.679" v="1186"/>
        <pc:sldMkLst>
          <pc:docMk/>
          <pc:sldMk cId="2195977618" sldId="338"/>
        </pc:sldMkLst>
        <pc:spChg chg="add mod">
          <ac:chgData name="Matteo Midena" userId="a434877e-3762-419e-aeb6-42638f3a4042" providerId="ADAL" clId="{2E4D2352-06F1-4F38-9B59-BCB4C4557429}" dt="2024-04-05T15:48:48.543" v="931"/>
          <ac:spMkLst>
            <pc:docMk/>
            <pc:sldMk cId="2195977618" sldId="338"/>
            <ac:spMk id="6" creationId="{F0A0FC4D-0809-8632-ED0D-D8F9E778856B}"/>
          </ac:spMkLst>
        </pc:spChg>
        <pc:spChg chg="add mod">
          <ac:chgData name="Matteo Midena" userId="a434877e-3762-419e-aeb6-42638f3a4042" providerId="ADAL" clId="{2E4D2352-06F1-4F38-9B59-BCB4C4557429}" dt="2024-04-08T09:19:39.171" v="1160" actId="1076"/>
          <ac:spMkLst>
            <pc:docMk/>
            <pc:sldMk cId="2195977618" sldId="338"/>
            <ac:spMk id="7" creationId="{4A2545EA-AA97-68C9-36D6-F2B027F783E9}"/>
          </ac:spMkLst>
        </pc:spChg>
        <pc:spChg chg="add mod">
          <ac:chgData name="Matteo Midena" userId="a434877e-3762-419e-aeb6-42638f3a4042" providerId="ADAL" clId="{2E4D2352-06F1-4F38-9B59-BCB4C4557429}" dt="2024-04-08T09:26:34.302" v="1185" actId="207"/>
          <ac:spMkLst>
            <pc:docMk/>
            <pc:sldMk cId="2195977618" sldId="338"/>
            <ac:spMk id="8" creationId="{9B309017-0D68-C935-529D-2CC3FDF2CA0A}"/>
          </ac:spMkLst>
        </pc:spChg>
        <pc:spChg chg="add mod">
          <ac:chgData name="Matteo Midena" userId="a434877e-3762-419e-aeb6-42638f3a4042" providerId="ADAL" clId="{2E4D2352-06F1-4F38-9B59-BCB4C4557429}" dt="2024-04-05T15:48:48.543" v="931"/>
          <ac:spMkLst>
            <pc:docMk/>
            <pc:sldMk cId="2195977618" sldId="338"/>
            <ac:spMk id="10" creationId="{F7FE266E-F91F-E363-9BC5-B7F46025FEAA}"/>
          </ac:spMkLst>
        </pc:spChg>
        <pc:spChg chg="add mod">
          <ac:chgData name="Matteo Midena" userId="a434877e-3762-419e-aeb6-42638f3a4042" providerId="ADAL" clId="{2E4D2352-06F1-4F38-9B59-BCB4C4557429}" dt="2024-04-08T09:19:39.171" v="1160" actId="1076"/>
          <ac:spMkLst>
            <pc:docMk/>
            <pc:sldMk cId="2195977618" sldId="338"/>
            <ac:spMk id="11" creationId="{15A01FDE-031D-8A7F-8C86-6F94BE019813}"/>
          </ac:spMkLst>
        </pc:spChg>
        <pc:spChg chg="add mod">
          <ac:chgData name="Matteo Midena" userId="a434877e-3762-419e-aeb6-42638f3a4042" providerId="ADAL" clId="{2E4D2352-06F1-4F38-9B59-BCB4C4557429}" dt="2024-04-08T09:21:35.580" v="1184" actId="20577"/>
          <ac:spMkLst>
            <pc:docMk/>
            <pc:sldMk cId="2195977618" sldId="338"/>
            <ac:spMk id="12" creationId="{26A7BA53-8981-5A51-6DAF-B2E8EA4AD7CD}"/>
          </ac:spMkLst>
        </pc:spChg>
        <pc:spChg chg="add del mod">
          <ac:chgData name="Matteo Midena" userId="a434877e-3762-419e-aeb6-42638f3a4042" providerId="ADAL" clId="{2E4D2352-06F1-4F38-9B59-BCB4C4557429}" dt="2024-04-08T09:14:12.248" v="1102" actId="478"/>
          <ac:spMkLst>
            <pc:docMk/>
            <pc:sldMk cId="2195977618" sldId="338"/>
            <ac:spMk id="13" creationId="{5001667E-F59A-CB70-7B02-2DDC623264E3}"/>
          </ac:spMkLst>
        </pc:spChg>
        <pc:spChg chg="add mod">
          <ac:chgData name="Matteo Midena" userId="a434877e-3762-419e-aeb6-42638f3a4042" providerId="ADAL" clId="{2E4D2352-06F1-4F38-9B59-BCB4C4557429}" dt="2024-04-05T15:48:48.543" v="931"/>
          <ac:spMkLst>
            <pc:docMk/>
            <pc:sldMk cId="2195977618" sldId="338"/>
            <ac:spMk id="14" creationId="{28AE28C6-4072-7E86-3285-1AFC1D128E1C}"/>
          </ac:spMkLst>
        </pc:spChg>
        <pc:spChg chg="add mod">
          <ac:chgData name="Matteo Midena" userId="a434877e-3762-419e-aeb6-42638f3a4042" providerId="ADAL" clId="{2E4D2352-06F1-4F38-9B59-BCB4C4557429}" dt="2024-04-05T15:48:48.543" v="931"/>
          <ac:spMkLst>
            <pc:docMk/>
            <pc:sldMk cId="2195977618" sldId="338"/>
            <ac:spMk id="15" creationId="{BACC6F7F-5650-6588-5C7E-7BF26CCAE249}"/>
          </ac:spMkLst>
        </pc:spChg>
        <pc:spChg chg="add mod">
          <ac:chgData name="Matteo Midena" userId="a434877e-3762-419e-aeb6-42638f3a4042" providerId="ADAL" clId="{2E4D2352-06F1-4F38-9B59-BCB4C4557429}" dt="2024-04-05T15:50:39.717" v="969" actId="1076"/>
          <ac:spMkLst>
            <pc:docMk/>
            <pc:sldMk cId="2195977618" sldId="338"/>
            <ac:spMk id="16" creationId="{B9D8230F-53AB-24F0-97C6-D04A6F8BA20B}"/>
          </ac:spMkLst>
        </pc:spChg>
        <pc:spChg chg="add mod">
          <ac:chgData name="Matteo Midena" userId="a434877e-3762-419e-aeb6-42638f3a4042" providerId="ADAL" clId="{2E4D2352-06F1-4F38-9B59-BCB4C4557429}" dt="2024-04-05T15:50:55.721" v="971" actId="1076"/>
          <ac:spMkLst>
            <pc:docMk/>
            <pc:sldMk cId="2195977618" sldId="338"/>
            <ac:spMk id="17" creationId="{E53FA776-2ACA-EB1A-05B3-5B8B532B111C}"/>
          </ac:spMkLst>
        </pc:spChg>
        <pc:spChg chg="add mod">
          <ac:chgData name="Matteo Midena" userId="a434877e-3762-419e-aeb6-42638f3a4042" providerId="ADAL" clId="{2E4D2352-06F1-4F38-9B59-BCB4C4557429}" dt="2024-04-05T15:48:48.543" v="931"/>
          <ac:spMkLst>
            <pc:docMk/>
            <pc:sldMk cId="2195977618" sldId="338"/>
            <ac:spMk id="20" creationId="{9B2EED27-7C90-F9AA-8DAC-DED592CB9FD6}"/>
          </ac:spMkLst>
        </pc:spChg>
        <pc:spChg chg="add mod">
          <ac:chgData name="Matteo Midena" userId="a434877e-3762-419e-aeb6-42638f3a4042" providerId="ADAL" clId="{2E4D2352-06F1-4F38-9B59-BCB4C4557429}" dt="2024-04-05T15:48:48.543" v="931"/>
          <ac:spMkLst>
            <pc:docMk/>
            <pc:sldMk cId="2195977618" sldId="338"/>
            <ac:spMk id="22" creationId="{715DDC88-54BC-E9A6-C947-E92564D44F3C}"/>
          </ac:spMkLst>
        </pc:spChg>
        <pc:spChg chg="add mod">
          <ac:chgData name="Matteo Midena" userId="a434877e-3762-419e-aeb6-42638f3a4042" providerId="ADAL" clId="{2E4D2352-06F1-4F38-9B59-BCB4C4557429}" dt="2024-04-05T15:48:48.543" v="931"/>
          <ac:spMkLst>
            <pc:docMk/>
            <pc:sldMk cId="2195977618" sldId="338"/>
            <ac:spMk id="23" creationId="{25E250D6-BB0F-966C-00DB-C69FC896AA1A}"/>
          </ac:spMkLst>
        </pc:spChg>
        <pc:spChg chg="add mod">
          <ac:chgData name="Matteo Midena" userId="a434877e-3762-419e-aeb6-42638f3a4042" providerId="ADAL" clId="{2E4D2352-06F1-4F38-9B59-BCB4C4557429}" dt="2024-04-05T15:48:48.543" v="931"/>
          <ac:spMkLst>
            <pc:docMk/>
            <pc:sldMk cId="2195977618" sldId="338"/>
            <ac:spMk id="26" creationId="{AF954626-8B20-4AE3-E41F-A1217AFE9BB3}"/>
          </ac:spMkLst>
        </pc:spChg>
        <pc:spChg chg="add mod">
          <ac:chgData name="Matteo Midena" userId="a434877e-3762-419e-aeb6-42638f3a4042" providerId="ADAL" clId="{2E4D2352-06F1-4F38-9B59-BCB4C4557429}" dt="2024-04-05T15:48:48.543" v="931"/>
          <ac:spMkLst>
            <pc:docMk/>
            <pc:sldMk cId="2195977618" sldId="338"/>
            <ac:spMk id="27" creationId="{EDCAB010-D870-986B-C7B4-96A82EA1CCED}"/>
          </ac:spMkLst>
        </pc:spChg>
        <pc:spChg chg="add mod">
          <ac:chgData name="Matteo Midena" userId="a434877e-3762-419e-aeb6-42638f3a4042" providerId="ADAL" clId="{2E4D2352-06F1-4F38-9B59-BCB4C4557429}" dt="2024-04-05T15:48:48.543" v="931"/>
          <ac:spMkLst>
            <pc:docMk/>
            <pc:sldMk cId="2195977618" sldId="338"/>
            <ac:spMk id="29" creationId="{6955DE94-2029-1A9C-83AC-29DF164428EB}"/>
          </ac:spMkLst>
        </pc:spChg>
        <pc:spChg chg="add del mod">
          <ac:chgData name="Matteo Midena" userId="a434877e-3762-419e-aeb6-42638f3a4042" providerId="ADAL" clId="{2E4D2352-06F1-4F38-9B59-BCB4C4557429}" dt="2024-04-05T15:51:02.421" v="972" actId="478"/>
          <ac:spMkLst>
            <pc:docMk/>
            <pc:sldMk cId="2195977618" sldId="338"/>
            <ac:spMk id="31" creationId="{390DCA73-9B3C-2851-E580-EC3BC638C59C}"/>
          </ac:spMkLst>
        </pc:spChg>
        <pc:spChg chg="add mod">
          <ac:chgData name="Matteo Midena" userId="a434877e-3762-419e-aeb6-42638f3a4042" providerId="ADAL" clId="{2E4D2352-06F1-4F38-9B59-BCB4C4557429}" dt="2024-04-08T09:14:12.540" v="1103"/>
          <ac:spMkLst>
            <pc:docMk/>
            <pc:sldMk cId="2195977618" sldId="338"/>
            <ac:spMk id="31" creationId="{7D5E9A71-1417-4CEC-994A-A56D34B167DB}"/>
          </ac:spMkLst>
        </pc:spChg>
        <pc:spChg chg="add mod">
          <ac:chgData name="Matteo Midena" userId="a434877e-3762-419e-aeb6-42638f3a4042" providerId="ADAL" clId="{2E4D2352-06F1-4F38-9B59-BCB4C4557429}" dt="2024-04-08T09:26:34.302" v="1185" actId="207"/>
          <ac:spMkLst>
            <pc:docMk/>
            <pc:sldMk cId="2195977618" sldId="338"/>
            <ac:spMk id="32" creationId="{E00881EE-C709-2D8A-880D-A1518953781C}"/>
          </ac:spMkLst>
        </pc:spChg>
        <pc:spChg chg="add mod">
          <ac:chgData name="Matteo Midena" userId="a434877e-3762-419e-aeb6-42638f3a4042" providerId="ADAL" clId="{2E4D2352-06F1-4F38-9B59-BCB4C4557429}" dt="2024-04-08T09:20:13.116" v="1163" actId="1076"/>
          <ac:spMkLst>
            <pc:docMk/>
            <pc:sldMk cId="2195977618" sldId="338"/>
            <ac:spMk id="35" creationId="{3814A647-BD5A-46E7-468F-B412A3D5224A}"/>
          </ac:spMkLst>
        </pc:spChg>
        <pc:spChg chg="add mod">
          <ac:chgData name="Matteo Midena" userId="a434877e-3762-419e-aeb6-42638f3a4042" providerId="ADAL" clId="{2E4D2352-06F1-4F38-9B59-BCB4C4557429}" dt="2024-04-08T09:20:13.116" v="1163" actId="1076"/>
          <ac:spMkLst>
            <pc:docMk/>
            <pc:sldMk cId="2195977618" sldId="338"/>
            <ac:spMk id="36" creationId="{6A9AB124-1D3D-5086-5450-0923E936A003}"/>
          </ac:spMkLst>
        </pc:spChg>
        <pc:spChg chg="add mod">
          <ac:chgData name="Matteo Midena" userId="a434877e-3762-419e-aeb6-42638f3a4042" providerId="ADAL" clId="{2E4D2352-06F1-4F38-9B59-BCB4C4557429}" dt="2024-04-05T16:01:22.588" v="1088" actId="1076"/>
          <ac:spMkLst>
            <pc:docMk/>
            <pc:sldMk cId="2195977618" sldId="338"/>
            <ac:spMk id="44" creationId="{176EF247-CB8E-83C1-2148-C16A9617EFD2}"/>
          </ac:spMkLst>
        </pc:spChg>
        <pc:spChg chg="add mod">
          <ac:chgData name="Matteo Midena" userId="a434877e-3762-419e-aeb6-42638f3a4042" providerId="ADAL" clId="{2E4D2352-06F1-4F38-9B59-BCB4C4557429}" dt="2024-04-05T16:01:22.588" v="1088" actId="1076"/>
          <ac:spMkLst>
            <pc:docMk/>
            <pc:sldMk cId="2195977618" sldId="338"/>
            <ac:spMk id="45" creationId="{4128498B-55D0-EF56-F123-311AD42BC8E1}"/>
          </ac:spMkLst>
        </pc:spChg>
        <pc:spChg chg="add mod">
          <ac:chgData name="Matteo Midena" userId="a434877e-3762-419e-aeb6-42638f3a4042" providerId="ADAL" clId="{2E4D2352-06F1-4F38-9B59-BCB4C4557429}" dt="2024-04-05T16:01:22.588" v="1088" actId="1076"/>
          <ac:spMkLst>
            <pc:docMk/>
            <pc:sldMk cId="2195977618" sldId="338"/>
            <ac:spMk id="47" creationId="{EB6075DF-2D17-1876-5E0E-910C93927CC0}"/>
          </ac:spMkLst>
        </pc:spChg>
        <pc:spChg chg="add mod">
          <ac:chgData name="Matteo Midena" userId="a434877e-3762-419e-aeb6-42638f3a4042" providerId="ADAL" clId="{2E4D2352-06F1-4F38-9B59-BCB4C4557429}" dt="2024-04-05T16:01:22.588" v="1088" actId="1076"/>
          <ac:spMkLst>
            <pc:docMk/>
            <pc:sldMk cId="2195977618" sldId="338"/>
            <ac:spMk id="48" creationId="{ABF88E04-E404-2333-1DC9-3647C9D3E0EA}"/>
          </ac:spMkLst>
        </pc:spChg>
        <pc:spChg chg="add mod">
          <ac:chgData name="Matteo Midena" userId="a434877e-3762-419e-aeb6-42638f3a4042" providerId="ADAL" clId="{2E4D2352-06F1-4F38-9B59-BCB4C4557429}" dt="2024-04-05T16:01:22.588" v="1088" actId="1076"/>
          <ac:spMkLst>
            <pc:docMk/>
            <pc:sldMk cId="2195977618" sldId="338"/>
            <ac:spMk id="50" creationId="{9EC751FB-D4B6-C869-8FE2-E100EE2783ED}"/>
          </ac:spMkLst>
        </pc:spChg>
        <pc:spChg chg="add mod">
          <ac:chgData name="Matteo Midena" userId="a434877e-3762-419e-aeb6-42638f3a4042" providerId="ADAL" clId="{2E4D2352-06F1-4F38-9B59-BCB4C4557429}" dt="2024-04-05T16:01:22.588" v="1088" actId="1076"/>
          <ac:spMkLst>
            <pc:docMk/>
            <pc:sldMk cId="2195977618" sldId="338"/>
            <ac:spMk id="58" creationId="{DBF6143E-C5B5-D5F4-66FB-801BE215A2AA}"/>
          </ac:spMkLst>
        </pc:spChg>
        <pc:spChg chg="add mod">
          <ac:chgData name="Matteo Midena" userId="a434877e-3762-419e-aeb6-42638f3a4042" providerId="ADAL" clId="{2E4D2352-06F1-4F38-9B59-BCB4C4557429}" dt="2024-04-05T16:01:22.588" v="1088" actId="1076"/>
          <ac:spMkLst>
            <pc:docMk/>
            <pc:sldMk cId="2195977618" sldId="338"/>
            <ac:spMk id="60" creationId="{C9AA5C5C-6642-4E96-4C8D-93D06F3DB3E2}"/>
          </ac:spMkLst>
        </pc:spChg>
        <pc:spChg chg="add mod">
          <ac:chgData name="Matteo Midena" userId="a434877e-3762-419e-aeb6-42638f3a4042" providerId="ADAL" clId="{2E4D2352-06F1-4F38-9B59-BCB4C4557429}" dt="2024-04-05T16:01:22.588" v="1088" actId="1076"/>
          <ac:spMkLst>
            <pc:docMk/>
            <pc:sldMk cId="2195977618" sldId="338"/>
            <ac:spMk id="62" creationId="{22973D9E-874F-9E03-2515-8638035FC28A}"/>
          </ac:spMkLst>
        </pc:spChg>
        <pc:picChg chg="add mod">
          <ac:chgData name="Matteo Midena" userId="a434877e-3762-419e-aeb6-42638f3a4042" providerId="ADAL" clId="{2E4D2352-06F1-4F38-9B59-BCB4C4557429}" dt="2024-04-05T15:48:48.543" v="931"/>
          <ac:picMkLst>
            <pc:docMk/>
            <pc:sldMk cId="2195977618" sldId="338"/>
            <ac:picMk id="9" creationId="{269E3E4B-6326-7AC7-8F01-16994E5A426E}"/>
          </ac:picMkLst>
        </pc:picChg>
        <pc:picChg chg="add mod">
          <ac:chgData name="Matteo Midena" userId="a434877e-3762-419e-aeb6-42638f3a4042" providerId="ADAL" clId="{2E4D2352-06F1-4F38-9B59-BCB4C4557429}" dt="2024-04-05T15:49:23.020" v="964" actId="1036"/>
          <ac:picMkLst>
            <pc:docMk/>
            <pc:sldMk cId="2195977618" sldId="338"/>
            <ac:picMk id="21" creationId="{E06411EC-D5D1-5E25-828D-6C44E4E7B06B}"/>
          </ac:picMkLst>
        </pc:picChg>
        <pc:picChg chg="add mod">
          <ac:chgData name="Matteo Midena" userId="a434877e-3762-419e-aeb6-42638f3a4042" providerId="ADAL" clId="{2E4D2352-06F1-4F38-9B59-BCB4C4557429}" dt="2024-04-05T15:49:19.241" v="963" actId="1037"/>
          <ac:picMkLst>
            <pc:docMk/>
            <pc:sldMk cId="2195977618" sldId="338"/>
            <ac:picMk id="30" creationId="{28E9A88C-96C2-214A-FDDF-26BEEB56DA75}"/>
          </ac:picMkLst>
        </pc:picChg>
        <pc:picChg chg="add mod">
          <ac:chgData name="Matteo Midena" userId="a434877e-3762-419e-aeb6-42638f3a4042" providerId="ADAL" clId="{2E4D2352-06F1-4F38-9B59-BCB4C4557429}" dt="2024-04-08T09:17:43.370" v="1154" actId="1076"/>
          <ac:picMkLst>
            <pc:docMk/>
            <pc:sldMk cId="2195977618" sldId="338"/>
            <ac:picMk id="34" creationId="{C52034A4-A686-2E2E-7BA0-E57607578ABC}"/>
          </ac:picMkLst>
        </pc:picChg>
        <pc:picChg chg="add mod">
          <ac:chgData name="Matteo Midena" userId="a434877e-3762-419e-aeb6-42638f3a4042" providerId="ADAL" clId="{2E4D2352-06F1-4F38-9B59-BCB4C4557429}" dt="2024-04-08T09:26:46.679" v="1186"/>
          <ac:picMkLst>
            <pc:docMk/>
            <pc:sldMk cId="2195977618" sldId="338"/>
            <ac:picMk id="37" creationId="{E5C91B77-5F54-2BBD-A85C-8907E0A4994D}"/>
          </ac:picMkLst>
        </pc:picChg>
        <pc:picChg chg="add mod">
          <ac:chgData name="Matteo Midena" userId="a434877e-3762-419e-aeb6-42638f3a4042" providerId="ADAL" clId="{2E4D2352-06F1-4F38-9B59-BCB4C4557429}" dt="2024-04-05T16:01:22.588" v="1088" actId="1076"/>
          <ac:picMkLst>
            <pc:docMk/>
            <pc:sldMk cId="2195977618" sldId="338"/>
            <ac:picMk id="49" creationId="{9C4C9BF0-0D77-02B4-5C0A-2D875263A4A6}"/>
          </ac:picMkLst>
        </pc:picChg>
        <pc:picChg chg="add mod">
          <ac:chgData name="Matteo Midena" userId="a434877e-3762-419e-aeb6-42638f3a4042" providerId="ADAL" clId="{2E4D2352-06F1-4F38-9B59-BCB4C4557429}" dt="2024-04-05T16:01:22.588" v="1088" actId="1076"/>
          <ac:picMkLst>
            <pc:docMk/>
            <pc:sldMk cId="2195977618" sldId="338"/>
            <ac:picMk id="51" creationId="{FDDBAEE1-754E-9462-02F6-128B6DB5FB91}"/>
          </ac:picMkLst>
        </pc:picChg>
        <pc:picChg chg="add mod">
          <ac:chgData name="Matteo Midena" userId="a434877e-3762-419e-aeb6-42638f3a4042" providerId="ADAL" clId="{2E4D2352-06F1-4F38-9B59-BCB4C4557429}" dt="2024-04-05T16:01:22.588" v="1088" actId="1076"/>
          <ac:picMkLst>
            <pc:docMk/>
            <pc:sldMk cId="2195977618" sldId="338"/>
            <ac:picMk id="59" creationId="{B11DE4EB-1B71-AB38-A1ED-4E2524E74023}"/>
          </ac:picMkLst>
        </pc:picChg>
        <pc:picChg chg="add mod">
          <ac:chgData name="Matteo Midena" userId="a434877e-3762-419e-aeb6-42638f3a4042" providerId="ADAL" clId="{2E4D2352-06F1-4F38-9B59-BCB4C4557429}" dt="2024-04-05T16:01:22.588" v="1088" actId="1076"/>
          <ac:picMkLst>
            <pc:docMk/>
            <pc:sldMk cId="2195977618" sldId="338"/>
            <ac:picMk id="61" creationId="{FC4D75A5-C946-DF88-FC2F-776351589ADE}"/>
          </ac:picMkLst>
        </pc:picChg>
        <pc:picChg chg="add mod">
          <ac:chgData name="Matteo Midena" userId="a434877e-3762-419e-aeb6-42638f3a4042" providerId="ADAL" clId="{2E4D2352-06F1-4F38-9B59-BCB4C4557429}" dt="2024-04-05T16:01:22.588" v="1088" actId="1076"/>
          <ac:picMkLst>
            <pc:docMk/>
            <pc:sldMk cId="2195977618" sldId="338"/>
            <ac:picMk id="63" creationId="{8050B530-59D2-FD4B-1E99-8BD35A89DFCC}"/>
          </ac:picMkLst>
        </pc:picChg>
        <pc:cxnChg chg="add mod">
          <ac:chgData name="Matteo Midena" userId="a434877e-3762-419e-aeb6-42638f3a4042" providerId="ADAL" clId="{2E4D2352-06F1-4F38-9B59-BCB4C4557429}" dt="2024-04-05T15:50:50.323" v="970" actId="1582"/>
          <ac:cxnSpMkLst>
            <pc:docMk/>
            <pc:sldMk cId="2195977618" sldId="338"/>
            <ac:cxnSpMk id="18" creationId="{A04B8E50-730F-3E1A-304B-79F6787F3ACB}"/>
          </ac:cxnSpMkLst>
        </pc:cxnChg>
        <pc:cxnChg chg="add mod">
          <ac:chgData name="Matteo Midena" userId="a434877e-3762-419e-aeb6-42638f3a4042" providerId="ADAL" clId="{2E4D2352-06F1-4F38-9B59-BCB4C4557429}" dt="2024-04-05T15:50:55.721" v="971" actId="1076"/>
          <ac:cxnSpMkLst>
            <pc:docMk/>
            <pc:sldMk cId="2195977618" sldId="338"/>
            <ac:cxnSpMk id="19" creationId="{BC7FF443-ED07-8D08-F9EA-17DF576F72ED}"/>
          </ac:cxnSpMkLst>
        </pc:cxnChg>
        <pc:cxnChg chg="add mod">
          <ac:chgData name="Matteo Midena" userId="a434877e-3762-419e-aeb6-42638f3a4042" providerId="ADAL" clId="{2E4D2352-06F1-4F38-9B59-BCB4C4557429}" dt="2024-04-05T15:48:48.543" v="931"/>
          <ac:cxnSpMkLst>
            <pc:docMk/>
            <pc:sldMk cId="2195977618" sldId="338"/>
            <ac:cxnSpMk id="24" creationId="{54B3B59A-AB3D-995D-632F-98E2F37B21DC}"/>
          </ac:cxnSpMkLst>
        </pc:cxnChg>
        <pc:cxnChg chg="add mod">
          <ac:chgData name="Matteo Midena" userId="a434877e-3762-419e-aeb6-42638f3a4042" providerId="ADAL" clId="{2E4D2352-06F1-4F38-9B59-BCB4C4557429}" dt="2024-04-05T15:48:48.543" v="931"/>
          <ac:cxnSpMkLst>
            <pc:docMk/>
            <pc:sldMk cId="2195977618" sldId="338"/>
            <ac:cxnSpMk id="25" creationId="{A905822A-1340-0CDA-0BD5-5C17C2BA8F12}"/>
          </ac:cxnSpMkLst>
        </pc:cxnChg>
        <pc:cxnChg chg="add mod">
          <ac:chgData name="Matteo Midena" userId="a434877e-3762-419e-aeb6-42638f3a4042" providerId="ADAL" clId="{2E4D2352-06F1-4F38-9B59-BCB4C4557429}" dt="2024-04-05T15:48:48.543" v="931"/>
          <ac:cxnSpMkLst>
            <pc:docMk/>
            <pc:sldMk cId="2195977618" sldId="338"/>
            <ac:cxnSpMk id="28" creationId="{F61B877C-F28D-5AD7-9D1C-4C56E448564A}"/>
          </ac:cxnSpMkLst>
        </pc:cxnChg>
        <pc:cxnChg chg="add mod">
          <ac:chgData name="Matteo Midena" userId="a434877e-3762-419e-aeb6-42638f3a4042" providerId="ADAL" clId="{2E4D2352-06F1-4F38-9B59-BCB4C4557429}" dt="2024-04-05T16:01:22.588" v="1088" actId="1076"/>
          <ac:cxnSpMkLst>
            <pc:docMk/>
            <pc:sldMk cId="2195977618" sldId="338"/>
            <ac:cxnSpMk id="46" creationId="{96F1E1B1-A4B4-A562-B985-4DC95D19CF8A}"/>
          </ac:cxnSpMkLst>
        </pc:cxnChg>
        <pc:cxnChg chg="add mod">
          <ac:chgData name="Matteo Midena" userId="a434877e-3762-419e-aeb6-42638f3a4042" providerId="ADAL" clId="{2E4D2352-06F1-4F38-9B59-BCB4C4557429}" dt="2024-04-05T16:01:22.588" v="1088" actId="1076"/>
          <ac:cxnSpMkLst>
            <pc:docMk/>
            <pc:sldMk cId="2195977618" sldId="338"/>
            <ac:cxnSpMk id="52" creationId="{726A37E0-F0C9-F0B3-554B-F20747BC9D9A}"/>
          </ac:cxnSpMkLst>
        </pc:cxnChg>
        <pc:cxnChg chg="add mod">
          <ac:chgData name="Matteo Midena" userId="a434877e-3762-419e-aeb6-42638f3a4042" providerId="ADAL" clId="{2E4D2352-06F1-4F38-9B59-BCB4C4557429}" dt="2024-04-05T16:01:22.588" v="1088" actId="1076"/>
          <ac:cxnSpMkLst>
            <pc:docMk/>
            <pc:sldMk cId="2195977618" sldId="338"/>
            <ac:cxnSpMk id="53" creationId="{F3A2D611-10CE-FC2A-244F-6C001F5EE303}"/>
          </ac:cxnSpMkLst>
        </pc:cxnChg>
        <pc:cxnChg chg="add mod">
          <ac:chgData name="Matteo Midena" userId="a434877e-3762-419e-aeb6-42638f3a4042" providerId="ADAL" clId="{2E4D2352-06F1-4F38-9B59-BCB4C4557429}" dt="2024-04-05T16:01:22.588" v="1088" actId="1076"/>
          <ac:cxnSpMkLst>
            <pc:docMk/>
            <pc:sldMk cId="2195977618" sldId="338"/>
            <ac:cxnSpMk id="54" creationId="{69A6D5B5-B73F-BC96-1AB6-2B7DBC91BA39}"/>
          </ac:cxnSpMkLst>
        </pc:cxnChg>
        <pc:cxnChg chg="add mod">
          <ac:chgData name="Matteo Midena" userId="a434877e-3762-419e-aeb6-42638f3a4042" providerId="ADAL" clId="{2E4D2352-06F1-4F38-9B59-BCB4C4557429}" dt="2024-04-05T16:01:22.588" v="1088" actId="1076"/>
          <ac:cxnSpMkLst>
            <pc:docMk/>
            <pc:sldMk cId="2195977618" sldId="338"/>
            <ac:cxnSpMk id="55" creationId="{87428E4A-9CFB-9519-F214-2B4900675B3A}"/>
          </ac:cxnSpMkLst>
        </pc:cxnChg>
        <pc:cxnChg chg="add mod">
          <ac:chgData name="Matteo Midena" userId="a434877e-3762-419e-aeb6-42638f3a4042" providerId="ADAL" clId="{2E4D2352-06F1-4F38-9B59-BCB4C4557429}" dt="2024-04-05T16:01:22.588" v="1088" actId="1076"/>
          <ac:cxnSpMkLst>
            <pc:docMk/>
            <pc:sldMk cId="2195977618" sldId="338"/>
            <ac:cxnSpMk id="56" creationId="{19CE0653-734B-EE8E-FD4C-BEE05F38ED21}"/>
          </ac:cxnSpMkLst>
        </pc:cxnChg>
        <pc:cxnChg chg="add mod">
          <ac:chgData name="Matteo Midena" userId="a434877e-3762-419e-aeb6-42638f3a4042" providerId="ADAL" clId="{2E4D2352-06F1-4F38-9B59-BCB4C4557429}" dt="2024-04-05T16:01:22.588" v="1088" actId="1076"/>
          <ac:cxnSpMkLst>
            <pc:docMk/>
            <pc:sldMk cId="2195977618" sldId="338"/>
            <ac:cxnSpMk id="57" creationId="{8B1558BE-D07C-AAC7-8C4B-36E0ACF89718}"/>
          </ac:cxnSpMkLst>
        </pc:cxnChg>
        <pc:cxnChg chg="add mod">
          <ac:chgData name="Matteo Midena" userId="a434877e-3762-419e-aeb6-42638f3a4042" providerId="ADAL" clId="{2E4D2352-06F1-4F38-9B59-BCB4C4557429}" dt="2024-04-05T16:01:22.588" v="1088" actId="1076"/>
          <ac:cxnSpMkLst>
            <pc:docMk/>
            <pc:sldMk cId="2195977618" sldId="338"/>
            <ac:cxnSpMk id="64" creationId="{01658738-E655-E31C-C950-F27D14E7261E}"/>
          </ac:cxnSpMkLst>
        </pc:cxnChg>
        <pc:cxnChg chg="add mod">
          <ac:chgData name="Matteo Midena" userId="a434877e-3762-419e-aeb6-42638f3a4042" providerId="ADAL" clId="{2E4D2352-06F1-4F38-9B59-BCB4C4557429}" dt="2024-04-05T16:01:22.588" v="1088" actId="1076"/>
          <ac:cxnSpMkLst>
            <pc:docMk/>
            <pc:sldMk cId="2195977618" sldId="338"/>
            <ac:cxnSpMk id="65" creationId="{19B67DF4-66CD-2A56-4201-01E32FA9E891}"/>
          </ac:cxnSpMkLst>
        </pc:cxnChg>
        <pc:cxnChg chg="add mod">
          <ac:chgData name="Matteo Midena" userId="a434877e-3762-419e-aeb6-42638f3a4042" providerId="ADAL" clId="{2E4D2352-06F1-4F38-9B59-BCB4C4557429}" dt="2024-04-05T16:01:22.588" v="1088" actId="1076"/>
          <ac:cxnSpMkLst>
            <pc:docMk/>
            <pc:sldMk cId="2195977618" sldId="338"/>
            <ac:cxnSpMk id="66" creationId="{41AF3936-5785-40D1-0EA7-747A392CA6EC}"/>
          </ac:cxnSpMkLst>
        </pc:cxnChg>
        <pc:cxnChg chg="add mod">
          <ac:chgData name="Matteo Midena" userId="a434877e-3762-419e-aeb6-42638f3a4042" providerId="ADAL" clId="{2E4D2352-06F1-4F38-9B59-BCB4C4557429}" dt="2024-04-05T16:01:22.588" v="1088" actId="1076"/>
          <ac:cxnSpMkLst>
            <pc:docMk/>
            <pc:sldMk cId="2195977618" sldId="338"/>
            <ac:cxnSpMk id="67" creationId="{5FB2F9E9-B684-91DE-84D8-006A004C72E4}"/>
          </ac:cxnSpMkLst>
        </pc:cxnChg>
        <pc:cxnChg chg="add mod">
          <ac:chgData name="Matteo Midena" userId="a434877e-3762-419e-aeb6-42638f3a4042" providerId="ADAL" clId="{2E4D2352-06F1-4F38-9B59-BCB4C4557429}" dt="2024-04-05T16:01:22.588" v="1088" actId="1076"/>
          <ac:cxnSpMkLst>
            <pc:docMk/>
            <pc:sldMk cId="2195977618" sldId="338"/>
            <ac:cxnSpMk id="68" creationId="{B0AD16CE-2575-CB0D-27A0-3B426F44A20B}"/>
          </ac:cxnSpMkLst>
        </pc:cxnChg>
      </pc:sldChg>
      <pc:sldChg chg="addSp delSp modSp mod">
        <pc:chgData name="Matteo Midena" userId="a434877e-3762-419e-aeb6-42638f3a4042" providerId="ADAL" clId="{2E4D2352-06F1-4F38-9B59-BCB4C4557429}" dt="2024-04-08T09:58:16.351" v="1444" actId="14100"/>
        <pc:sldMkLst>
          <pc:docMk/>
          <pc:sldMk cId="2370153306" sldId="339"/>
        </pc:sldMkLst>
        <pc:spChg chg="add mod">
          <ac:chgData name="Matteo Midena" userId="a434877e-3762-419e-aeb6-42638f3a4042" providerId="ADAL" clId="{2E4D2352-06F1-4F38-9B59-BCB4C4557429}" dt="2024-04-08T09:58:16.351" v="1444" actId="14100"/>
          <ac:spMkLst>
            <pc:docMk/>
            <pc:sldMk cId="2370153306" sldId="339"/>
            <ac:spMk id="7" creationId="{68C02312-D491-226E-6FC2-D0BD5D1BCCC8}"/>
          </ac:spMkLst>
        </pc:spChg>
        <pc:spChg chg="add mod">
          <ac:chgData name="Matteo Midena" userId="a434877e-3762-419e-aeb6-42638f3a4042" providerId="ADAL" clId="{2E4D2352-06F1-4F38-9B59-BCB4C4557429}" dt="2024-04-08T09:42:32.647" v="1234" actId="207"/>
          <ac:spMkLst>
            <pc:docMk/>
            <pc:sldMk cId="2370153306" sldId="339"/>
            <ac:spMk id="8" creationId="{61D91AC9-EFB3-6437-964C-3E8CCCF6F1FA}"/>
          </ac:spMkLst>
        </pc:spChg>
        <pc:spChg chg="add mod">
          <ac:chgData name="Matteo Midena" userId="a434877e-3762-419e-aeb6-42638f3a4042" providerId="ADAL" clId="{2E4D2352-06F1-4F38-9B59-BCB4C4557429}" dt="2024-04-08T09:42:32.647" v="1234" actId="207"/>
          <ac:spMkLst>
            <pc:docMk/>
            <pc:sldMk cId="2370153306" sldId="339"/>
            <ac:spMk id="9" creationId="{3AE76972-0C27-9FA4-C1BC-FAE5FF163B2A}"/>
          </ac:spMkLst>
        </pc:spChg>
        <pc:spChg chg="add mod">
          <ac:chgData name="Matteo Midena" userId="a434877e-3762-419e-aeb6-42638f3a4042" providerId="ADAL" clId="{2E4D2352-06F1-4F38-9B59-BCB4C4557429}" dt="2024-04-08T09:42:32.647" v="1234" actId="207"/>
          <ac:spMkLst>
            <pc:docMk/>
            <pc:sldMk cId="2370153306" sldId="339"/>
            <ac:spMk id="10" creationId="{37B5D37C-BE41-4E6C-84D1-FB57386FAE41}"/>
          </ac:spMkLst>
        </pc:spChg>
        <pc:spChg chg="add mod">
          <ac:chgData name="Matteo Midena" userId="a434877e-3762-419e-aeb6-42638f3a4042" providerId="ADAL" clId="{2E4D2352-06F1-4F38-9B59-BCB4C4557429}" dt="2024-04-08T09:44:03.631" v="1298" actId="6549"/>
          <ac:spMkLst>
            <pc:docMk/>
            <pc:sldMk cId="2370153306" sldId="339"/>
            <ac:spMk id="11" creationId="{30981853-D630-D85E-7994-3BC2F329C306}"/>
          </ac:spMkLst>
        </pc:spChg>
        <pc:spChg chg="add mod">
          <ac:chgData name="Matteo Midena" userId="a434877e-3762-419e-aeb6-42638f3a4042" providerId="ADAL" clId="{2E4D2352-06F1-4F38-9B59-BCB4C4557429}" dt="2024-04-08T09:44:22.082" v="1322" actId="313"/>
          <ac:spMkLst>
            <pc:docMk/>
            <pc:sldMk cId="2370153306" sldId="339"/>
            <ac:spMk id="12" creationId="{1EBD7C3C-0EA8-35B3-5BA0-D45BA35C129D}"/>
          </ac:spMkLst>
        </pc:spChg>
        <pc:spChg chg="add mod">
          <ac:chgData name="Matteo Midena" userId="a434877e-3762-419e-aeb6-42638f3a4042" providerId="ADAL" clId="{2E4D2352-06F1-4F38-9B59-BCB4C4557429}" dt="2024-04-08T09:44:30.611" v="1332" actId="5793"/>
          <ac:spMkLst>
            <pc:docMk/>
            <pc:sldMk cId="2370153306" sldId="339"/>
            <ac:spMk id="13" creationId="{945B9D73-3E24-C4BA-BF4C-50124FCC38D5}"/>
          </ac:spMkLst>
        </pc:spChg>
        <pc:spChg chg="add mod">
          <ac:chgData name="Matteo Midena" userId="a434877e-3762-419e-aeb6-42638f3a4042" providerId="ADAL" clId="{2E4D2352-06F1-4F38-9B59-BCB4C4557429}" dt="2024-04-08T09:49:58.883" v="1368" actId="1076"/>
          <ac:spMkLst>
            <pc:docMk/>
            <pc:sldMk cId="2370153306" sldId="339"/>
            <ac:spMk id="14" creationId="{56E7E715-2E8B-2DF0-93EB-24A7C94FAE3E}"/>
          </ac:spMkLst>
        </pc:spChg>
        <pc:spChg chg="add mod">
          <ac:chgData name="Matteo Midena" userId="a434877e-3762-419e-aeb6-42638f3a4042" providerId="ADAL" clId="{2E4D2352-06F1-4F38-9B59-BCB4C4557429}" dt="2024-04-08T09:55:48.983" v="1408" actId="1076"/>
          <ac:spMkLst>
            <pc:docMk/>
            <pc:sldMk cId="2370153306" sldId="339"/>
            <ac:spMk id="15" creationId="{471EF4F8-2285-CC27-B036-DC56B1FD78D5}"/>
          </ac:spMkLst>
        </pc:spChg>
        <pc:spChg chg="add mod">
          <ac:chgData name="Matteo Midena" userId="a434877e-3762-419e-aeb6-42638f3a4042" providerId="ADAL" clId="{2E4D2352-06F1-4F38-9B59-BCB4C4557429}" dt="2024-04-08T09:54:44.183" v="1395" actId="1076"/>
          <ac:spMkLst>
            <pc:docMk/>
            <pc:sldMk cId="2370153306" sldId="339"/>
            <ac:spMk id="18" creationId="{6EB457CF-8AF7-A691-C275-FF0244E0FE15}"/>
          </ac:spMkLst>
        </pc:spChg>
        <pc:spChg chg="add del mod">
          <ac:chgData name="Matteo Midena" userId="a434877e-3762-419e-aeb6-42638f3a4042" providerId="ADAL" clId="{2E4D2352-06F1-4F38-9B59-BCB4C4557429}" dt="2024-04-08T09:49:19.821" v="1364" actId="478"/>
          <ac:spMkLst>
            <pc:docMk/>
            <pc:sldMk cId="2370153306" sldId="339"/>
            <ac:spMk id="19" creationId="{3CEFAECC-5000-AA3A-2DBC-AF4757EC5E98}"/>
          </ac:spMkLst>
        </pc:spChg>
        <pc:spChg chg="add del mod">
          <ac:chgData name="Matteo Midena" userId="a434877e-3762-419e-aeb6-42638f3a4042" providerId="ADAL" clId="{2E4D2352-06F1-4F38-9B59-BCB4C4557429}" dt="2024-04-08T09:49:20.680" v="1365" actId="478"/>
          <ac:spMkLst>
            <pc:docMk/>
            <pc:sldMk cId="2370153306" sldId="339"/>
            <ac:spMk id="21" creationId="{D1056C10-DBDC-7D3A-D422-53B8AB2F2FDD}"/>
          </ac:spMkLst>
        </pc:spChg>
        <pc:spChg chg="add mod">
          <ac:chgData name="Matteo Midena" userId="a434877e-3762-419e-aeb6-42638f3a4042" providerId="ADAL" clId="{2E4D2352-06F1-4F38-9B59-BCB4C4557429}" dt="2024-04-08T09:50:06.490" v="1369" actId="1076"/>
          <ac:spMkLst>
            <pc:docMk/>
            <pc:sldMk cId="2370153306" sldId="339"/>
            <ac:spMk id="24" creationId="{896BA3FE-07F6-5369-7539-AF556F1509C4}"/>
          </ac:spMkLst>
        </pc:spChg>
        <pc:spChg chg="add mod">
          <ac:chgData name="Matteo Midena" userId="a434877e-3762-419e-aeb6-42638f3a4042" providerId="ADAL" clId="{2E4D2352-06F1-4F38-9B59-BCB4C4557429}" dt="2024-04-08T09:50:11.459" v="1371" actId="20577"/>
          <ac:spMkLst>
            <pc:docMk/>
            <pc:sldMk cId="2370153306" sldId="339"/>
            <ac:spMk id="27" creationId="{8C1911C9-EF17-D6C6-604A-F2C6CB4987C9}"/>
          </ac:spMkLst>
        </pc:spChg>
        <pc:spChg chg="add mod">
          <ac:chgData name="Matteo Midena" userId="a434877e-3762-419e-aeb6-42638f3a4042" providerId="ADAL" clId="{2E4D2352-06F1-4F38-9B59-BCB4C4557429}" dt="2024-04-08T09:55:09.444" v="1401" actId="1076"/>
          <ac:spMkLst>
            <pc:docMk/>
            <pc:sldMk cId="2370153306" sldId="339"/>
            <ac:spMk id="32" creationId="{ACEE2978-D9A6-75EC-74EC-0486463E250C}"/>
          </ac:spMkLst>
        </pc:spChg>
        <pc:spChg chg="add mod">
          <ac:chgData name="Matteo Midena" userId="a434877e-3762-419e-aeb6-42638f3a4042" providerId="ADAL" clId="{2E4D2352-06F1-4F38-9B59-BCB4C4557429}" dt="2024-04-08T09:56:07.630" v="1413" actId="207"/>
          <ac:spMkLst>
            <pc:docMk/>
            <pc:sldMk cId="2370153306" sldId="339"/>
            <ac:spMk id="68" creationId="{FFD95708-914E-9926-4F1E-14AB78835DCB}"/>
          </ac:spMkLst>
        </pc:spChg>
        <pc:picChg chg="add mod">
          <ac:chgData name="Matteo Midena" userId="a434877e-3762-419e-aeb6-42638f3a4042" providerId="ADAL" clId="{2E4D2352-06F1-4F38-9B59-BCB4C4557429}" dt="2024-04-08T09:27:00.737" v="1188" actId="1076"/>
          <ac:picMkLst>
            <pc:docMk/>
            <pc:sldMk cId="2370153306" sldId="339"/>
            <ac:picMk id="6" creationId="{39D92415-22A7-8C4A-C7BF-E99632460A21}"/>
          </ac:picMkLst>
        </pc:picChg>
        <pc:cxnChg chg="add mod">
          <ac:chgData name="Matteo Midena" userId="a434877e-3762-419e-aeb6-42638f3a4042" providerId="ADAL" clId="{2E4D2352-06F1-4F38-9B59-BCB4C4557429}" dt="2024-04-08T09:54:19.970" v="1392" actId="1582"/>
          <ac:cxnSpMkLst>
            <pc:docMk/>
            <pc:sldMk cId="2370153306" sldId="339"/>
            <ac:cxnSpMk id="16" creationId="{3578A539-8C4E-A8FE-E237-07B50447DC9F}"/>
          </ac:cxnSpMkLst>
        </pc:cxnChg>
        <pc:cxnChg chg="add del mod">
          <ac:chgData name="Matteo Midena" userId="a434877e-3762-419e-aeb6-42638f3a4042" providerId="ADAL" clId="{2E4D2352-06F1-4F38-9B59-BCB4C4557429}" dt="2024-04-08T09:55:42.733" v="1406" actId="478"/>
          <ac:cxnSpMkLst>
            <pc:docMk/>
            <pc:sldMk cId="2370153306" sldId="339"/>
            <ac:cxnSpMk id="17" creationId="{97AC1603-3C8F-5205-7169-E1C882551037}"/>
          </ac:cxnSpMkLst>
        </pc:cxnChg>
        <pc:cxnChg chg="add del mod">
          <ac:chgData name="Matteo Midena" userId="a434877e-3762-419e-aeb6-42638f3a4042" providerId="ADAL" clId="{2E4D2352-06F1-4F38-9B59-BCB4C4557429}" dt="2024-04-08T09:54:06.681" v="1391" actId="478"/>
          <ac:cxnSpMkLst>
            <pc:docMk/>
            <pc:sldMk cId="2370153306" sldId="339"/>
            <ac:cxnSpMk id="20" creationId="{C2607395-220F-11A6-57F0-CBC528291830}"/>
          </ac:cxnSpMkLst>
        </pc:cxnChg>
        <pc:cxnChg chg="add mod">
          <ac:chgData name="Matteo Midena" userId="a434877e-3762-419e-aeb6-42638f3a4042" providerId="ADAL" clId="{2E4D2352-06F1-4F38-9B59-BCB4C4557429}" dt="2024-04-08T09:54:19.970" v="1392" actId="1582"/>
          <ac:cxnSpMkLst>
            <pc:docMk/>
            <pc:sldMk cId="2370153306" sldId="339"/>
            <ac:cxnSpMk id="37" creationId="{245CAD92-80D8-1638-83F6-D806E9D8FE6B}"/>
          </ac:cxnSpMkLst>
        </pc:cxnChg>
        <pc:cxnChg chg="add mod">
          <ac:chgData name="Matteo Midena" userId="a434877e-3762-419e-aeb6-42638f3a4042" providerId="ADAL" clId="{2E4D2352-06F1-4F38-9B59-BCB4C4557429}" dt="2024-04-08T09:54:47.242" v="1396" actId="14100"/>
          <ac:cxnSpMkLst>
            <pc:docMk/>
            <pc:sldMk cId="2370153306" sldId="339"/>
            <ac:cxnSpMk id="41" creationId="{DA96BAD2-EED8-719F-78F7-0F70E5F150B1}"/>
          </ac:cxnSpMkLst>
        </pc:cxnChg>
        <pc:cxnChg chg="add mod">
          <ac:chgData name="Matteo Midena" userId="a434877e-3762-419e-aeb6-42638f3a4042" providerId="ADAL" clId="{2E4D2352-06F1-4F38-9B59-BCB4C4557429}" dt="2024-04-08T09:55:28.934" v="1402" actId="14100"/>
          <ac:cxnSpMkLst>
            <pc:docMk/>
            <pc:sldMk cId="2370153306" sldId="339"/>
            <ac:cxnSpMk id="45" creationId="{09B1E585-AF5F-941D-5912-89B47CCDED8B}"/>
          </ac:cxnSpMkLst>
        </pc:cxnChg>
        <pc:cxnChg chg="add mod">
          <ac:chgData name="Matteo Midena" userId="a434877e-3762-419e-aeb6-42638f3a4042" providerId="ADAL" clId="{2E4D2352-06F1-4F38-9B59-BCB4C4557429}" dt="2024-04-08T09:55:09.444" v="1401" actId="1076"/>
          <ac:cxnSpMkLst>
            <pc:docMk/>
            <pc:sldMk cId="2370153306" sldId="339"/>
            <ac:cxnSpMk id="58" creationId="{C5B7E6FF-46E6-865C-3E9D-711EA716EECD}"/>
          </ac:cxnSpMkLst>
        </pc:cxnChg>
        <pc:cxnChg chg="add mod">
          <ac:chgData name="Matteo Midena" userId="a434877e-3762-419e-aeb6-42638f3a4042" providerId="ADAL" clId="{2E4D2352-06F1-4F38-9B59-BCB4C4557429}" dt="2024-04-08T09:55:48.983" v="1408" actId="1076"/>
          <ac:cxnSpMkLst>
            <pc:docMk/>
            <pc:sldMk cId="2370153306" sldId="339"/>
            <ac:cxnSpMk id="63" creationId="{74502627-9B92-9D36-1D96-985C94BE5B32}"/>
          </ac:cxnSpMkLst>
        </pc:cxnChg>
        <pc:cxnChg chg="add mod">
          <ac:chgData name="Matteo Midena" userId="a434877e-3762-419e-aeb6-42638f3a4042" providerId="ADAL" clId="{2E4D2352-06F1-4F38-9B59-BCB4C4557429}" dt="2024-04-08T09:56:13.905" v="1416" actId="14100"/>
          <ac:cxnSpMkLst>
            <pc:docMk/>
            <pc:sldMk cId="2370153306" sldId="339"/>
            <ac:cxnSpMk id="69" creationId="{EA09F115-ABC5-8500-84EA-6D09E01262FD}"/>
          </ac:cxnSpMkLst>
        </pc:cxnChg>
      </pc:sldChg>
      <pc:sldChg chg="addSp delSp modSp mod">
        <pc:chgData name="Matteo Midena" userId="a434877e-3762-419e-aeb6-42638f3a4042" providerId="ADAL" clId="{2E4D2352-06F1-4F38-9B59-BCB4C4557429}" dt="2024-04-08T10:40:19.731" v="1698" actId="14100"/>
        <pc:sldMkLst>
          <pc:docMk/>
          <pc:sldMk cId="2709699280" sldId="340"/>
        </pc:sldMkLst>
        <pc:spChg chg="add mod">
          <ac:chgData name="Matteo Midena" userId="a434877e-3762-419e-aeb6-42638f3a4042" providerId="ADAL" clId="{2E4D2352-06F1-4F38-9B59-BCB4C4557429}" dt="2024-04-08T10:04:04.769" v="1494" actId="1076"/>
          <ac:spMkLst>
            <pc:docMk/>
            <pc:sldMk cId="2709699280" sldId="340"/>
            <ac:spMk id="6" creationId="{6AAF7A94-DA53-4AE4-770B-C91694761F98}"/>
          </ac:spMkLst>
        </pc:spChg>
        <pc:spChg chg="add mod">
          <ac:chgData name="Matteo Midena" userId="a434877e-3762-419e-aeb6-42638f3a4042" providerId="ADAL" clId="{2E4D2352-06F1-4F38-9B59-BCB4C4557429}" dt="2024-04-08T10:04:04.769" v="1494" actId="1076"/>
          <ac:spMkLst>
            <pc:docMk/>
            <pc:sldMk cId="2709699280" sldId="340"/>
            <ac:spMk id="7" creationId="{088F9054-91BB-430E-9F43-BFEDAEFF10DA}"/>
          </ac:spMkLst>
        </pc:spChg>
        <pc:spChg chg="add mod">
          <ac:chgData name="Matteo Midena" userId="a434877e-3762-419e-aeb6-42638f3a4042" providerId="ADAL" clId="{2E4D2352-06F1-4F38-9B59-BCB4C4557429}" dt="2024-04-08T10:04:31.529" v="1497" actId="255"/>
          <ac:spMkLst>
            <pc:docMk/>
            <pc:sldMk cId="2709699280" sldId="340"/>
            <ac:spMk id="8" creationId="{10C47675-DCF0-8E78-93C6-CC0274C4DB85}"/>
          </ac:spMkLst>
        </pc:spChg>
        <pc:spChg chg="add del mod">
          <ac:chgData name="Matteo Midena" userId="a434877e-3762-419e-aeb6-42638f3a4042" providerId="ADAL" clId="{2E4D2352-06F1-4F38-9B59-BCB4C4557429}" dt="2024-04-08T10:02:18.083" v="1475" actId="478"/>
          <ac:spMkLst>
            <pc:docMk/>
            <pc:sldMk cId="2709699280" sldId="340"/>
            <ac:spMk id="11" creationId="{F8530B31-19F8-530C-B8D5-5D6A123AD0AB}"/>
          </ac:spMkLst>
        </pc:spChg>
        <pc:spChg chg="add mod">
          <ac:chgData name="Matteo Midena" userId="a434877e-3762-419e-aeb6-42638f3a4042" providerId="ADAL" clId="{2E4D2352-06F1-4F38-9B59-BCB4C4557429}" dt="2024-04-08T10:34:49.638" v="1642" actId="164"/>
          <ac:spMkLst>
            <pc:docMk/>
            <pc:sldMk cId="2709699280" sldId="340"/>
            <ac:spMk id="12" creationId="{CA6AD2A9-88D0-AC58-AC10-7C0594F1091E}"/>
          </ac:spMkLst>
        </pc:spChg>
        <pc:spChg chg="add mod">
          <ac:chgData name="Matteo Midena" userId="a434877e-3762-419e-aeb6-42638f3a4042" providerId="ADAL" clId="{2E4D2352-06F1-4F38-9B59-BCB4C4557429}" dt="2024-04-08T10:34:49.638" v="1642" actId="164"/>
          <ac:spMkLst>
            <pc:docMk/>
            <pc:sldMk cId="2709699280" sldId="340"/>
            <ac:spMk id="13" creationId="{519A7AEB-03EF-39D3-F60C-C7498C5DD803}"/>
          </ac:spMkLst>
        </pc:spChg>
        <pc:spChg chg="add mod">
          <ac:chgData name="Matteo Midena" userId="a434877e-3762-419e-aeb6-42638f3a4042" providerId="ADAL" clId="{2E4D2352-06F1-4F38-9B59-BCB4C4557429}" dt="2024-04-08T10:34:49.638" v="1642" actId="164"/>
          <ac:spMkLst>
            <pc:docMk/>
            <pc:sldMk cId="2709699280" sldId="340"/>
            <ac:spMk id="16" creationId="{CF7DB26B-9EAB-D716-23DF-5F84D8E9A3BF}"/>
          </ac:spMkLst>
        </pc:spChg>
        <pc:spChg chg="add mod">
          <ac:chgData name="Matteo Midena" userId="a434877e-3762-419e-aeb6-42638f3a4042" providerId="ADAL" clId="{2E4D2352-06F1-4F38-9B59-BCB4C4557429}" dt="2024-04-08T10:34:49.638" v="1642" actId="164"/>
          <ac:spMkLst>
            <pc:docMk/>
            <pc:sldMk cId="2709699280" sldId="340"/>
            <ac:spMk id="17" creationId="{C76824CE-D85E-EF84-B29D-03D2950EA361}"/>
          </ac:spMkLst>
        </pc:spChg>
        <pc:spChg chg="add mod">
          <ac:chgData name="Matteo Midena" userId="a434877e-3762-419e-aeb6-42638f3a4042" providerId="ADAL" clId="{2E4D2352-06F1-4F38-9B59-BCB4C4557429}" dt="2024-04-08T10:34:49.638" v="1642" actId="164"/>
          <ac:spMkLst>
            <pc:docMk/>
            <pc:sldMk cId="2709699280" sldId="340"/>
            <ac:spMk id="19" creationId="{D4647B1A-F4F9-FED1-C4E7-997AAE205D7C}"/>
          </ac:spMkLst>
        </pc:spChg>
        <pc:spChg chg="add mod topLvl">
          <ac:chgData name="Matteo Midena" userId="a434877e-3762-419e-aeb6-42638f3a4042" providerId="ADAL" clId="{2E4D2352-06F1-4F38-9B59-BCB4C4557429}" dt="2024-04-08T10:35:14.419" v="1646" actId="1076"/>
          <ac:spMkLst>
            <pc:docMk/>
            <pc:sldMk cId="2709699280" sldId="340"/>
            <ac:spMk id="20" creationId="{48FC4CDD-AFC4-B75A-A8A7-AB86EF1EA18F}"/>
          </ac:spMkLst>
        </pc:spChg>
        <pc:spChg chg="add mod topLvl">
          <ac:chgData name="Matteo Midena" userId="a434877e-3762-419e-aeb6-42638f3a4042" providerId="ADAL" clId="{2E4D2352-06F1-4F38-9B59-BCB4C4557429}" dt="2024-04-08T10:35:14.419" v="1646" actId="1076"/>
          <ac:spMkLst>
            <pc:docMk/>
            <pc:sldMk cId="2709699280" sldId="340"/>
            <ac:spMk id="21" creationId="{7404563C-329C-40DD-A279-E618F0858C54}"/>
          </ac:spMkLst>
        </pc:spChg>
        <pc:spChg chg="add mod topLvl">
          <ac:chgData name="Matteo Midena" userId="a434877e-3762-419e-aeb6-42638f3a4042" providerId="ADAL" clId="{2E4D2352-06F1-4F38-9B59-BCB4C4557429}" dt="2024-04-08T10:35:14.419" v="1646" actId="1076"/>
          <ac:spMkLst>
            <pc:docMk/>
            <pc:sldMk cId="2709699280" sldId="340"/>
            <ac:spMk id="23" creationId="{5AA4BFA9-A668-A146-CA05-BD75FEA446FF}"/>
          </ac:spMkLst>
        </pc:spChg>
        <pc:spChg chg="add mod topLvl">
          <ac:chgData name="Matteo Midena" userId="a434877e-3762-419e-aeb6-42638f3a4042" providerId="ADAL" clId="{2E4D2352-06F1-4F38-9B59-BCB4C4557429}" dt="2024-04-08T10:35:14.419" v="1646" actId="1076"/>
          <ac:spMkLst>
            <pc:docMk/>
            <pc:sldMk cId="2709699280" sldId="340"/>
            <ac:spMk id="24" creationId="{3A0E383A-339E-175C-17E0-BDA527344DD4}"/>
          </ac:spMkLst>
        </pc:spChg>
        <pc:spChg chg="add mod topLvl">
          <ac:chgData name="Matteo Midena" userId="a434877e-3762-419e-aeb6-42638f3a4042" providerId="ADAL" clId="{2E4D2352-06F1-4F38-9B59-BCB4C4557429}" dt="2024-04-08T10:35:14.419" v="1646" actId="1076"/>
          <ac:spMkLst>
            <pc:docMk/>
            <pc:sldMk cId="2709699280" sldId="340"/>
            <ac:spMk id="26" creationId="{EBD79A85-4345-0D03-CCC8-B9159CEE08CE}"/>
          </ac:spMkLst>
        </pc:spChg>
        <pc:spChg chg="add mod topLvl">
          <ac:chgData name="Matteo Midena" userId="a434877e-3762-419e-aeb6-42638f3a4042" providerId="ADAL" clId="{2E4D2352-06F1-4F38-9B59-BCB4C4557429}" dt="2024-04-08T10:35:14.419" v="1646" actId="1076"/>
          <ac:spMkLst>
            <pc:docMk/>
            <pc:sldMk cId="2709699280" sldId="340"/>
            <ac:spMk id="34" creationId="{8E16D033-D1EB-7484-BC19-3F84A4634D11}"/>
          </ac:spMkLst>
        </pc:spChg>
        <pc:spChg chg="add mod topLvl">
          <ac:chgData name="Matteo Midena" userId="a434877e-3762-419e-aeb6-42638f3a4042" providerId="ADAL" clId="{2E4D2352-06F1-4F38-9B59-BCB4C4557429}" dt="2024-04-08T10:35:14.419" v="1646" actId="1076"/>
          <ac:spMkLst>
            <pc:docMk/>
            <pc:sldMk cId="2709699280" sldId="340"/>
            <ac:spMk id="36" creationId="{D2491408-2CC2-0F68-194A-9F0FAFD312C5}"/>
          </ac:spMkLst>
        </pc:spChg>
        <pc:spChg chg="add mod topLvl">
          <ac:chgData name="Matteo Midena" userId="a434877e-3762-419e-aeb6-42638f3a4042" providerId="ADAL" clId="{2E4D2352-06F1-4F38-9B59-BCB4C4557429}" dt="2024-04-08T10:35:14.419" v="1646" actId="1076"/>
          <ac:spMkLst>
            <pc:docMk/>
            <pc:sldMk cId="2709699280" sldId="340"/>
            <ac:spMk id="38" creationId="{54BE093B-B5BD-6E1A-40DC-760223905F9F}"/>
          </ac:spMkLst>
        </pc:spChg>
        <pc:spChg chg="add mod">
          <ac:chgData name="Matteo Midena" userId="a434877e-3762-419e-aeb6-42638f3a4042" providerId="ADAL" clId="{2E4D2352-06F1-4F38-9B59-BCB4C4557429}" dt="2024-04-08T10:04:55.571" v="1512" actId="20577"/>
          <ac:spMkLst>
            <pc:docMk/>
            <pc:sldMk cId="2709699280" sldId="340"/>
            <ac:spMk id="49" creationId="{B02513F3-74EB-1440-20F4-311DB5C8D383}"/>
          </ac:spMkLst>
        </pc:spChg>
        <pc:spChg chg="add mod">
          <ac:chgData name="Matteo Midena" userId="a434877e-3762-419e-aeb6-42638f3a4042" providerId="ADAL" clId="{2E4D2352-06F1-4F38-9B59-BCB4C4557429}" dt="2024-04-08T10:10:47.901" v="1582" actId="1076"/>
          <ac:spMkLst>
            <pc:docMk/>
            <pc:sldMk cId="2709699280" sldId="340"/>
            <ac:spMk id="56" creationId="{7078E08D-1C17-A135-1B3A-9013E04A00E1}"/>
          </ac:spMkLst>
        </pc:spChg>
        <pc:spChg chg="add mod">
          <ac:chgData name="Matteo Midena" userId="a434877e-3762-419e-aeb6-42638f3a4042" providerId="ADAL" clId="{2E4D2352-06F1-4F38-9B59-BCB4C4557429}" dt="2024-04-08T10:10:47.901" v="1582" actId="1076"/>
          <ac:spMkLst>
            <pc:docMk/>
            <pc:sldMk cId="2709699280" sldId="340"/>
            <ac:spMk id="57" creationId="{1D69C813-EEF0-1F24-FD49-DFFDE4226547}"/>
          </ac:spMkLst>
        </pc:spChg>
        <pc:spChg chg="add mod">
          <ac:chgData name="Matteo Midena" userId="a434877e-3762-419e-aeb6-42638f3a4042" providerId="ADAL" clId="{2E4D2352-06F1-4F38-9B59-BCB4C4557429}" dt="2024-04-08T10:10:47.901" v="1582" actId="1076"/>
          <ac:spMkLst>
            <pc:docMk/>
            <pc:sldMk cId="2709699280" sldId="340"/>
            <ac:spMk id="59" creationId="{7B43143B-0E48-C116-BCC0-820AAFA33E0D}"/>
          </ac:spMkLst>
        </pc:spChg>
        <pc:spChg chg="add mod">
          <ac:chgData name="Matteo Midena" userId="a434877e-3762-419e-aeb6-42638f3a4042" providerId="ADAL" clId="{2E4D2352-06F1-4F38-9B59-BCB4C4557429}" dt="2024-04-08T10:10:47.901" v="1582" actId="1076"/>
          <ac:spMkLst>
            <pc:docMk/>
            <pc:sldMk cId="2709699280" sldId="340"/>
            <ac:spMk id="60" creationId="{49852E65-D9DE-0F12-1DDD-B7F69CFE3F65}"/>
          </ac:spMkLst>
        </pc:spChg>
        <pc:spChg chg="add mod">
          <ac:chgData name="Matteo Midena" userId="a434877e-3762-419e-aeb6-42638f3a4042" providerId="ADAL" clId="{2E4D2352-06F1-4F38-9B59-BCB4C4557429}" dt="2024-04-08T10:10:47.901" v="1582" actId="1076"/>
          <ac:spMkLst>
            <pc:docMk/>
            <pc:sldMk cId="2709699280" sldId="340"/>
            <ac:spMk id="61" creationId="{3713F41F-6B8B-69C3-D27E-9B191F9B6C75}"/>
          </ac:spMkLst>
        </pc:spChg>
        <pc:spChg chg="add mod">
          <ac:chgData name="Matteo Midena" userId="a434877e-3762-419e-aeb6-42638f3a4042" providerId="ADAL" clId="{2E4D2352-06F1-4F38-9B59-BCB4C4557429}" dt="2024-04-08T10:10:47.901" v="1582" actId="1076"/>
          <ac:spMkLst>
            <pc:docMk/>
            <pc:sldMk cId="2709699280" sldId="340"/>
            <ac:spMk id="62" creationId="{CFD65CCD-167B-A5BA-253A-16197E2AA8DB}"/>
          </ac:spMkLst>
        </pc:spChg>
        <pc:spChg chg="add mod">
          <ac:chgData name="Matteo Midena" userId="a434877e-3762-419e-aeb6-42638f3a4042" providerId="ADAL" clId="{2E4D2352-06F1-4F38-9B59-BCB4C4557429}" dt="2024-04-08T10:10:47.901" v="1582" actId="1076"/>
          <ac:spMkLst>
            <pc:docMk/>
            <pc:sldMk cId="2709699280" sldId="340"/>
            <ac:spMk id="68" creationId="{470EB5A7-ACE3-6C6B-2B2A-7C99F00151F9}"/>
          </ac:spMkLst>
        </pc:spChg>
        <pc:spChg chg="add mod">
          <ac:chgData name="Matteo Midena" userId="a434877e-3762-419e-aeb6-42638f3a4042" providerId="ADAL" clId="{2E4D2352-06F1-4F38-9B59-BCB4C4557429}" dt="2024-04-08T10:34:13.209" v="1638" actId="164"/>
          <ac:spMkLst>
            <pc:docMk/>
            <pc:sldMk cId="2709699280" sldId="340"/>
            <ac:spMk id="70" creationId="{CEF26749-88EE-18E3-3DF8-C9B6A80B5EAC}"/>
          </ac:spMkLst>
        </pc:spChg>
        <pc:spChg chg="add mod">
          <ac:chgData name="Matteo Midena" userId="a434877e-3762-419e-aeb6-42638f3a4042" providerId="ADAL" clId="{2E4D2352-06F1-4F38-9B59-BCB4C4557429}" dt="2024-04-08T10:34:13.209" v="1638" actId="164"/>
          <ac:spMkLst>
            <pc:docMk/>
            <pc:sldMk cId="2709699280" sldId="340"/>
            <ac:spMk id="71" creationId="{7F721E64-7552-513E-53D3-F48910F506F7}"/>
          </ac:spMkLst>
        </pc:spChg>
        <pc:spChg chg="add mod">
          <ac:chgData name="Matteo Midena" userId="a434877e-3762-419e-aeb6-42638f3a4042" providerId="ADAL" clId="{2E4D2352-06F1-4F38-9B59-BCB4C4557429}" dt="2024-04-08T10:34:13.209" v="1638" actId="164"/>
          <ac:spMkLst>
            <pc:docMk/>
            <pc:sldMk cId="2709699280" sldId="340"/>
            <ac:spMk id="73" creationId="{5C09DDEC-B562-752E-E55C-E920E46859E9}"/>
          </ac:spMkLst>
        </pc:spChg>
        <pc:spChg chg="add mod">
          <ac:chgData name="Matteo Midena" userId="a434877e-3762-419e-aeb6-42638f3a4042" providerId="ADAL" clId="{2E4D2352-06F1-4F38-9B59-BCB4C4557429}" dt="2024-04-08T10:34:13.209" v="1638" actId="164"/>
          <ac:spMkLst>
            <pc:docMk/>
            <pc:sldMk cId="2709699280" sldId="340"/>
            <ac:spMk id="74" creationId="{B23F61AB-8066-67F6-7FF7-631865899B9F}"/>
          </ac:spMkLst>
        </pc:spChg>
        <pc:spChg chg="add mod">
          <ac:chgData name="Matteo Midena" userId="a434877e-3762-419e-aeb6-42638f3a4042" providerId="ADAL" clId="{2E4D2352-06F1-4F38-9B59-BCB4C4557429}" dt="2024-04-08T10:34:13.209" v="1638" actId="164"/>
          <ac:spMkLst>
            <pc:docMk/>
            <pc:sldMk cId="2709699280" sldId="340"/>
            <ac:spMk id="75" creationId="{50D7E3DD-5D5D-73C6-AE51-09B46E566C81}"/>
          </ac:spMkLst>
        </pc:spChg>
        <pc:spChg chg="add mod">
          <ac:chgData name="Matteo Midena" userId="a434877e-3762-419e-aeb6-42638f3a4042" providerId="ADAL" clId="{2E4D2352-06F1-4F38-9B59-BCB4C4557429}" dt="2024-04-08T10:34:13.209" v="1638" actId="164"/>
          <ac:spMkLst>
            <pc:docMk/>
            <pc:sldMk cId="2709699280" sldId="340"/>
            <ac:spMk id="76" creationId="{CF6B2F7F-05F7-AD6E-B4E8-6EB4E658490C}"/>
          </ac:spMkLst>
        </pc:spChg>
        <pc:spChg chg="add mod">
          <ac:chgData name="Matteo Midena" userId="a434877e-3762-419e-aeb6-42638f3a4042" providerId="ADAL" clId="{2E4D2352-06F1-4F38-9B59-BCB4C4557429}" dt="2024-04-08T10:34:13.209" v="1638" actId="164"/>
          <ac:spMkLst>
            <pc:docMk/>
            <pc:sldMk cId="2709699280" sldId="340"/>
            <ac:spMk id="82" creationId="{50746DA9-86DB-0637-2929-D855A09D8592}"/>
          </ac:spMkLst>
        </pc:spChg>
        <pc:spChg chg="add mod">
          <ac:chgData name="Matteo Midena" userId="a434877e-3762-419e-aeb6-42638f3a4042" providerId="ADAL" clId="{2E4D2352-06F1-4F38-9B59-BCB4C4557429}" dt="2024-04-08T10:39:58.982" v="1688" actId="1076"/>
          <ac:spMkLst>
            <pc:docMk/>
            <pc:sldMk cId="2709699280" sldId="340"/>
            <ac:spMk id="92" creationId="{0F82DB30-8489-809A-B582-3E7C65019483}"/>
          </ac:spMkLst>
        </pc:spChg>
        <pc:spChg chg="add mod">
          <ac:chgData name="Matteo Midena" userId="a434877e-3762-419e-aeb6-42638f3a4042" providerId="ADAL" clId="{2E4D2352-06F1-4F38-9B59-BCB4C4557429}" dt="2024-04-08T10:39:58.982" v="1688" actId="1076"/>
          <ac:spMkLst>
            <pc:docMk/>
            <pc:sldMk cId="2709699280" sldId="340"/>
            <ac:spMk id="94" creationId="{892A18E0-4B68-3493-8FB4-E3D4FCAF8B02}"/>
          </ac:spMkLst>
        </pc:spChg>
        <pc:spChg chg="add mod">
          <ac:chgData name="Matteo Midena" userId="a434877e-3762-419e-aeb6-42638f3a4042" providerId="ADAL" clId="{2E4D2352-06F1-4F38-9B59-BCB4C4557429}" dt="2024-04-08T10:39:14.150" v="1681" actId="207"/>
          <ac:spMkLst>
            <pc:docMk/>
            <pc:sldMk cId="2709699280" sldId="340"/>
            <ac:spMk id="97" creationId="{4A74CE10-2A5E-FDFB-AE14-3911EF952AB0}"/>
          </ac:spMkLst>
        </pc:spChg>
        <pc:spChg chg="add mod">
          <ac:chgData name="Matteo Midena" userId="a434877e-3762-419e-aeb6-42638f3a4042" providerId="ADAL" clId="{2E4D2352-06F1-4F38-9B59-BCB4C4557429}" dt="2024-04-08T10:39:14.150" v="1681" actId="207"/>
          <ac:spMkLst>
            <pc:docMk/>
            <pc:sldMk cId="2709699280" sldId="340"/>
            <ac:spMk id="98" creationId="{9C46C50B-BD34-152B-0EBD-3F824BD57C9C}"/>
          </ac:spMkLst>
        </pc:spChg>
        <pc:grpChg chg="add mod">
          <ac:chgData name="Matteo Midena" userId="a434877e-3762-419e-aeb6-42638f3a4042" providerId="ADAL" clId="{2E4D2352-06F1-4F38-9B59-BCB4C4557429}" dt="2024-04-08T10:34:13.209" v="1638" actId="164"/>
          <ac:grpSpMkLst>
            <pc:docMk/>
            <pc:sldMk cId="2709699280" sldId="340"/>
            <ac:grpSpMk id="86" creationId="{12C46EAE-81A9-63E7-E61B-5EC858A2A180}"/>
          </ac:grpSpMkLst>
        </pc:grpChg>
        <pc:grpChg chg="add mod">
          <ac:chgData name="Matteo Midena" userId="a434877e-3762-419e-aeb6-42638f3a4042" providerId="ADAL" clId="{2E4D2352-06F1-4F38-9B59-BCB4C4557429}" dt="2024-04-08T10:34:25.386" v="1640" actId="164"/>
          <ac:grpSpMkLst>
            <pc:docMk/>
            <pc:sldMk cId="2709699280" sldId="340"/>
            <ac:grpSpMk id="87" creationId="{A4CE7B02-0674-A74B-9B83-1642C143E453}"/>
          </ac:grpSpMkLst>
        </pc:grpChg>
        <pc:grpChg chg="add del mod">
          <ac:chgData name="Matteo Midena" userId="a434877e-3762-419e-aeb6-42638f3a4042" providerId="ADAL" clId="{2E4D2352-06F1-4F38-9B59-BCB4C4557429}" dt="2024-04-08T10:34:55.243" v="1643" actId="165"/>
          <ac:grpSpMkLst>
            <pc:docMk/>
            <pc:sldMk cId="2709699280" sldId="340"/>
            <ac:grpSpMk id="88" creationId="{9D9273C8-DBFF-4617-FABD-8CFE60EB49CC}"/>
          </ac:grpSpMkLst>
        </pc:grpChg>
        <pc:grpChg chg="add mod">
          <ac:chgData name="Matteo Midena" userId="a434877e-3762-419e-aeb6-42638f3a4042" providerId="ADAL" clId="{2E4D2352-06F1-4F38-9B59-BCB4C4557429}" dt="2024-04-08T10:34:49.638" v="1642" actId="164"/>
          <ac:grpSpMkLst>
            <pc:docMk/>
            <pc:sldMk cId="2709699280" sldId="340"/>
            <ac:grpSpMk id="89" creationId="{C0D10451-7DFA-20F6-DC08-1E0194B06C43}"/>
          </ac:grpSpMkLst>
        </pc:grpChg>
        <pc:grpChg chg="add mod">
          <ac:chgData name="Matteo Midena" userId="a434877e-3762-419e-aeb6-42638f3a4042" providerId="ADAL" clId="{2E4D2352-06F1-4F38-9B59-BCB4C4557429}" dt="2024-04-08T10:35:14.419" v="1646" actId="1076"/>
          <ac:grpSpMkLst>
            <pc:docMk/>
            <pc:sldMk cId="2709699280" sldId="340"/>
            <ac:grpSpMk id="90" creationId="{225A82F9-9105-72C2-5634-AA208BB4E763}"/>
          </ac:grpSpMkLst>
        </pc:grpChg>
        <pc:picChg chg="add mod topLvl">
          <ac:chgData name="Matteo Midena" userId="a434877e-3762-419e-aeb6-42638f3a4042" providerId="ADAL" clId="{2E4D2352-06F1-4F38-9B59-BCB4C4557429}" dt="2024-04-08T10:35:14.419" v="1646" actId="1076"/>
          <ac:picMkLst>
            <pc:docMk/>
            <pc:sldMk cId="2709699280" sldId="340"/>
            <ac:picMk id="25" creationId="{88BCD9BC-9FA3-1EA4-EF4A-3D3DFFF7233F}"/>
          </ac:picMkLst>
        </pc:picChg>
        <pc:picChg chg="add mod topLvl">
          <ac:chgData name="Matteo Midena" userId="a434877e-3762-419e-aeb6-42638f3a4042" providerId="ADAL" clId="{2E4D2352-06F1-4F38-9B59-BCB4C4557429}" dt="2024-04-08T10:35:14.419" v="1646" actId="1076"/>
          <ac:picMkLst>
            <pc:docMk/>
            <pc:sldMk cId="2709699280" sldId="340"/>
            <ac:picMk id="27" creationId="{9EA9EBA5-A7B3-8C1A-251D-9F8B61593DA7}"/>
          </ac:picMkLst>
        </pc:picChg>
        <pc:picChg chg="add mod topLvl">
          <ac:chgData name="Matteo Midena" userId="a434877e-3762-419e-aeb6-42638f3a4042" providerId="ADAL" clId="{2E4D2352-06F1-4F38-9B59-BCB4C4557429}" dt="2024-04-08T10:35:14.419" v="1646" actId="1076"/>
          <ac:picMkLst>
            <pc:docMk/>
            <pc:sldMk cId="2709699280" sldId="340"/>
            <ac:picMk id="35" creationId="{997ADBE1-42E1-67BA-AB37-EF3471A6D56F}"/>
          </ac:picMkLst>
        </pc:picChg>
        <pc:picChg chg="add mod topLvl">
          <ac:chgData name="Matteo Midena" userId="a434877e-3762-419e-aeb6-42638f3a4042" providerId="ADAL" clId="{2E4D2352-06F1-4F38-9B59-BCB4C4557429}" dt="2024-04-08T10:35:14.419" v="1646" actId="1076"/>
          <ac:picMkLst>
            <pc:docMk/>
            <pc:sldMk cId="2709699280" sldId="340"/>
            <ac:picMk id="37" creationId="{A5B8C61E-D5C0-CA40-6461-0BEE3154FFB9}"/>
          </ac:picMkLst>
        </pc:picChg>
        <pc:picChg chg="add mod topLvl">
          <ac:chgData name="Matteo Midena" userId="a434877e-3762-419e-aeb6-42638f3a4042" providerId="ADAL" clId="{2E4D2352-06F1-4F38-9B59-BCB4C4557429}" dt="2024-04-08T10:35:14.419" v="1646" actId="1076"/>
          <ac:picMkLst>
            <pc:docMk/>
            <pc:sldMk cId="2709699280" sldId="340"/>
            <ac:picMk id="39" creationId="{1A6F8E59-5582-8FE6-1DD9-7027801E9BDE}"/>
          </ac:picMkLst>
        </pc:picChg>
        <pc:picChg chg="add mod">
          <ac:chgData name="Matteo Midena" userId="a434877e-3762-419e-aeb6-42638f3a4042" providerId="ADAL" clId="{2E4D2352-06F1-4F38-9B59-BCB4C4557429}" dt="2024-04-08T10:04:04.769" v="1494" actId="1076"/>
          <ac:picMkLst>
            <pc:docMk/>
            <pc:sldMk cId="2709699280" sldId="340"/>
            <ac:picMk id="46" creationId="{EF72AE5D-6CF7-92BE-AFB5-875BAB13FB0A}"/>
          </ac:picMkLst>
        </pc:picChg>
        <pc:picChg chg="add mod">
          <ac:chgData name="Matteo Midena" userId="a434877e-3762-419e-aeb6-42638f3a4042" providerId="ADAL" clId="{2E4D2352-06F1-4F38-9B59-BCB4C4557429}" dt="2024-04-08T10:04:04.769" v="1494" actId="1076"/>
          <ac:picMkLst>
            <pc:docMk/>
            <pc:sldMk cId="2709699280" sldId="340"/>
            <ac:picMk id="47" creationId="{DA602A7F-D3ED-CC02-A0C8-16BB6D7BBBE1}"/>
          </ac:picMkLst>
        </pc:picChg>
        <pc:picChg chg="add mod">
          <ac:chgData name="Matteo Midena" userId="a434877e-3762-419e-aeb6-42638f3a4042" providerId="ADAL" clId="{2E4D2352-06F1-4F38-9B59-BCB4C4557429}" dt="2024-04-08T10:04:04.769" v="1494" actId="1076"/>
          <ac:picMkLst>
            <pc:docMk/>
            <pc:sldMk cId="2709699280" sldId="340"/>
            <ac:picMk id="48" creationId="{6D3F9AE0-72D2-8B67-7B34-8D3478A19D91}"/>
          </ac:picMkLst>
        </pc:picChg>
        <pc:picChg chg="add mod">
          <ac:chgData name="Matteo Midena" userId="a434877e-3762-419e-aeb6-42638f3a4042" providerId="ADAL" clId="{2E4D2352-06F1-4F38-9B59-BCB4C4557429}" dt="2024-04-08T10:35:59.604" v="1649" actId="1076"/>
          <ac:picMkLst>
            <pc:docMk/>
            <pc:sldMk cId="2709699280" sldId="340"/>
            <ac:picMk id="91" creationId="{2D8DDD72-5B48-55BE-8DA7-2673AFAFF808}"/>
          </ac:picMkLst>
        </pc:picChg>
        <pc:picChg chg="add mod">
          <ac:chgData name="Matteo Midena" userId="a434877e-3762-419e-aeb6-42638f3a4042" providerId="ADAL" clId="{2E4D2352-06F1-4F38-9B59-BCB4C4557429}" dt="2024-04-08T10:39:58.982" v="1688" actId="1076"/>
          <ac:picMkLst>
            <pc:docMk/>
            <pc:sldMk cId="2709699280" sldId="340"/>
            <ac:picMk id="93" creationId="{F9427579-DD5D-7D8C-1C1C-45E1F67067AD}"/>
          </ac:picMkLst>
        </pc:picChg>
        <pc:picChg chg="add mod">
          <ac:chgData name="Matteo Midena" userId="a434877e-3762-419e-aeb6-42638f3a4042" providerId="ADAL" clId="{2E4D2352-06F1-4F38-9B59-BCB4C4557429}" dt="2024-04-08T10:39:58.982" v="1688" actId="1076"/>
          <ac:picMkLst>
            <pc:docMk/>
            <pc:sldMk cId="2709699280" sldId="340"/>
            <ac:picMk id="96" creationId="{955B16BC-4B89-A8E6-1698-C0B8874C15EB}"/>
          </ac:picMkLst>
        </pc:picChg>
        <pc:cxnChg chg="add mod">
          <ac:chgData name="Matteo Midena" userId="a434877e-3762-419e-aeb6-42638f3a4042" providerId="ADAL" clId="{2E4D2352-06F1-4F38-9B59-BCB4C4557429}" dt="2024-04-08T10:04:04.769" v="1494" actId="1076"/>
          <ac:cxnSpMkLst>
            <pc:docMk/>
            <pc:sldMk cId="2709699280" sldId="340"/>
            <ac:cxnSpMk id="9" creationId="{03AE8DF4-9181-58F7-C320-447254354679}"/>
          </ac:cxnSpMkLst>
        </pc:cxnChg>
        <pc:cxnChg chg="add del mod">
          <ac:chgData name="Matteo Midena" userId="a434877e-3762-419e-aeb6-42638f3a4042" providerId="ADAL" clId="{2E4D2352-06F1-4F38-9B59-BCB4C4557429}" dt="2024-04-08T10:02:36.612" v="1478" actId="478"/>
          <ac:cxnSpMkLst>
            <pc:docMk/>
            <pc:sldMk cId="2709699280" sldId="340"/>
            <ac:cxnSpMk id="10" creationId="{081E997B-9F04-0A66-CFED-0E3ABF8F5357}"/>
          </ac:cxnSpMkLst>
        </pc:cxnChg>
        <pc:cxnChg chg="add mod">
          <ac:chgData name="Matteo Midena" userId="a434877e-3762-419e-aeb6-42638f3a4042" providerId="ADAL" clId="{2E4D2352-06F1-4F38-9B59-BCB4C4557429}" dt="2024-04-08T10:34:49.638" v="1642" actId="164"/>
          <ac:cxnSpMkLst>
            <pc:docMk/>
            <pc:sldMk cId="2709699280" sldId="340"/>
            <ac:cxnSpMk id="14" creationId="{E91A2302-02BD-90D0-EA03-E3B91B165D8F}"/>
          </ac:cxnSpMkLst>
        </pc:cxnChg>
        <pc:cxnChg chg="add mod">
          <ac:chgData name="Matteo Midena" userId="a434877e-3762-419e-aeb6-42638f3a4042" providerId="ADAL" clId="{2E4D2352-06F1-4F38-9B59-BCB4C4557429}" dt="2024-04-08T10:34:49.638" v="1642" actId="164"/>
          <ac:cxnSpMkLst>
            <pc:docMk/>
            <pc:sldMk cId="2709699280" sldId="340"/>
            <ac:cxnSpMk id="15" creationId="{A72A50AA-AF01-DC72-80CA-D3C597B8B360}"/>
          </ac:cxnSpMkLst>
        </pc:cxnChg>
        <pc:cxnChg chg="add mod">
          <ac:chgData name="Matteo Midena" userId="a434877e-3762-419e-aeb6-42638f3a4042" providerId="ADAL" clId="{2E4D2352-06F1-4F38-9B59-BCB4C4557429}" dt="2024-04-08T10:34:49.638" v="1642" actId="164"/>
          <ac:cxnSpMkLst>
            <pc:docMk/>
            <pc:sldMk cId="2709699280" sldId="340"/>
            <ac:cxnSpMk id="18" creationId="{310366DE-7F74-1AC4-6B52-8A994363A24F}"/>
          </ac:cxnSpMkLst>
        </pc:cxnChg>
        <pc:cxnChg chg="add mod topLvl">
          <ac:chgData name="Matteo Midena" userId="a434877e-3762-419e-aeb6-42638f3a4042" providerId="ADAL" clId="{2E4D2352-06F1-4F38-9B59-BCB4C4557429}" dt="2024-04-08T10:35:14.419" v="1646" actId="1076"/>
          <ac:cxnSpMkLst>
            <pc:docMk/>
            <pc:sldMk cId="2709699280" sldId="340"/>
            <ac:cxnSpMk id="22" creationId="{584D779F-83EE-6809-E27E-C88527382B77}"/>
          </ac:cxnSpMkLst>
        </pc:cxnChg>
        <pc:cxnChg chg="add mod topLvl">
          <ac:chgData name="Matteo Midena" userId="a434877e-3762-419e-aeb6-42638f3a4042" providerId="ADAL" clId="{2E4D2352-06F1-4F38-9B59-BCB4C4557429}" dt="2024-04-08T10:35:14.419" v="1646" actId="1076"/>
          <ac:cxnSpMkLst>
            <pc:docMk/>
            <pc:sldMk cId="2709699280" sldId="340"/>
            <ac:cxnSpMk id="28" creationId="{2F78AA8D-1E1B-5D8E-E87E-8ACD7DF9E5ED}"/>
          </ac:cxnSpMkLst>
        </pc:cxnChg>
        <pc:cxnChg chg="add mod topLvl">
          <ac:chgData name="Matteo Midena" userId="a434877e-3762-419e-aeb6-42638f3a4042" providerId="ADAL" clId="{2E4D2352-06F1-4F38-9B59-BCB4C4557429}" dt="2024-04-08T10:35:14.419" v="1646" actId="1076"/>
          <ac:cxnSpMkLst>
            <pc:docMk/>
            <pc:sldMk cId="2709699280" sldId="340"/>
            <ac:cxnSpMk id="29" creationId="{071FA3B2-2302-F836-6EBD-07EBA377C3DB}"/>
          </ac:cxnSpMkLst>
        </pc:cxnChg>
        <pc:cxnChg chg="add mod topLvl">
          <ac:chgData name="Matteo Midena" userId="a434877e-3762-419e-aeb6-42638f3a4042" providerId="ADAL" clId="{2E4D2352-06F1-4F38-9B59-BCB4C4557429}" dt="2024-04-08T10:35:14.419" v="1646" actId="1076"/>
          <ac:cxnSpMkLst>
            <pc:docMk/>
            <pc:sldMk cId="2709699280" sldId="340"/>
            <ac:cxnSpMk id="30" creationId="{F5068EE8-24D6-9922-3C37-599E5FE77C7D}"/>
          </ac:cxnSpMkLst>
        </pc:cxnChg>
        <pc:cxnChg chg="add mod topLvl">
          <ac:chgData name="Matteo Midena" userId="a434877e-3762-419e-aeb6-42638f3a4042" providerId="ADAL" clId="{2E4D2352-06F1-4F38-9B59-BCB4C4557429}" dt="2024-04-08T10:35:14.419" v="1646" actId="1076"/>
          <ac:cxnSpMkLst>
            <pc:docMk/>
            <pc:sldMk cId="2709699280" sldId="340"/>
            <ac:cxnSpMk id="31" creationId="{AF3A403B-4C38-C785-857A-4F3CAB879B8B}"/>
          </ac:cxnSpMkLst>
        </pc:cxnChg>
        <pc:cxnChg chg="add mod topLvl">
          <ac:chgData name="Matteo Midena" userId="a434877e-3762-419e-aeb6-42638f3a4042" providerId="ADAL" clId="{2E4D2352-06F1-4F38-9B59-BCB4C4557429}" dt="2024-04-08T10:35:14.419" v="1646" actId="1076"/>
          <ac:cxnSpMkLst>
            <pc:docMk/>
            <pc:sldMk cId="2709699280" sldId="340"/>
            <ac:cxnSpMk id="32" creationId="{BA782443-320A-5118-C6FC-F98588572CF1}"/>
          </ac:cxnSpMkLst>
        </pc:cxnChg>
        <pc:cxnChg chg="add mod topLvl">
          <ac:chgData name="Matteo Midena" userId="a434877e-3762-419e-aeb6-42638f3a4042" providerId="ADAL" clId="{2E4D2352-06F1-4F38-9B59-BCB4C4557429}" dt="2024-04-08T10:35:14.419" v="1646" actId="1076"/>
          <ac:cxnSpMkLst>
            <pc:docMk/>
            <pc:sldMk cId="2709699280" sldId="340"/>
            <ac:cxnSpMk id="33" creationId="{E590A197-90B3-403B-FF1D-7429EB8D585C}"/>
          </ac:cxnSpMkLst>
        </pc:cxnChg>
        <pc:cxnChg chg="add mod topLvl">
          <ac:chgData name="Matteo Midena" userId="a434877e-3762-419e-aeb6-42638f3a4042" providerId="ADAL" clId="{2E4D2352-06F1-4F38-9B59-BCB4C4557429}" dt="2024-04-08T10:35:14.419" v="1646" actId="1076"/>
          <ac:cxnSpMkLst>
            <pc:docMk/>
            <pc:sldMk cId="2709699280" sldId="340"/>
            <ac:cxnSpMk id="40" creationId="{2EB07D01-8BE6-AB08-C493-30DFD48632FF}"/>
          </ac:cxnSpMkLst>
        </pc:cxnChg>
        <pc:cxnChg chg="add mod topLvl">
          <ac:chgData name="Matteo Midena" userId="a434877e-3762-419e-aeb6-42638f3a4042" providerId="ADAL" clId="{2E4D2352-06F1-4F38-9B59-BCB4C4557429}" dt="2024-04-08T10:35:14.419" v="1646" actId="1076"/>
          <ac:cxnSpMkLst>
            <pc:docMk/>
            <pc:sldMk cId="2709699280" sldId="340"/>
            <ac:cxnSpMk id="41" creationId="{84B35F3F-6BD4-00D1-E393-D877E4822E1A}"/>
          </ac:cxnSpMkLst>
        </pc:cxnChg>
        <pc:cxnChg chg="add mod topLvl">
          <ac:chgData name="Matteo Midena" userId="a434877e-3762-419e-aeb6-42638f3a4042" providerId="ADAL" clId="{2E4D2352-06F1-4F38-9B59-BCB4C4557429}" dt="2024-04-08T10:35:14.419" v="1646" actId="1076"/>
          <ac:cxnSpMkLst>
            <pc:docMk/>
            <pc:sldMk cId="2709699280" sldId="340"/>
            <ac:cxnSpMk id="42" creationId="{D3B889FF-7C71-C282-5907-D16D5B7B9A99}"/>
          </ac:cxnSpMkLst>
        </pc:cxnChg>
        <pc:cxnChg chg="add mod topLvl">
          <ac:chgData name="Matteo Midena" userId="a434877e-3762-419e-aeb6-42638f3a4042" providerId="ADAL" clId="{2E4D2352-06F1-4F38-9B59-BCB4C4557429}" dt="2024-04-08T10:35:14.419" v="1646" actId="1076"/>
          <ac:cxnSpMkLst>
            <pc:docMk/>
            <pc:sldMk cId="2709699280" sldId="340"/>
            <ac:cxnSpMk id="43" creationId="{A6492D43-278B-A41A-AE24-76656F46C182}"/>
          </ac:cxnSpMkLst>
        </pc:cxnChg>
        <pc:cxnChg chg="add mod topLvl">
          <ac:chgData name="Matteo Midena" userId="a434877e-3762-419e-aeb6-42638f3a4042" providerId="ADAL" clId="{2E4D2352-06F1-4F38-9B59-BCB4C4557429}" dt="2024-04-08T10:35:14.419" v="1646" actId="1076"/>
          <ac:cxnSpMkLst>
            <pc:docMk/>
            <pc:sldMk cId="2709699280" sldId="340"/>
            <ac:cxnSpMk id="44" creationId="{B04331F8-FCB8-E704-75EB-8CD083521D71}"/>
          </ac:cxnSpMkLst>
        </pc:cxnChg>
        <pc:cxnChg chg="add mod">
          <ac:chgData name="Matteo Midena" userId="a434877e-3762-419e-aeb6-42638f3a4042" providerId="ADAL" clId="{2E4D2352-06F1-4F38-9B59-BCB4C4557429}" dt="2024-04-08T10:04:40.734" v="1500" actId="14100"/>
          <ac:cxnSpMkLst>
            <pc:docMk/>
            <pc:sldMk cId="2709699280" sldId="340"/>
            <ac:cxnSpMk id="50" creationId="{92E3FA7A-CC07-EFDE-BFBF-14419E2C36A4}"/>
          </ac:cxnSpMkLst>
        </pc:cxnChg>
        <pc:cxnChg chg="add mod">
          <ac:chgData name="Matteo Midena" userId="a434877e-3762-419e-aeb6-42638f3a4042" providerId="ADAL" clId="{2E4D2352-06F1-4F38-9B59-BCB4C4557429}" dt="2024-04-08T10:04:46.518" v="1503" actId="14100"/>
          <ac:cxnSpMkLst>
            <pc:docMk/>
            <pc:sldMk cId="2709699280" sldId="340"/>
            <ac:cxnSpMk id="53" creationId="{9D98935B-A5F5-95B3-12E4-1CE7DB362E18}"/>
          </ac:cxnSpMkLst>
        </pc:cxnChg>
        <pc:cxnChg chg="add mod">
          <ac:chgData name="Matteo Midena" userId="a434877e-3762-419e-aeb6-42638f3a4042" providerId="ADAL" clId="{2E4D2352-06F1-4F38-9B59-BCB4C4557429}" dt="2024-04-08T10:10:47.901" v="1582" actId="1076"/>
          <ac:cxnSpMkLst>
            <pc:docMk/>
            <pc:sldMk cId="2709699280" sldId="340"/>
            <ac:cxnSpMk id="58" creationId="{A79F6DE9-935B-43C4-59BC-8BEDC13070F7}"/>
          </ac:cxnSpMkLst>
        </pc:cxnChg>
        <pc:cxnChg chg="add mod">
          <ac:chgData name="Matteo Midena" userId="a434877e-3762-419e-aeb6-42638f3a4042" providerId="ADAL" clId="{2E4D2352-06F1-4F38-9B59-BCB4C4557429}" dt="2024-04-08T10:10:47.901" v="1582" actId="1076"/>
          <ac:cxnSpMkLst>
            <pc:docMk/>
            <pc:sldMk cId="2709699280" sldId="340"/>
            <ac:cxnSpMk id="63" creationId="{3D7D3270-B757-5EF2-513F-ABF5E124ACCE}"/>
          </ac:cxnSpMkLst>
        </pc:cxnChg>
        <pc:cxnChg chg="add mod">
          <ac:chgData name="Matteo Midena" userId="a434877e-3762-419e-aeb6-42638f3a4042" providerId="ADAL" clId="{2E4D2352-06F1-4F38-9B59-BCB4C4557429}" dt="2024-04-08T10:10:47.901" v="1582" actId="1076"/>
          <ac:cxnSpMkLst>
            <pc:docMk/>
            <pc:sldMk cId="2709699280" sldId="340"/>
            <ac:cxnSpMk id="64" creationId="{69E7218A-B8B2-45CC-D070-1E6A6E45EAB1}"/>
          </ac:cxnSpMkLst>
        </pc:cxnChg>
        <pc:cxnChg chg="add mod">
          <ac:chgData name="Matteo Midena" userId="a434877e-3762-419e-aeb6-42638f3a4042" providerId="ADAL" clId="{2E4D2352-06F1-4F38-9B59-BCB4C4557429}" dt="2024-04-08T10:10:47.901" v="1582" actId="1076"/>
          <ac:cxnSpMkLst>
            <pc:docMk/>
            <pc:sldMk cId="2709699280" sldId="340"/>
            <ac:cxnSpMk id="65" creationId="{DE33390F-7DAC-1B96-2E2B-457BFE3A3212}"/>
          </ac:cxnSpMkLst>
        </pc:cxnChg>
        <pc:cxnChg chg="add mod">
          <ac:chgData name="Matteo Midena" userId="a434877e-3762-419e-aeb6-42638f3a4042" providerId="ADAL" clId="{2E4D2352-06F1-4F38-9B59-BCB4C4557429}" dt="2024-04-08T10:10:47.901" v="1582" actId="1076"/>
          <ac:cxnSpMkLst>
            <pc:docMk/>
            <pc:sldMk cId="2709699280" sldId="340"/>
            <ac:cxnSpMk id="66" creationId="{53AA04BF-9B65-7585-B969-244C0832D171}"/>
          </ac:cxnSpMkLst>
        </pc:cxnChg>
        <pc:cxnChg chg="add mod">
          <ac:chgData name="Matteo Midena" userId="a434877e-3762-419e-aeb6-42638f3a4042" providerId="ADAL" clId="{2E4D2352-06F1-4F38-9B59-BCB4C4557429}" dt="2024-04-08T10:10:47.901" v="1582" actId="1076"/>
          <ac:cxnSpMkLst>
            <pc:docMk/>
            <pc:sldMk cId="2709699280" sldId="340"/>
            <ac:cxnSpMk id="67" creationId="{11F89914-8C11-C815-2E9D-C395ED65311D}"/>
          </ac:cxnSpMkLst>
        </pc:cxnChg>
        <pc:cxnChg chg="add mod">
          <ac:chgData name="Matteo Midena" userId="a434877e-3762-419e-aeb6-42638f3a4042" providerId="ADAL" clId="{2E4D2352-06F1-4F38-9B59-BCB4C4557429}" dt="2024-04-08T10:10:47.901" v="1582" actId="1076"/>
          <ac:cxnSpMkLst>
            <pc:docMk/>
            <pc:sldMk cId="2709699280" sldId="340"/>
            <ac:cxnSpMk id="69" creationId="{F6A6A6BA-728A-48B1-1F11-94BDD0910A81}"/>
          </ac:cxnSpMkLst>
        </pc:cxnChg>
        <pc:cxnChg chg="add mod">
          <ac:chgData name="Matteo Midena" userId="a434877e-3762-419e-aeb6-42638f3a4042" providerId="ADAL" clId="{2E4D2352-06F1-4F38-9B59-BCB4C4557429}" dt="2024-04-08T10:34:13.209" v="1638" actId="164"/>
          <ac:cxnSpMkLst>
            <pc:docMk/>
            <pc:sldMk cId="2709699280" sldId="340"/>
            <ac:cxnSpMk id="72" creationId="{FCE2F09E-818F-96CA-9503-FA126D9DB235}"/>
          </ac:cxnSpMkLst>
        </pc:cxnChg>
        <pc:cxnChg chg="add mod">
          <ac:chgData name="Matteo Midena" userId="a434877e-3762-419e-aeb6-42638f3a4042" providerId="ADAL" clId="{2E4D2352-06F1-4F38-9B59-BCB4C4557429}" dt="2024-04-08T10:34:13.209" v="1638" actId="164"/>
          <ac:cxnSpMkLst>
            <pc:docMk/>
            <pc:sldMk cId="2709699280" sldId="340"/>
            <ac:cxnSpMk id="77" creationId="{236E20AD-EA20-86DA-9425-D28117FDFD60}"/>
          </ac:cxnSpMkLst>
        </pc:cxnChg>
        <pc:cxnChg chg="add mod">
          <ac:chgData name="Matteo Midena" userId="a434877e-3762-419e-aeb6-42638f3a4042" providerId="ADAL" clId="{2E4D2352-06F1-4F38-9B59-BCB4C4557429}" dt="2024-04-08T10:34:13.209" v="1638" actId="164"/>
          <ac:cxnSpMkLst>
            <pc:docMk/>
            <pc:sldMk cId="2709699280" sldId="340"/>
            <ac:cxnSpMk id="78" creationId="{C03FE1A9-A8FE-6B00-62F5-82DB064B076B}"/>
          </ac:cxnSpMkLst>
        </pc:cxnChg>
        <pc:cxnChg chg="add mod">
          <ac:chgData name="Matteo Midena" userId="a434877e-3762-419e-aeb6-42638f3a4042" providerId="ADAL" clId="{2E4D2352-06F1-4F38-9B59-BCB4C4557429}" dt="2024-04-08T10:34:13.209" v="1638" actId="164"/>
          <ac:cxnSpMkLst>
            <pc:docMk/>
            <pc:sldMk cId="2709699280" sldId="340"/>
            <ac:cxnSpMk id="79" creationId="{2CB5DE31-1865-55EC-FF82-176CC0A1C207}"/>
          </ac:cxnSpMkLst>
        </pc:cxnChg>
        <pc:cxnChg chg="add mod">
          <ac:chgData name="Matteo Midena" userId="a434877e-3762-419e-aeb6-42638f3a4042" providerId="ADAL" clId="{2E4D2352-06F1-4F38-9B59-BCB4C4557429}" dt="2024-04-08T10:34:13.209" v="1638" actId="164"/>
          <ac:cxnSpMkLst>
            <pc:docMk/>
            <pc:sldMk cId="2709699280" sldId="340"/>
            <ac:cxnSpMk id="80" creationId="{4545EAA5-A576-95EC-2F7B-CD83EB2D0BD0}"/>
          </ac:cxnSpMkLst>
        </pc:cxnChg>
        <pc:cxnChg chg="add mod">
          <ac:chgData name="Matteo Midena" userId="a434877e-3762-419e-aeb6-42638f3a4042" providerId="ADAL" clId="{2E4D2352-06F1-4F38-9B59-BCB4C4557429}" dt="2024-04-08T10:34:13.209" v="1638" actId="164"/>
          <ac:cxnSpMkLst>
            <pc:docMk/>
            <pc:sldMk cId="2709699280" sldId="340"/>
            <ac:cxnSpMk id="81" creationId="{26E7A622-1DDE-81B4-2063-0EF304937DA8}"/>
          </ac:cxnSpMkLst>
        </pc:cxnChg>
        <pc:cxnChg chg="add mod">
          <ac:chgData name="Matteo Midena" userId="a434877e-3762-419e-aeb6-42638f3a4042" providerId="ADAL" clId="{2E4D2352-06F1-4F38-9B59-BCB4C4557429}" dt="2024-04-08T10:34:13.209" v="1638" actId="164"/>
          <ac:cxnSpMkLst>
            <pc:docMk/>
            <pc:sldMk cId="2709699280" sldId="340"/>
            <ac:cxnSpMk id="84" creationId="{226EBB63-8395-AD35-0EBA-BC7FCBA008BD}"/>
          </ac:cxnSpMkLst>
        </pc:cxnChg>
        <pc:cxnChg chg="add mod">
          <ac:chgData name="Matteo Midena" userId="a434877e-3762-419e-aeb6-42638f3a4042" providerId="ADAL" clId="{2E4D2352-06F1-4F38-9B59-BCB4C4557429}" dt="2024-04-08T10:39:40.373" v="1684" actId="208"/>
          <ac:cxnSpMkLst>
            <pc:docMk/>
            <pc:sldMk cId="2709699280" sldId="340"/>
            <ac:cxnSpMk id="100" creationId="{EABA62E9-A4C7-EDF4-40AE-F659842CED3B}"/>
          </ac:cxnSpMkLst>
        </pc:cxnChg>
        <pc:cxnChg chg="add del mod">
          <ac:chgData name="Matteo Midena" userId="a434877e-3762-419e-aeb6-42638f3a4042" providerId="ADAL" clId="{2E4D2352-06F1-4F38-9B59-BCB4C4557429}" dt="2024-04-08T10:40:09.756" v="1692" actId="21"/>
          <ac:cxnSpMkLst>
            <pc:docMk/>
            <pc:sldMk cId="2709699280" sldId="340"/>
            <ac:cxnSpMk id="101" creationId="{820FC588-0C22-A15F-1835-E27CAEF5BEDE}"/>
          </ac:cxnSpMkLst>
        </pc:cxnChg>
        <pc:cxnChg chg="add del mod">
          <ac:chgData name="Matteo Midena" userId="a434877e-3762-419e-aeb6-42638f3a4042" providerId="ADAL" clId="{2E4D2352-06F1-4F38-9B59-BCB4C4557429}" dt="2024-04-08T10:40:05.858" v="1690" actId="11529"/>
          <ac:cxnSpMkLst>
            <pc:docMk/>
            <pc:sldMk cId="2709699280" sldId="340"/>
            <ac:cxnSpMk id="105" creationId="{CF7FC965-7412-7BB3-9BAF-3DA961EF1FF6}"/>
          </ac:cxnSpMkLst>
        </pc:cxnChg>
        <pc:cxnChg chg="add mod">
          <ac:chgData name="Matteo Midena" userId="a434877e-3762-419e-aeb6-42638f3a4042" providerId="ADAL" clId="{2E4D2352-06F1-4F38-9B59-BCB4C4557429}" dt="2024-04-08T10:40:14.349" v="1695" actId="14100"/>
          <ac:cxnSpMkLst>
            <pc:docMk/>
            <pc:sldMk cId="2709699280" sldId="340"/>
            <ac:cxnSpMk id="106" creationId="{641906BC-8A50-B732-6D69-15542B5392BB}"/>
          </ac:cxnSpMkLst>
        </pc:cxnChg>
        <pc:cxnChg chg="add mod">
          <ac:chgData name="Matteo Midena" userId="a434877e-3762-419e-aeb6-42638f3a4042" providerId="ADAL" clId="{2E4D2352-06F1-4F38-9B59-BCB4C4557429}" dt="2024-04-08T10:40:19.731" v="1698" actId="14100"/>
          <ac:cxnSpMkLst>
            <pc:docMk/>
            <pc:sldMk cId="2709699280" sldId="340"/>
            <ac:cxnSpMk id="109" creationId="{44B512BE-2B94-3A01-F4A7-71A043A37D53}"/>
          </ac:cxnSpMkLst>
        </pc:cxnChg>
      </pc:sldChg>
      <pc:sldChg chg="addSp delSp modSp mod">
        <pc:chgData name="Matteo Midena" userId="a434877e-3762-419e-aeb6-42638f3a4042" providerId="ADAL" clId="{2E4D2352-06F1-4F38-9B59-BCB4C4557429}" dt="2024-04-08T10:46:29.469" v="1843" actId="207"/>
        <pc:sldMkLst>
          <pc:docMk/>
          <pc:sldMk cId="2686628049" sldId="341"/>
        </pc:sldMkLst>
        <pc:spChg chg="add mod">
          <ac:chgData name="Matteo Midena" userId="a434877e-3762-419e-aeb6-42638f3a4042" providerId="ADAL" clId="{2E4D2352-06F1-4F38-9B59-BCB4C4557429}" dt="2024-04-08T10:42:04.936" v="1734" actId="14100"/>
          <ac:spMkLst>
            <pc:docMk/>
            <pc:sldMk cId="2686628049" sldId="341"/>
            <ac:spMk id="6" creationId="{11EBEC23-2F4D-A160-889E-CFCC0D2D06FC}"/>
          </ac:spMkLst>
        </pc:spChg>
        <pc:spChg chg="add mod">
          <ac:chgData name="Matteo Midena" userId="a434877e-3762-419e-aeb6-42638f3a4042" providerId="ADAL" clId="{2E4D2352-06F1-4F38-9B59-BCB4C4557429}" dt="2024-04-08T10:42:28.425" v="1736" actId="164"/>
          <ac:spMkLst>
            <pc:docMk/>
            <pc:sldMk cId="2686628049" sldId="341"/>
            <ac:spMk id="7" creationId="{BC974974-379B-63D9-FAD1-CA5FA958996C}"/>
          </ac:spMkLst>
        </pc:spChg>
        <pc:spChg chg="add mod">
          <ac:chgData name="Matteo Midena" userId="a434877e-3762-419e-aeb6-42638f3a4042" providerId="ADAL" clId="{2E4D2352-06F1-4F38-9B59-BCB4C4557429}" dt="2024-04-08T10:42:28.425" v="1736" actId="164"/>
          <ac:spMkLst>
            <pc:docMk/>
            <pc:sldMk cId="2686628049" sldId="341"/>
            <ac:spMk id="8" creationId="{29ADBD2F-1DCF-1B69-8DBA-856665BD039A}"/>
          </ac:spMkLst>
        </pc:spChg>
        <pc:spChg chg="add mod">
          <ac:chgData name="Matteo Midena" userId="a434877e-3762-419e-aeb6-42638f3a4042" providerId="ADAL" clId="{2E4D2352-06F1-4F38-9B59-BCB4C4557429}" dt="2024-04-08T10:42:28.425" v="1736" actId="164"/>
          <ac:spMkLst>
            <pc:docMk/>
            <pc:sldMk cId="2686628049" sldId="341"/>
            <ac:spMk id="9" creationId="{760D8F71-F16A-E3DE-EAAB-C760BB58B24A}"/>
          </ac:spMkLst>
        </pc:spChg>
        <pc:spChg chg="mod">
          <ac:chgData name="Matteo Midena" userId="a434877e-3762-419e-aeb6-42638f3a4042" providerId="ADAL" clId="{2E4D2352-06F1-4F38-9B59-BCB4C4557429}" dt="2024-04-08T10:42:20.253" v="1735"/>
          <ac:spMkLst>
            <pc:docMk/>
            <pc:sldMk cId="2686628049" sldId="341"/>
            <ac:spMk id="12" creationId="{4187192C-54F5-DF4D-F0AE-CCC518E2E6FC}"/>
          </ac:spMkLst>
        </pc:spChg>
        <pc:spChg chg="mod">
          <ac:chgData name="Matteo Midena" userId="a434877e-3762-419e-aeb6-42638f3a4042" providerId="ADAL" clId="{2E4D2352-06F1-4F38-9B59-BCB4C4557429}" dt="2024-04-08T10:42:20.253" v="1735"/>
          <ac:spMkLst>
            <pc:docMk/>
            <pc:sldMk cId="2686628049" sldId="341"/>
            <ac:spMk id="13" creationId="{EFD76847-0486-B92F-E0C8-7F0E634718A6}"/>
          </ac:spMkLst>
        </pc:spChg>
        <pc:spChg chg="mod">
          <ac:chgData name="Matteo Midena" userId="a434877e-3762-419e-aeb6-42638f3a4042" providerId="ADAL" clId="{2E4D2352-06F1-4F38-9B59-BCB4C4557429}" dt="2024-04-08T10:42:20.253" v="1735"/>
          <ac:spMkLst>
            <pc:docMk/>
            <pc:sldMk cId="2686628049" sldId="341"/>
            <ac:spMk id="16" creationId="{461F4382-436A-6099-0707-4B4A259B9F88}"/>
          </ac:spMkLst>
        </pc:spChg>
        <pc:spChg chg="mod">
          <ac:chgData name="Matteo Midena" userId="a434877e-3762-419e-aeb6-42638f3a4042" providerId="ADAL" clId="{2E4D2352-06F1-4F38-9B59-BCB4C4557429}" dt="2024-04-08T10:42:20.253" v="1735"/>
          <ac:spMkLst>
            <pc:docMk/>
            <pc:sldMk cId="2686628049" sldId="341"/>
            <ac:spMk id="17" creationId="{1B84242A-CEB7-9A5D-670B-CD874DF52512}"/>
          </ac:spMkLst>
        </pc:spChg>
        <pc:spChg chg="mod">
          <ac:chgData name="Matteo Midena" userId="a434877e-3762-419e-aeb6-42638f3a4042" providerId="ADAL" clId="{2E4D2352-06F1-4F38-9B59-BCB4C4557429}" dt="2024-04-08T10:42:20.253" v="1735"/>
          <ac:spMkLst>
            <pc:docMk/>
            <pc:sldMk cId="2686628049" sldId="341"/>
            <ac:spMk id="19" creationId="{E336E834-1462-35ED-0D63-DB3FE5A7768C}"/>
          </ac:spMkLst>
        </pc:spChg>
        <pc:spChg chg="mod">
          <ac:chgData name="Matteo Midena" userId="a434877e-3762-419e-aeb6-42638f3a4042" providerId="ADAL" clId="{2E4D2352-06F1-4F38-9B59-BCB4C4557429}" dt="2024-04-08T10:42:20.253" v="1735"/>
          <ac:spMkLst>
            <pc:docMk/>
            <pc:sldMk cId="2686628049" sldId="341"/>
            <ac:spMk id="21" creationId="{E3886C30-5D7D-F2E1-173B-D3030C068D72}"/>
          </ac:spMkLst>
        </pc:spChg>
        <pc:spChg chg="mod">
          <ac:chgData name="Matteo Midena" userId="a434877e-3762-419e-aeb6-42638f3a4042" providerId="ADAL" clId="{2E4D2352-06F1-4F38-9B59-BCB4C4557429}" dt="2024-04-08T10:42:20.253" v="1735"/>
          <ac:spMkLst>
            <pc:docMk/>
            <pc:sldMk cId="2686628049" sldId="341"/>
            <ac:spMk id="22" creationId="{4F214A49-7985-8DFC-ACF9-E062E33F86D3}"/>
          </ac:spMkLst>
        </pc:spChg>
        <pc:spChg chg="mod">
          <ac:chgData name="Matteo Midena" userId="a434877e-3762-419e-aeb6-42638f3a4042" providerId="ADAL" clId="{2E4D2352-06F1-4F38-9B59-BCB4C4557429}" dt="2024-04-08T10:42:20.253" v="1735"/>
          <ac:spMkLst>
            <pc:docMk/>
            <pc:sldMk cId="2686628049" sldId="341"/>
            <ac:spMk id="24" creationId="{4975A47D-2449-DAD6-1990-21BF9AA36303}"/>
          </ac:spMkLst>
        </pc:spChg>
        <pc:spChg chg="mod">
          <ac:chgData name="Matteo Midena" userId="a434877e-3762-419e-aeb6-42638f3a4042" providerId="ADAL" clId="{2E4D2352-06F1-4F38-9B59-BCB4C4557429}" dt="2024-04-08T10:42:20.253" v="1735"/>
          <ac:spMkLst>
            <pc:docMk/>
            <pc:sldMk cId="2686628049" sldId="341"/>
            <ac:spMk id="25" creationId="{D37C8F56-5ED6-CD0E-353F-ABBB95CE3783}"/>
          </ac:spMkLst>
        </pc:spChg>
        <pc:spChg chg="mod">
          <ac:chgData name="Matteo Midena" userId="a434877e-3762-419e-aeb6-42638f3a4042" providerId="ADAL" clId="{2E4D2352-06F1-4F38-9B59-BCB4C4557429}" dt="2024-04-08T10:42:20.253" v="1735"/>
          <ac:spMkLst>
            <pc:docMk/>
            <pc:sldMk cId="2686628049" sldId="341"/>
            <ac:spMk id="27" creationId="{9D0B82A4-2FD4-9B63-1174-2B1022CE3BAC}"/>
          </ac:spMkLst>
        </pc:spChg>
        <pc:spChg chg="mod">
          <ac:chgData name="Matteo Midena" userId="a434877e-3762-419e-aeb6-42638f3a4042" providerId="ADAL" clId="{2E4D2352-06F1-4F38-9B59-BCB4C4557429}" dt="2024-04-08T10:42:20.253" v="1735"/>
          <ac:spMkLst>
            <pc:docMk/>
            <pc:sldMk cId="2686628049" sldId="341"/>
            <ac:spMk id="35" creationId="{38627D97-0350-7BA3-F98E-3A41F06060D7}"/>
          </ac:spMkLst>
        </pc:spChg>
        <pc:spChg chg="mod">
          <ac:chgData name="Matteo Midena" userId="a434877e-3762-419e-aeb6-42638f3a4042" providerId="ADAL" clId="{2E4D2352-06F1-4F38-9B59-BCB4C4557429}" dt="2024-04-08T10:42:20.253" v="1735"/>
          <ac:spMkLst>
            <pc:docMk/>
            <pc:sldMk cId="2686628049" sldId="341"/>
            <ac:spMk id="37" creationId="{ADFBC059-BB7C-F16C-C6DC-701745A41AE7}"/>
          </ac:spMkLst>
        </pc:spChg>
        <pc:spChg chg="mod">
          <ac:chgData name="Matteo Midena" userId="a434877e-3762-419e-aeb6-42638f3a4042" providerId="ADAL" clId="{2E4D2352-06F1-4F38-9B59-BCB4C4557429}" dt="2024-04-08T10:42:20.253" v="1735"/>
          <ac:spMkLst>
            <pc:docMk/>
            <pc:sldMk cId="2686628049" sldId="341"/>
            <ac:spMk id="39" creationId="{FAF30CC6-FC8A-DEB0-81A9-89CEC966B048}"/>
          </ac:spMkLst>
        </pc:spChg>
        <pc:spChg chg="add mod">
          <ac:chgData name="Matteo Midena" userId="a434877e-3762-419e-aeb6-42638f3a4042" providerId="ADAL" clId="{2E4D2352-06F1-4F38-9B59-BCB4C4557429}" dt="2024-04-08T10:42:28.425" v="1736" actId="164"/>
          <ac:spMkLst>
            <pc:docMk/>
            <pc:sldMk cId="2686628049" sldId="341"/>
            <ac:spMk id="49" creationId="{530E799C-9C87-ACDD-4CC3-B9393D5B7BF4}"/>
          </ac:spMkLst>
        </pc:spChg>
        <pc:spChg chg="mod">
          <ac:chgData name="Matteo Midena" userId="a434877e-3762-419e-aeb6-42638f3a4042" providerId="ADAL" clId="{2E4D2352-06F1-4F38-9B59-BCB4C4557429}" dt="2024-04-08T10:42:20.253" v="1735"/>
          <ac:spMkLst>
            <pc:docMk/>
            <pc:sldMk cId="2686628049" sldId="341"/>
            <ac:spMk id="53" creationId="{5E5C452F-9ED0-6777-AA12-3FC86F1201DC}"/>
          </ac:spMkLst>
        </pc:spChg>
        <pc:spChg chg="mod">
          <ac:chgData name="Matteo Midena" userId="a434877e-3762-419e-aeb6-42638f3a4042" providerId="ADAL" clId="{2E4D2352-06F1-4F38-9B59-BCB4C4557429}" dt="2024-04-08T10:42:20.253" v="1735"/>
          <ac:spMkLst>
            <pc:docMk/>
            <pc:sldMk cId="2686628049" sldId="341"/>
            <ac:spMk id="54" creationId="{59323BF1-4E5C-67B3-2D9F-4E361A90906E}"/>
          </ac:spMkLst>
        </pc:spChg>
        <pc:spChg chg="mod">
          <ac:chgData name="Matteo Midena" userId="a434877e-3762-419e-aeb6-42638f3a4042" providerId="ADAL" clId="{2E4D2352-06F1-4F38-9B59-BCB4C4557429}" dt="2024-04-08T10:42:20.253" v="1735"/>
          <ac:spMkLst>
            <pc:docMk/>
            <pc:sldMk cId="2686628049" sldId="341"/>
            <ac:spMk id="56" creationId="{9D7F9606-4EC5-3F4C-FC4F-163144FFF62E}"/>
          </ac:spMkLst>
        </pc:spChg>
        <pc:spChg chg="mod">
          <ac:chgData name="Matteo Midena" userId="a434877e-3762-419e-aeb6-42638f3a4042" providerId="ADAL" clId="{2E4D2352-06F1-4F38-9B59-BCB4C4557429}" dt="2024-04-08T10:42:20.253" v="1735"/>
          <ac:spMkLst>
            <pc:docMk/>
            <pc:sldMk cId="2686628049" sldId="341"/>
            <ac:spMk id="57" creationId="{EF1F16FF-5A0D-644C-201F-130DAD5AC438}"/>
          </ac:spMkLst>
        </pc:spChg>
        <pc:spChg chg="mod">
          <ac:chgData name="Matteo Midena" userId="a434877e-3762-419e-aeb6-42638f3a4042" providerId="ADAL" clId="{2E4D2352-06F1-4F38-9B59-BCB4C4557429}" dt="2024-04-08T10:42:20.253" v="1735"/>
          <ac:spMkLst>
            <pc:docMk/>
            <pc:sldMk cId="2686628049" sldId="341"/>
            <ac:spMk id="58" creationId="{7DA37F92-AE9D-E813-C085-DF226DA7148F}"/>
          </ac:spMkLst>
        </pc:spChg>
        <pc:spChg chg="mod">
          <ac:chgData name="Matteo Midena" userId="a434877e-3762-419e-aeb6-42638f3a4042" providerId="ADAL" clId="{2E4D2352-06F1-4F38-9B59-BCB4C4557429}" dt="2024-04-08T10:42:20.253" v="1735"/>
          <ac:spMkLst>
            <pc:docMk/>
            <pc:sldMk cId="2686628049" sldId="341"/>
            <ac:spMk id="59" creationId="{81987D1B-E64F-F3F0-DFAD-DC76DDCE470B}"/>
          </ac:spMkLst>
        </pc:spChg>
        <pc:spChg chg="mod">
          <ac:chgData name="Matteo Midena" userId="a434877e-3762-419e-aeb6-42638f3a4042" providerId="ADAL" clId="{2E4D2352-06F1-4F38-9B59-BCB4C4557429}" dt="2024-04-08T10:42:20.253" v="1735"/>
          <ac:spMkLst>
            <pc:docMk/>
            <pc:sldMk cId="2686628049" sldId="341"/>
            <ac:spMk id="65" creationId="{2C8CB262-59E7-44BD-52D4-216AA684904B}"/>
          </ac:spMkLst>
        </pc:spChg>
        <pc:spChg chg="add mod">
          <ac:chgData name="Matteo Midena" userId="a434877e-3762-419e-aeb6-42638f3a4042" providerId="ADAL" clId="{2E4D2352-06F1-4F38-9B59-BCB4C4557429}" dt="2024-04-08T10:43:50.444" v="1756" actId="1076"/>
          <ac:spMkLst>
            <pc:docMk/>
            <pc:sldMk cId="2686628049" sldId="341"/>
            <ac:spMk id="72" creationId="{752A8149-48EC-3343-4F1B-960A1A85394B}"/>
          </ac:spMkLst>
        </pc:spChg>
        <pc:spChg chg="add mod">
          <ac:chgData name="Matteo Midena" userId="a434877e-3762-419e-aeb6-42638f3a4042" providerId="ADAL" clId="{2E4D2352-06F1-4F38-9B59-BCB4C4557429}" dt="2024-04-08T10:44:13.077" v="1758" actId="1076"/>
          <ac:spMkLst>
            <pc:docMk/>
            <pc:sldMk cId="2686628049" sldId="341"/>
            <ac:spMk id="73" creationId="{B643BCB4-B888-C41E-7F92-7A48B8B8B5B9}"/>
          </ac:spMkLst>
        </pc:spChg>
        <pc:spChg chg="add mod">
          <ac:chgData name="Matteo Midena" userId="a434877e-3762-419e-aeb6-42638f3a4042" providerId="ADAL" clId="{2E4D2352-06F1-4F38-9B59-BCB4C4557429}" dt="2024-04-08T10:44:32.652" v="1761" actId="208"/>
          <ac:spMkLst>
            <pc:docMk/>
            <pc:sldMk cId="2686628049" sldId="341"/>
            <ac:spMk id="74" creationId="{D4719BB2-D54A-92EC-A352-43711237ECC7}"/>
          </ac:spMkLst>
        </pc:spChg>
        <pc:spChg chg="add mod">
          <ac:chgData name="Matteo Midena" userId="a434877e-3762-419e-aeb6-42638f3a4042" providerId="ADAL" clId="{2E4D2352-06F1-4F38-9B59-BCB4C4557429}" dt="2024-04-08T10:45:39.117" v="1794" actId="207"/>
          <ac:spMkLst>
            <pc:docMk/>
            <pc:sldMk cId="2686628049" sldId="341"/>
            <ac:spMk id="86" creationId="{32DD1EA1-D314-9515-AD52-E273F170C8C2}"/>
          </ac:spMkLst>
        </pc:spChg>
        <pc:spChg chg="add mod">
          <ac:chgData name="Matteo Midena" userId="a434877e-3762-419e-aeb6-42638f3a4042" providerId="ADAL" clId="{2E4D2352-06F1-4F38-9B59-BCB4C4557429}" dt="2024-04-08T10:45:52.594" v="1796" actId="1076"/>
          <ac:spMkLst>
            <pc:docMk/>
            <pc:sldMk cId="2686628049" sldId="341"/>
            <ac:spMk id="87" creationId="{69BC8813-440D-96C2-7FF8-BD14DF64A26D}"/>
          </ac:spMkLst>
        </pc:spChg>
        <pc:spChg chg="add mod">
          <ac:chgData name="Matteo Midena" userId="a434877e-3762-419e-aeb6-42638f3a4042" providerId="ADAL" clId="{2E4D2352-06F1-4F38-9B59-BCB4C4557429}" dt="2024-04-08T10:46:29.469" v="1843" actId="207"/>
          <ac:spMkLst>
            <pc:docMk/>
            <pc:sldMk cId="2686628049" sldId="341"/>
            <ac:spMk id="88" creationId="{BB140BCC-2AF8-6827-7F2D-06C50286A0D7}"/>
          </ac:spMkLst>
        </pc:spChg>
        <pc:grpChg chg="add mod">
          <ac:chgData name="Matteo Midena" userId="a434877e-3762-419e-aeb6-42638f3a4042" providerId="ADAL" clId="{2E4D2352-06F1-4F38-9B59-BCB4C4557429}" dt="2024-04-08T10:42:28.425" v="1736" actId="164"/>
          <ac:grpSpMkLst>
            <pc:docMk/>
            <pc:sldMk cId="2686628049" sldId="341"/>
            <ac:grpSpMk id="11" creationId="{59FA626A-EF30-7514-0971-5DD8B620ADF1}"/>
          </ac:grpSpMkLst>
        </pc:grpChg>
        <pc:grpChg chg="add mod">
          <ac:chgData name="Matteo Midena" userId="a434877e-3762-419e-aeb6-42638f3a4042" providerId="ADAL" clId="{2E4D2352-06F1-4F38-9B59-BCB4C4557429}" dt="2024-04-08T10:42:28.425" v="1736" actId="164"/>
          <ac:grpSpMkLst>
            <pc:docMk/>
            <pc:sldMk cId="2686628049" sldId="341"/>
            <ac:grpSpMk id="20" creationId="{BC1A5116-A11E-9A82-B706-3B3B476DCFE3}"/>
          </ac:grpSpMkLst>
        </pc:grpChg>
        <pc:grpChg chg="add mod">
          <ac:chgData name="Matteo Midena" userId="a434877e-3762-419e-aeb6-42638f3a4042" providerId="ADAL" clId="{2E4D2352-06F1-4F38-9B59-BCB4C4557429}" dt="2024-04-08T10:42:28.425" v="1736" actId="164"/>
          <ac:grpSpMkLst>
            <pc:docMk/>
            <pc:sldMk cId="2686628049" sldId="341"/>
            <ac:grpSpMk id="52" creationId="{2B739118-8898-8F7C-84AD-8E481374AFA1}"/>
          </ac:grpSpMkLst>
        </pc:grpChg>
        <pc:grpChg chg="add mod">
          <ac:chgData name="Matteo Midena" userId="a434877e-3762-419e-aeb6-42638f3a4042" providerId="ADAL" clId="{2E4D2352-06F1-4F38-9B59-BCB4C4557429}" dt="2024-04-08T10:42:28.425" v="1736" actId="164"/>
          <ac:grpSpMkLst>
            <pc:docMk/>
            <pc:sldMk cId="2686628049" sldId="341"/>
            <ac:grpSpMk id="67" creationId="{226FF954-A9E6-5DCB-66B3-86E0CE12A0C3}"/>
          </ac:grpSpMkLst>
        </pc:grpChg>
        <pc:grpChg chg="mod">
          <ac:chgData name="Matteo Midena" userId="a434877e-3762-419e-aeb6-42638f3a4042" providerId="ADAL" clId="{2E4D2352-06F1-4F38-9B59-BCB4C4557429}" dt="2024-04-08T10:43:09.139" v="1745"/>
          <ac:grpSpMkLst>
            <pc:docMk/>
            <pc:sldMk cId="2686628049" sldId="341"/>
            <ac:grpSpMk id="71" creationId="{205ECD52-BC6F-64CF-4C9E-908AF9DC2C70}"/>
          </ac:grpSpMkLst>
        </pc:grpChg>
        <pc:picChg chg="mod">
          <ac:chgData name="Matteo Midena" userId="a434877e-3762-419e-aeb6-42638f3a4042" providerId="ADAL" clId="{2E4D2352-06F1-4F38-9B59-BCB4C4557429}" dt="2024-04-08T10:42:20.253" v="1735"/>
          <ac:picMkLst>
            <pc:docMk/>
            <pc:sldMk cId="2686628049" sldId="341"/>
            <ac:picMk id="26" creationId="{076BB5FB-8F40-FFF9-0BB2-86967FBEBB1D}"/>
          </ac:picMkLst>
        </pc:picChg>
        <pc:picChg chg="mod">
          <ac:chgData name="Matteo Midena" userId="a434877e-3762-419e-aeb6-42638f3a4042" providerId="ADAL" clId="{2E4D2352-06F1-4F38-9B59-BCB4C4557429}" dt="2024-04-08T10:42:20.253" v="1735"/>
          <ac:picMkLst>
            <pc:docMk/>
            <pc:sldMk cId="2686628049" sldId="341"/>
            <ac:picMk id="28" creationId="{D73D8B74-845B-FA31-9B95-D3CFF274802D}"/>
          </ac:picMkLst>
        </pc:picChg>
        <pc:picChg chg="mod">
          <ac:chgData name="Matteo Midena" userId="a434877e-3762-419e-aeb6-42638f3a4042" providerId="ADAL" clId="{2E4D2352-06F1-4F38-9B59-BCB4C4557429}" dt="2024-04-08T10:42:20.253" v="1735"/>
          <ac:picMkLst>
            <pc:docMk/>
            <pc:sldMk cId="2686628049" sldId="341"/>
            <ac:picMk id="36" creationId="{2D51EDCA-56C2-F730-D358-390209AE0BDC}"/>
          </ac:picMkLst>
        </pc:picChg>
        <pc:picChg chg="mod">
          <ac:chgData name="Matteo Midena" userId="a434877e-3762-419e-aeb6-42638f3a4042" providerId="ADAL" clId="{2E4D2352-06F1-4F38-9B59-BCB4C4557429}" dt="2024-04-08T10:42:20.253" v="1735"/>
          <ac:picMkLst>
            <pc:docMk/>
            <pc:sldMk cId="2686628049" sldId="341"/>
            <ac:picMk id="38" creationId="{162C42A6-B344-E786-44AD-F1CA91793369}"/>
          </ac:picMkLst>
        </pc:picChg>
        <pc:picChg chg="mod">
          <ac:chgData name="Matteo Midena" userId="a434877e-3762-419e-aeb6-42638f3a4042" providerId="ADAL" clId="{2E4D2352-06F1-4F38-9B59-BCB4C4557429}" dt="2024-04-08T10:42:20.253" v="1735"/>
          <ac:picMkLst>
            <pc:docMk/>
            <pc:sldMk cId="2686628049" sldId="341"/>
            <ac:picMk id="40" creationId="{7650E6A2-5B13-7251-5579-0B96E9115C1C}"/>
          </ac:picMkLst>
        </pc:picChg>
        <pc:picChg chg="add del mod">
          <ac:chgData name="Matteo Midena" userId="a434877e-3762-419e-aeb6-42638f3a4042" providerId="ADAL" clId="{2E4D2352-06F1-4F38-9B59-BCB4C4557429}" dt="2024-04-08T10:42:33.149" v="1737" actId="478"/>
          <ac:picMkLst>
            <pc:docMk/>
            <pc:sldMk cId="2686628049" sldId="341"/>
            <ac:picMk id="46" creationId="{318BBDF8-FEC2-9DFC-4849-513FC4CBF2B0}"/>
          </ac:picMkLst>
        </pc:picChg>
        <pc:picChg chg="add del mod">
          <ac:chgData name="Matteo Midena" userId="a434877e-3762-419e-aeb6-42638f3a4042" providerId="ADAL" clId="{2E4D2352-06F1-4F38-9B59-BCB4C4557429}" dt="2024-04-08T10:42:33.734" v="1738" actId="478"/>
          <ac:picMkLst>
            <pc:docMk/>
            <pc:sldMk cId="2686628049" sldId="341"/>
            <ac:picMk id="47" creationId="{FC964C46-F285-570C-878C-1F9EC853652B}"/>
          </ac:picMkLst>
        </pc:picChg>
        <pc:picChg chg="add del mod">
          <ac:chgData name="Matteo Midena" userId="a434877e-3762-419e-aeb6-42638f3a4042" providerId="ADAL" clId="{2E4D2352-06F1-4F38-9B59-BCB4C4557429}" dt="2024-04-08T10:42:34.635" v="1739" actId="478"/>
          <ac:picMkLst>
            <pc:docMk/>
            <pc:sldMk cId="2686628049" sldId="341"/>
            <ac:picMk id="48" creationId="{6A4F5EC3-B5F3-8D0A-6268-511642EB2524}"/>
          </ac:picMkLst>
        </pc:picChg>
        <pc:inkChg chg="add del mod">
          <ac:chgData name="Matteo Midena" userId="a434877e-3762-419e-aeb6-42638f3a4042" providerId="ADAL" clId="{2E4D2352-06F1-4F38-9B59-BCB4C4557429}" dt="2024-04-08T10:43:09.868" v="1747" actId="9405"/>
          <ac:inkMkLst>
            <pc:docMk/>
            <pc:sldMk cId="2686628049" sldId="341"/>
            <ac:inkMk id="68" creationId="{3AAD41A7-E4C5-9022-EDD8-3872449C1D2C}"/>
          </ac:inkMkLst>
        </pc:inkChg>
        <pc:inkChg chg="add del mod">
          <ac:chgData name="Matteo Midena" userId="a434877e-3762-419e-aeb6-42638f3a4042" providerId="ADAL" clId="{2E4D2352-06F1-4F38-9B59-BCB4C4557429}" dt="2024-04-08T10:43:09.475" v="1746" actId="9405"/>
          <ac:inkMkLst>
            <pc:docMk/>
            <pc:sldMk cId="2686628049" sldId="341"/>
            <ac:inkMk id="69" creationId="{0802D5A9-2112-72E8-92D1-E7A9966A254A}"/>
          </ac:inkMkLst>
        </pc:inkChg>
        <pc:inkChg chg="add del mod">
          <ac:chgData name="Matteo Midena" userId="a434877e-3762-419e-aeb6-42638f3a4042" providerId="ADAL" clId="{2E4D2352-06F1-4F38-9B59-BCB4C4557429}" dt="2024-04-08T10:43:09.139" v="1745"/>
          <ac:inkMkLst>
            <pc:docMk/>
            <pc:sldMk cId="2686628049" sldId="341"/>
            <ac:inkMk id="70" creationId="{9E908299-135F-0C0F-8C41-D581E1E618B2}"/>
          </ac:inkMkLst>
        </pc:inkChg>
        <pc:cxnChg chg="add mod">
          <ac:chgData name="Matteo Midena" userId="a434877e-3762-419e-aeb6-42638f3a4042" providerId="ADAL" clId="{2E4D2352-06F1-4F38-9B59-BCB4C4557429}" dt="2024-04-08T10:42:28.425" v="1736" actId="164"/>
          <ac:cxnSpMkLst>
            <pc:docMk/>
            <pc:sldMk cId="2686628049" sldId="341"/>
            <ac:cxnSpMk id="10" creationId="{AF0DB601-3D01-833D-4BC4-999263F4F0EA}"/>
          </ac:cxnSpMkLst>
        </pc:cxnChg>
        <pc:cxnChg chg="mod">
          <ac:chgData name="Matteo Midena" userId="a434877e-3762-419e-aeb6-42638f3a4042" providerId="ADAL" clId="{2E4D2352-06F1-4F38-9B59-BCB4C4557429}" dt="2024-04-08T10:42:20.253" v="1735"/>
          <ac:cxnSpMkLst>
            <pc:docMk/>
            <pc:sldMk cId="2686628049" sldId="341"/>
            <ac:cxnSpMk id="14" creationId="{991344A6-B549-2160-5D5A-2EFC000E7563}"/>
          </ac:cxnSpMkLst>
        </pc:cxnChg>
        <pc:cxnChg chg="mod">
          <ac:chgData name="Matteo Midena" userId="a434877e-3762-419e-aeb6-42638f3a4042" providerId="ADAL" clId="{2E4D2352-06F1-4F38-9B59-BCB4C4557429}" dt="2024-04-08T10:42:20.253" v="1735"/>
          <ac:cxnSpMkLst>
            <pc:docMk/>
            <pc:sldMk cId="2686628049" sldId="341"/>
            <ac:cxnSpMk id="15" creationId="{CCA84D90-5F5C-106C-B349-040990F25237}"/>
          </ac:cxnSpMkLst>
        </pc:cxnChg>
        <pc:cxnChg chg="mod">
          <ac:chgData name="Matteo Midena" userId="a434877e-3762-419e-aeb6-42638f3a4042" providerId="ADAL" clId="{2E4D2352-06F1-4F38-9B59-BCB4C4557429}" dt="2024-04-08T10:42:20.253" v="1735"/>
          <ac:cxnSpMkLst>
            <pc:docMk/>
            <pc:sldMk cId="2686628049" sldId="341"/>
            <ac:cxnSpMk id="18" creationId="{926540F5-7D8C-AECB-5B6F-D716A9B92229}"/>
          </ac:cxnSpMkLst>
        </pc:cxnChg>
        <pc:cxnChg chg="mod">
          <ac:chgData name="Matteo Midena" userId="a434877e-3762-419e-aeb6-42638f3a4042" providerId="ADAL" clId="{2E4D2352-06F1-4F38-9B59-BCB4C4557429}" dt="2024-04-08T10:42:20.253" v="1735"/>
          <ac:cxnSpMkLst>
            <pc:docMk/>
            <pc:sldMk cId="2686628049" sldId="341"/>
            <ac:cxnSpMk id="23" creationId="{A5F354BC-A346-6125-042E-A2A0C150DEBD}"/>
          </ac:cxnSpMkLst>
        </pc:cxnChg>
        <pc:cxnChg chg="mod">
          <ac:chgData name="Matteo Midena" userId="a434877e-3762-419e-aeb6-42638f3a4042" providerId="ADAL" clId="{2E4D2352-06F1-4F38-9B59-BCB4C4557429}" dt="2024-04-08T10:42:20.253" v="1735"/>
          <ac:cxnSpMkLst>
            <pc:docMk/>
            <pc:sldMk cId="2686628049" sldId="341"/>
            <ac:cxnSpMk id="29" creationId="{40EB2FB0-9210-6BFA-A32C-CA164DF8B713}"/>
          </ac:cxnSpMkLst>
        </pc:cxnChg>
        <pc:cxnChg chg="mod">
          <ac:chgData name="Matteo Midena" userId="a434877e-3762-419e-aeb6-42638f3a4042" providerId="ADAL" clId="{2E4D2352-06F1-4F38-9B59-BCB4C4557429}" dt="2024-04-08T10:42:20.253" v="1735"/>
          <ac:cxnSpMkLst>
            <pc:docMk/>
            <pc:sldMk cId="2686628049" sldId="341"/>
            <ac:cxnSpMk id="30" creationId="{5AEB172F-7279-5DAB-CAB0-A6BBA9FBB2EF}"/>
          </ac:cxnSpMkLst>
        </pc:cxnChg>
        <pc:cxnChg chg="mod">
          <ac:chgData name="Matteo Midena" userId="a434877e-3762-419e-aeb6-42638f3a4042" providerId="ADAL" clId="{2E4D2352-06F1-4F38-9B59-BCB4C4557429}" dt="2024-04-08T10:42:20.253" v="1735"/>
          <ac:cxnSpMkLst>
            <pc:docMk/>
            <pc:sldMk cId="2686628049" sldId="341"/>
            <ac:cxnSpMk id="31" creationId="{DBB555A8-807B-EBA0-C365-0221305AC21E}"/>
          </ac:cxnSpMkLst>
        </pc:cxnChg>
        <pc:cxnChg chg="mod">
          <ac:chgData name="Matteo Midena" userId="a434877e-3762-419e-aeb6-42638f3a4042" providerId="ADAL" clId="{2E4D2352-06F1-4F38-9B59-BCB4C4557429}" dt="2024-04-08T10:42:20.253" v="1735"/>
          <ac:cxnSpMkLst>
            <pc:docMk/>
            <pc:sldMk cId="2686628049" sldId="341"/>
            <ac:cxnSpMk id="32" creationId="{640AAF83-5A39-5D29-AD2E-834854E0C78F}"/>
          </ac:cxnSpMkLst>
        </pc:cxnChg>
        <pc:cxnChg chg="mod">
          <ac:chgData name="Matteo Midena" userId="a434877e-3762-419e-aeb6-42638f3a4042" providerId="ADAL" clId="{2E4D2352-06F1-4F38-9B59-BCB4C4557429}" dt="2024-04-08T10:42:20.253" v="1735"/>
          <ac:cxnSpMkLst>
            <pc:docMk/>
            <pc:sldMk cId="2686628049" sldId="341"/>
            <ac:cxnSpMk id="33" creationId="{6ECCBADB-ED0C-57F3-4D7A-169AC8FD0359}"/>
          </ac:cxnSpMkLst>
        </pc:cxnChg>
        <pc:cxnChg chg="mod">
          <ac:chgData name="Matteo Midena" userId="a434877e-3762-419e-aeb6-42638f3a4042" providerId="ADAL" clId="{2E4D2352-06F1-4F38-9B59-BCB4C4557429}" dt="2024-04-08T10:42:20.253" v="1735"/>
          <ac:cxnSpMkLst>
            <pc:docMk/>
            <pc:sldMk cId="2686628049" sldId="341"/>
            <ac:cxnSpMk id="34" creationId="{44CB5B1A-DD90-79FC-FD9D-1068EBDA13C4}"/>
          </ac:cxnSpMkLst>
        </pc:cxnChg>
        <pc:cxnChg chg="mod">
          <ac:chgData name="Matteo Midena" userId="a434877e-3762-419e-aeb6-42638f3a4042" providerId="ADAL" clId="{2E4D2352-06F1-4F38-9B59-BCB4C4557429}" dt="2024-04-08T10:42:20.253" v="1735"/>
          <ac:cxnSpMkLst>
            <pc:docMk/>
            <pc:sldMk cId="2686628049" sldId="341"/>
            <ac:cxnSpMk id="41" creationId="{ED60CFB6-7D84-6DA4-A3CB-EAAD591D1DE3}"/>
          </ac:cxnSpMkLst>
        </pc:cxnChg>
        <pc:cxnChg chg="mod">
          <ac:chgData name="Matteo Midena" userId="a434877e-3762-419e-aeb6-42638f3a4042" providerId="ADAL" clId="{2E4D2352-06F1-4F38-9B59-BCB4C4557429}" dt="2024-04-08T10:42:20.253" v="1735"/>
          <ac:cxnSpMkLst>
            <pc:docMk/>
            <pc:sldMk cId="2686628049" sldId="341"/>
            <ac:cxnSpMk id="42" creationId="{F7DB69EA-8AF9-F278-388A-25649F557EF2}"/>
          </ac:cxnSpMkLst>
        </pc:cxnChg>
        <pc:cxnChg chg="mod">
          <ac:chgData name="Matteo Midena" userId="a434877e-3762-419e-aeb6-42638f3a4042" providerId="ADAL" clId="{2E4D2352-06F1-4F38-9B59-BCB4C4557429}" dt="2024-04-08T10:42:20.253" v="1735"/>
          <ac:cxnSpMkLst>
            <pc:docMk/>
            <pc:sldMk cId="2686628049" sldId="341"/>
            <ac:cxnSpMk id="43" creationId="{FB86D2CA-1E69-6193-CD3B-5C5482326BFF}"/>
          </ac:cxnSpMkLst>
        </pc:cxnChg>
        <pc:cxnChg chg="mod">
          <ac:chgData name="Matteo Midena" userId="a434877e-3762-419e-aeb6-42638f3a4042" providerId="ADAL" clId="{2E4D2352-06F1-4F38-9B59-BCB4C4557429}" dt="2024-04-08T10:42:20.253" v="1735"/>
          <ac:cxnSpMkLst>
            <pc:docMk/>
            <pc:sldMk cId="2686628049" sldId="341"/>
            <ac:cxnSpMk id="44" creationId="{5F9E0205-F31F-0947-250A-B975E575337D}"/>
          </ac:cxnSpMkLst>
        </pc:cxnChg>
        <pc:cxnChg chg="mod">
          <ac:chgData name="Matteo Midena" userId="a434877e-3762-419e-aeb6-42638f3a4042" providerId="ADAL" clId="{2E4D2352-06F1-4F38-9B59-BCB4C4557429}" dt="2024-04-08T10:42:20.253" v="1735"/>
          <ac:cxnSpMkLst>
            <pc:docMk/>
            <pc:sldMk cId="2686628049" sldId="341"/>
            <ac:cxnSpMk id="45" creationId="{7E1AC323-2819-7031-E168-3DF4EC52B1A0}"/>
          </ac:cxnSpMkLst>
        </pc:cxnChg>
        <pc:cxnChg chg="add mod">
          <ac:chgData name="Matteo Midena" userId="a434877e-3762-419e-aeb6-42638f3a4042" providerId="ADAL" clId="{2E4D2352-06F1-4F38-9B59-BCB4C4557429}" dt="2024-04-08T10:42:28.425" v="1736" actId="164"/>
          <ac:cxnSpMkLst>
            <pc:docMk/>
            <pc:sldMk cId="2686628049" sldId="341"/>
            <ac:cxnSpMk id="50" creationId="{44C1312D-8FE9-EE01-CA89-43DC4A5954E1}"/>
          </ac:cxnSpMkLst>
        </pc:cxnChg>
        <pc:cxnChg chg="add mod">
          <ac:chgData name="Matteo Midena" userId="a434877e-3762-419e-aeb6-42638f3a4042" providerId="ADAL" clId="{2E4D2352-06F1-4F38-9B59-BCB4C4557429}" dt="2024-04-08T10:42:28.425" v="1736" actId="164"/>
          <ac:cxnSpMkLst>
            <pc:docMk/>
            <pc:sldMk cId="2686628049" sldId="341"/>
            <ac:cxnSpMk id="51" creationId="{295D1733-7336-51ED-8E38-5F3A7A59E219}"/>
          </ac:cxnSpMkLst>
        </pc:cxnChg>
        <pc:cxnChg chg="mod">
          <ac:chgData name="Matteo Midena" userId="a434877e-3762-419e-aeb6-42638f3a4042" providerId="ADAL" clId="{2E4D2352-06F1-4F38-9B59-BCB4C4557429}" dt="2024-04-08T10:42:20.253" v="1735"/>
          <ac:cxnSpMkLst>
            <pc:docMk/>
            <pc:sldMk cId="2686628049" sldId="341"/>
            <ac:cxnSpMk id="55" creationId="{A3AEEE3B-18D8-1738-E2F4-2750F585C841}"/>
          </ac:cxnSpMkLst>
        </pc:cxnChg>
        <pc:cxnChg chg="mod">
          <ac:chgData name="Matteo Midena" userId="a434877e-3762-419e-aeb6-42638f3a4042" providerId="ADAL" clId="{2E4D2352-06F1-4F38-9B59-BCB4C4557429}" dt="2024-04-08T10:42:20.253" v="1735"/>
          <ac:cxnSpMkLst>
            <pc:docMk/>
            <pc:sldMk cId="2686628049" sldId="341"/>
            <ac:cxnSpMk id="60" creationId="{2BEDCB0D-5AF5-C866-591E-1A486602B4E3}"/>
          </ac:cxnSpMkLst>
        </pc:cxnChg>
        <pc:cxnChg chg="mod">
          <ac:chgData name="Matteo Midena" userId="a434877e-3762-419e-aeb6-42638f3a4042" providerId="ADAL" clId="{2E4D2352-06F1-4F38-9B59-BCB4C4557429}" dt="2024-04-08T10:42:20.253" v="1735"/>
          <ac:cxnSpMkLst>
            <pc:docMk/>
            <pc:sldMk cId="2686628049" sldId="341"/>
            <ac:cxnSpMk id="61" creationId="{32F625E8-657D-62B3-E5D5-3A2F36EE912F}"/>
          </ac:cxnSpMkLst>
        </pc:cxnChg>
        <pc:cxnChg chg="mod">
          <ac:chgData name="Matteo Midena" userId="a434877e-3762-419e-aeb6-42638f3a4042" providerId="ADAL" clId="{2E4D2352-06F1-4F38-9B59-BCB4C4557429}" dt="2024-04-08T10:42:20.253" v="1735"/>
          <ac:cxnSpMkLst>
            <pc:docMk/>
            <pc:sldMk cId="2686628049" sldId="341"/>
            <ac:cxnSpMk id="62" creationId="{A11D9D88-6EDD-3D92-0410-8888AF2A9863}"/>
          </ac:cxnSpMkLst>
        </pc:cxnChg>
        <pc:cxnChg chg="mod">
          <ac:chgData name="Matteo Midena" userId="a434877e-3762-419e-aeb6-42638f3a4042" providerId="ADAL" clId="{2E4D2352-06F1-4F38-9B59-BCB4C4557429}" dt="2024-04-08T10:42:20.253" v="1735"/>
          <ac:cxnSpMkLst>
            <pc:docMk/>
            <pc:sldMk cId="2686628049" sldId="341"/>
            <ac:cxnSpMk id="63" creationId="{754F6089-B40A-364C-E8C9-B016DD6124D6}"/>
          </ac:cxnSpMkLst>
        </pc:cxnChg>
        <pc:cxnChg chg="mod">
          <ac:chgData name="Matteo Midena" userId="a434877e-3762-419e-aeb6-42638f3a4042" providerId="ADAL" clId="{2E4D2352-06F1-4F38-9B59-BCB4C4557429}" dt="2024-04-08T10:42:20.253" v="1735"/>
          <ac:cxnSpMkLst>
            <pc:docMk/>
            <pc:sldMk cId="2686628049" sldId="341"/>
            <ac:cxnSpMk id="64" creationId="{A9622414-DCE1-0B30-10A7-A650E91419DF}"/>
          </ac:cxnSpMkLst>
        </pc:cxnChg>
        <pc:cxnChg chg="mod">
          <ac:chgData name="Matteo Midena" userId="a434877e-3762-419e-aeb6-42638f3a4042" providerId="ADAL" clId="{2E4D2352-06F1-4F38-9B59-BCB4C4557429}" dt="2024-04-08T10:42:20.253" v="1735"/>
          <ac:cxnSpMkLst>
            <pc:docMk/>
            <pc:sldMk cId="2686628049" sldId="341"/>
            <ac:cxnSpMk id="66" creationId="{E19AE6A0-FAA5-28C6-0F9C-63F2E71AA99C}"/>
          </ac:cxnSpMkLst>
        </pc:cxnChg>
        <pc:cxnChg chg="add mod">
          <ac:chgData name="Matteo Midena" userId="a434877e-3762-419e-aeb6-42638f3a4042" providerId="ADAL" clId="{2E4D2352-06F1-4F38-9B59-BCB4C4557429}" dt="2024-04-08T10:44:52.872" v="1766" actId="14100"/>
          <ac:cxnSpMkLst>
            <pc:docMk/>
            <pc:sldMk cId="2686628049" sldId="341"/>
            <ac:cxnSpMk id="76" creationId="{D5B3F626-ED42-0952-7366-08FAF6C0C8F7}"/>
          </ac:cxnSpMkLst>
        </pc:cxnChg>
        <pc:cxnChg chg="add mod">
          <ac:chgData name="Matteo Midena" userId="a434877e-3762-419e-aeb6-42638f3a4042" providerId="ADAL" clId="{2E4D2352-06F1-4F38-9B59-BCB4C4557429}" dt="2024-04-08T10:45:00.145" v="1769" actId="14100"/>
          <ac:cxnSpMkLst>
            <pc:docMk/>
            <pc:sldMk cId="2686628049" sldId="341"/>
            <ac:cxnSpMk id="79" creationId="{D43C181D-4CDE-D528-C6AB-886EC606AE58}"/>
          </ac:cxnSpMkLst>
        </pc:cxnChg>
        <pc:cxnChg chg="add mod">
          <ac:chgData name="Matteo Midena" userId="a434877e-3762-419e-aeb6-42638f3a4042" providerId="ADAL" clId="{2E4D2352-06F1-4F38-9B59-BCB4C4557429}" dt="2024-04-08T10:45:12.878" v="1773" actId="208"/>
          <ac:cxnSpMkLst>
            <pc:docMk/>
            <pc:sldMk cId="2686628049" sldId="341"/>
            <ac:cxnSpMk id="82" creationId="{F3F1D85C-3732-7321-2394-C034A76C1B44}"/>
          </ac:cxnSpMkLst>
        </pc:cxnChg>
      </pc:sldChg>
      <pc:sldChg chg="addSp delSp modSp mod">
        <pc:chgData name="Matteo Midena" userId="a434877e-3762-419e-aeb6-42638f3a4042" providerId="ADAL" clId="{2E4D2352-06F1-4F38-9B59-BCB4C4557429}" dt="2024-04-08T12:42:37.891" v="2117" actId="14100"/>
        <pc:sldMkLst>
          <pc:docMk/>
          <pc:sldMk cId="2841691503" sldId="342"/>
        </pc:sldMkLst>
        <pc:spChg chg="mod">
          <ac:chgData name="Matteo Midena" userId="a434877e-3762-419e-aeb6-42638f3a4042" providerId="ADAL" clId="{2E4D2352-06F1-4F38-9B59-BCB4C4557429}" dt="2024-04-08T12:33:49.143" v="1993"/>
          <ac:spMkLst>
            <pc:docMk/>
            <pc:sldMk cId="2841691503" sldId="342"/>
            <ac:spMk id="7" creationId="{716375F9-E6C9-F692-CB5E-BF5FB207404C}"/>
          </ac:spMkLst>
        </pc:spChg>
        <pc:spChg chg="mod">
          <ac:chgData name="Matteo Midena" userId="a434877e-3762-419e-aeb6-42638f3a4042" providerId="ADAL" clId="{2E4D2352-06F1-4F38-9B59-BCB4C4557429}" dt="2024-04-08T12:33:49.143" v="1993"/>
          <ac:spMkLst>
            <pc:docMk/>
            <pc:sldMk cId="2841691503" sldId="342"/>
            <ac:spMk id="8" creationId="{4A2CA398-9517-B887-7E46-6B99265989AB}"/>
          </ac:spMkLst>
        </pc:spChg>
        <pc:spChg chg="mod">
          <ac:chgData name="Matteo Midena" userId="a434877e-3762-419e-aeb6-42638f3a4042" providerId="ADAL" clId="{2E4D2352-06F1-4F38-9B59-BCB4C4557429}" dt="2024-04-08T12:33:49.143" v="1993"/>
          <ac:spMkLst>
            <pc:docMk/>
            <pc:sldMk cId="2841691503" sldId="342"/>
            <ac:spMk id="9" creationId="{1690BC4D-F8DF-C618-86D4-7E32EBD83A47}"/>
          </ac:spMkLst>
        </pc:spChg>
        <pc:spChg chg="mod">
          <ac:chgData name="Matteo Midena" userId="a434877e-3762-419e-aeb6-42638f3a4042" providerId="ADAL" clId="{2E4D2352-06F1-4F38-9B59-BCB4C4557429}" dt="2024-04-08T12:33:49.143" v="1993"/>
          <ac:spMkLst>
            <pc:docMk/>
            <pc:sldMk cId="2841691503" sldId="342"/>
            <ac:spMk id="13" creationId="{7B172DD2-5809-3F1F-D3C6-634AA3847FA9}"/>
          </ac:spMkLst>
        </pc:spChg>
        <pc:spChg chg="mod">
          <ac:chgData name="Matteo Midena" userId="a434877e-3762-419e-aeb6-42638f3a4042" providerId="ADAL" clId="{2E4D2352-06F1-4F38-9B59-BCB4C4557429}" dt="2024-04-08T12:33:49.143" v="1993"/>
          <ac:spMkLst>
            <pc:docMk/>
            <pc:sldMk cId="2841691503" sldId="342"/>
            <ac:spMk id="17" creationId="{7C252553-9482-071B-5BE0-259818820D8E}"/>
          </ac:spMkLst>
        </pc:spChg>
        <pc:spChg chg="mod">
          <ac:chgData name="Matteo Midena" userId="a434877e-3762-419e-aeb6-42638f3a4042" providerId="ADAL" clId="{2E4D2352-06F1-4F38-9B59-BCB4C4557429}" dt="2024-04-08T12:33:49.143" v="1993"/>
          <ac:spMkLst>
            <pc:docMk/>
            <pc:sldMk cId="2841691503" sldId="342"/>
            <ac:spMk id="18" creationId="{9ECEE068-A708-A7EA-F386-EFED805F593B}"/>
          </ac:spMkLst>
        </pc:spChg>
        <pc:spChg chg="mod">
          <ac:chgData name="Matteo Midena" userId="a434877e-3762-419e-aeb6-42638f3a4042" providerId="ADAL" clId="{2E4D2352-06F1-4F38-9B59-BCB4C4557429}" dt="2024-04-08T12:33:49.143" v="1993"/>
          <ac:spMkLst>
            <pc:docMk/>
            <pc:sldMk cId="2841691503" sldId="342"/>
            <ac:spMk id="20" creationId="{95E63391-3D52-8167-E6C3-BC28A33CF479}"/>
          </ac:spMkLst>
        </pc:spChg>
        <pc:spChg chg="mod">
          <ac:chgData name="Matteo Midena" userId="a434877e-3762-419e-aeb6-42638f3a4042" providerId="ADAL" clId="{2E4D2352-06F1-4F38-9B59-BCB4C4557429}" dt="2024-04-08T12:33:49.143" v="1993"/>
          <ac:spMkLst>
            <pc:docMk/>
            <pc:sldMk cId="2841691503" sldId="342"/>
            <ac:spMk id="21" creationId="{93BE1A61-2AD5-C772-22CE-1754F69C3D71}"/>
          </ac:spMkLst>
        </pc:spChg>
        <pc:spChg chg="mod">
          <ac:chgData name="Matteo Midena" userId="a434877e-3762-419e-aeb6-42638f3a4042" providerId="ADAL" clId="{2E4D2352-06F1-4F38-9B59-BCB4C4557429}" dt="2024-04-08T12:33:49.143" v="1993"/>
          <ac:spMkLst>
            <pc:docMk/>
            <pc:sldMk cId="2841691503" sldId="342"/>
            <ac:spMk id="22" creationId="{CBE74174-1199-F9E1-5B08-AB6FD9546E3E}"/>
          </ac:spMkLst>
        </pc:spChg>
        <pc:spChg chg="mod">
          <ac:chgData name="Matteo Midena" userId="a434877e-3762-419e-aeb6-42638f3a4042" providerId="ADAL" clId="{2E4D2352-06F1-4F38-9B59-BCB4C4557429}" dt="2024-04-08T12:33:49.143" v="1993"/>
          <ac:spMkLst>
            <pc:docMk/>
            <pc:sldMk cId="2841691503" sldId="342"/>
            <ac:spMk id="23" creationId="{B7268065-903D-B08C-DAAE-7D4D3965BF17}"/>
          </ac:spMkLst>
        </pc:spChg>
        <pc:spChg chg="mod">
          <ac:chgData name="Matteo Midena" userId="a434877e-3762-419e-aeb6-42638f3a4042" providerId="ADAL" clId="{2E4D2352-06F1-4F38-9B59-BCB4C4557429}" dt="2024-04-08T12:33:49.143" v="1993"/>
          <ac:spMkLst>
            <pc:docMk/>
            <pc:sldMk cId="2841691503" sldId="342"/>
            <ac:spMk id="29" creationId="{92F24334-EAA5-9731-7B2E-79E45BED9BE8}"/>
          </ac:spMkLst>
        </pc:spChg>
        <pc:spChg chg="mod">
          <ac:chgData name="Matteo Midena" userId="a434877e-3762-419e-aeb6-42638f3a4042" providerId="ADAL" clId="{2E4D2352-06F1-4F38-9B59-BCB4C4557429}" dt="2024-04-08T12:33:49.143" v="1993"/>
          <ac:spMkLst>
            <pc:docMk/>
            <pc:sldMk cId="2841691503" sldId="342"/>
            <ac:spMk id="31" creationId="{A8D84F7D-3F5E-E483-44D0-DBF0DA8F54D7}"/>
          </ac:spMkLst>
        </pc:spChg>
        <pc:spChg chg="mod">
          <ac:chgData name="Matteo Midena" userId="a434877e-3762-419e-aeb6-42638f3a4042" providerId="ADAL" clId="{2E4D2352-06F1-4F38-9B59-BCB4C4557429}" dt="2024-04-08T12:33:49.143" v="1993"/>
          <ac:spMkLst>
            <pc:docMk/>
            <pc:sldMk cId="2841691503" sldId="342"/>
            <ac:spMk id="32" creationId="{9E9BE15A-AB5C-0CFD-0F11-9C41F99539A5}"/>
          </ac:spMkLst>
        </pc:spChg>
        <pc:spChg chg="mod">
          <ac:chgData name="Matteo Midena" userId="a434877e-3762-419e-aeb6-42638f3a4042" providerId="ADAL" clId="{2E4D2352-06F1-4F38-9B59-BCB4C4557429}" dt="2024-04-08T12:33:49.143" v="1993"/>
          <ac:spMkLst>
            <pc:docMk/>
            <pc:sldMk cId="2841691503" sldId="342"/>
            <ac:spMk id="34" creationId="{F1FC57AF-B8CD-61E9-C489-1AD245C57603}"/>
          </ac:spMkLst>
        </pc:spChg>
        <pc:spChg chg="mod">
          <ac:chgData name="Matteo Midena" userId="a434877e-3762-419e-aeb6-42638f3a4042" providerId="ADAL" clId="{2E4D2352-06F1-4F38-9B59-BCB4C4557429}" dt="2024-04-08T12:33:49.143" v="1993"/>
          <ac:spMkLst>
            <pc:docMk/>
            <pc:sldMk cId="2841691503" sldId="342"/>
            <ac:spMk id="35" creationId="{7EC08E5E-A155-B172-1E07-B3B844E26AF5}"/>
          </ac:spMkLst>
        </pc:spChg>
        <pc:spChg chg="mod">
          <ac:chgData name="Matteo Midena" userId="a434877e-3762-419e-aeb6-42638f3a4042" providerId="ADAL" clId="{2E4D2352-06F1-4F38-9B59-BCB4C4557429}" dt="2024-04-08T12:33:49.143" v="1993"/>
          <ac:spMkLst>
            <pc:docMk/>
            <pc:sldMk cId="2841691503" sldId="342"/>
            <ac:spMk id="37" creationId="{F8EEAE4A-A3EF-158C-7D32-40C41A841DAE}"/>
          </ac:spMkLst>
        </pc:spChg>
        <pc:spChg chg="mod">
          <ac:chgData name="Matteo Midena" userId="a434877e-3762-419e-aeb6-42638f3a4042" providerId="ADAL" clId="{2E4D2352-06F1-4F38-9B59-BCB4C4557429}" dt="2024-04-08T12:33:49.143" v="1993"/>
          <ac:spMkLst>
            <pc:docMk/>
            <pc:sldMk cId="2841691503" sldId="342"/>
            <ac:spMk id="45" creationId="{7F6A3945-4FE4-2946-960E-1D9EB3A14D2A}"/>
          </ac:spMkLst>
        </pc:spChg>
        <pc:spChg chg="mod">
          <ac:chgData name="Matteo Midena" userId="a434877e-3762-419e-aeb6-42638f3a4042" providerId="ADAL" clId="{2E4D2352-06F1-4F38-9B59-BCB4C4557429}" dt="2024-04-08T12:33:49.143" v="1993"/>
          <ac:spMkLst>
            <pc:docMk/>
            <pc:sldMk cId="2841691503" sldId="342"/>
            <ac:spMk id="47" creationId="{635613C1-A0DB-653D-073F-62EF045A3817}"/>
          </ac:spMkLst>
        </pc:spChg>
        <pc:spChg chg="mod">
          <ac:chgData name="Matteo Midena" userId="a434877e-3762-419e-aeb6-42638f3a4042" providerId="ADAL" clId="{2E4D2352-06F1-4F38-9B59-BCB4C4557429}" dt="2024-04-08T12:33:49.143" v="1993"/>
          <ac:spMkLst>
            <pc:docMk/>
            <pc:sldMk cId="2841691503" sldId="342"/>
            <ac:spMk id="49" creationId="{EC0E13BC-49E7-15B4-7884-5755349CBDCE}"/>
          </ac:spMkLst>
        </pc:spChg>
        <pc:spChg chg="mod">
          <ac:chgData name="Matteo Midena" userId="a434877e-3762-419e-aeb6-42638f3a4042" providerId="ADAL" clId="{2E4D2352-06F1-4F38-9B59-BCB4C4557429}" dt="2024-04-08T12:33:49.143" v="1993"/>
          <ac:spMkLst>
            <pc:docMk/>
            <pc:sldMk cId="2841691503" sldId="342"/>
            <ac:spMk id="56" creationId="{3A148449-260D-62C1-9FC6-374713B28F5F}"/>
          </ac:spMkLst>
        </pc:spChg>
        <pc:spChg chg="mod">
          <ac:chgData name="Matteo Midena" userId="a434877e-3762-419e-aeb6-42638f3a4042" providerId="ADAL" clId="{2E4D2352-06F1-4F38-9B59-BCB4C4557429}" dt="2024-04-08T12:33:49.143" v="1993"/>
          <ac:spMkLst>
            <pc:docMk/>
            <pc:sldMk cId="2841691503" sldId="342"/>
            <ac:spMk id="57" creationId="{EBF57327-A24E-8B67-1AB3-B5CE1131A115}"/>
          </ac:spMkLst>
        </pc:spChg>
        <pc:spChg chg="mod">
          <ac:chgData name="Matteo Midena" userId="a434877e-3762-419e-aeb6-42638f3a4042" providerId="ADAL" clId="{2E4D2352-06F1-4F38-9B59-BCB4C4557429}" dt="2024-04-08T12:33:49.143" v="1993"/>
          <ac:spMkLst>
            <pc:docMk/>
            <pc:sldMk cId="2841691503" sldId="342"/>
            <ac:spMk id="60" creationId="{481F0DD4-F5EC-67F7-1769-375C09F432FF}"/>
          </ac:spMkLst>
        </pc:spChg>
        <pc:spChg chg="mod">
          <ac:chgData name="Matteo Midena" userId="a434877e-3762-419e-aeb6-42638f3a4042" providerId="ADAL" clId="{2E4D2352-06F1-4F38-9B59-BCB4C4557429}" dt="2024-04-08T12:33:49.143" v="1993"/>
          <ac:spMkLst>
            <pc:docMk/>
            <pc:sldMk cId="2841691503" sldId="342"/>
            <ac:spMk id="61" creationId="{7446413A-91FC-C22C-E0D1-CA70610566B3}"/>
          </ac:spMkLst>
        </pc:spChg>
        <pc:spChg chg="mod">
          <ac:chgData name="Matteo Midena" userId="a434877e-3762-419e-aeb6-42638f3a4042" providerId="ADAL" clId="{2E4D2352-06F1-4F38-9B59-BCB4C4557429}" dt="2024-04-08T12:33:49.143" v="1993"/>
          <ac:spMkLst>
            <pc:docMk/>
            <pc:sldMk cId="2841691503" sldId="342"/>
            <ac:spMk id="63" creationId="{3678CD88-C94F-8FE9-12B2-2651D10EF341}"/>
          </ac:spMkLst>
        </pc:spChg>
        <pc:spChg chg="add del mod">
          <ac:chgData name="Matteo Midena" userId="a434877e-3762-419e-aeb6-42638f3a4042" providerId="ADAL" clId="{2E4D2352-06F1-4F38-9B59-BCB4C4557429}" dt="2024-04-08T12:33:55.127" v="1994" actId="478"/>
          <ac:spMkLst>
            <pc:docMk/>
            <pc:sldMk cId="2841691503" sldId="342"/>
            <ac:spMk id="64" creationId="{1BE89146-8A49-D74B-6F52-8A0063684A4D}"/>
          </ac:spMkLst>
        </pc:spChg>
        <pc:spChg chg="add del mod">
          <ac:chgData name="Matteo Midena" userId="a434877e-3762-419e-aeb6-42638f3a4042" providerId="ADAL" clId="{2E4D2352-06F1-4F38-9B59-BCB4C4557429}" dt="2024-04-08T12:33:55.847" v="1995" actId="478"/>
          <ac:spMkLst>
            <pc:docMk/>
            <pc:sldMk cId="2841691503" sldId="342"/>
            <ac:spMk id="65" creationId="{7F2477F1-2E95-EA99-EEEB-3AF2BD28359A}"/>
          </ac:spMkLst>
        </pc:spChg>
        <pc:spChg chg="add del mod">
          <ac:chgData name="Matteo Midena" userId="a434877e-3762-419e-aeb6-42638f3a4042" providerId="ADAL" clId="{2E4D2352-06F1-4F38-9B59-BCB4C4557429}" dt="2024-04-08T12:33:56.917" v="1996" actId="478"/>
          <ac:spMkLst>
            <pc:docMk/>
            <pc:sldMk cId="2841691503" sldId="342"/>
            <ac:spMk id="66" creationId="{C11D18D2-8A2C-9FE3-5525-CCF780ABEC7A}"/>
          </ac:spMkLst>
        </pc:spChg>
        <pc:spChg chg="add mod">
          <ac:chgData name="Matteo Midena" userId="a434877e-3762-419e-aeb6-42638f3a4042" providerId="ADAL" clId="{2E4D2352-06F1-4F38-9B59-BCB4C4557429}" dt="2024-04-08T12:34:48.917" v="2002" actId="122"/>
          <ac:spMkLst>
            <pc:docMk/>
            <pc:sldMk cId="2841691503" sldId="342"/>
            <ac:spMk id="67" creationId="{6B3EB397-2BCA-E527-D237-E1BCB1AD18C1}"/>
          </ac:spMkLst>
        </pc:spChg>
        <pc:spChg chg="add mod">
          <ac:chgData name="Matteo Midena" userId="a434877e-3762-419e-aeb6-42638f3a4042" providerId="ADAL" clId="{2E4D2352-06F1-4F38-9B59-BCB4C4557429}" dt="2024-04-08T12:35:31.917" v="2015" actId="207"/>
          <ac:spMkLst>
            <pc:docMk/>
            <pc:sldMk cId="2841691503" sldId="342"/>
            <ac:spMk id="71" creationId="{F90F3305-CC4E-1652-CFDC-46F425284B1F}"/>
          </ac:spMkLst>
        </pc:spChg>
        <pc:spChg chg="add mod">
          <ac:chgData name="Matteo Midena" userId="a434877e-3762-419e-aeb6-42638f3a4042" providerId="ADAL" clId="{2E4D2352-06F1-4F38-9B59-BCB4C4557429}" dt="2024-04-08T12:35:55.761" v="2025" actId="207"/>
          <ac:spMkLst>
            <pc:docMk/>
            <pc:sldMk cId="2841691503" sldId="342"/>
            <ac:spMk id="72" creationId="{1F22E780-755A-4E33-26A1-A2617E4DAC92}"/>
          </ac:spMkLst>
        </pc:spChg>
        <pc:spChg chg="add mod">
          <ac:chgData name="Matteo Midena" userId="a434877e-3762-419e-aeb6-42638f3a4042" providerId="ADAL" clId="{2E4D2352-06F1-4F38-9B59-BCB4C4557429}" dt="2024-04-08T12:36:32.434" v="2032" actId="207"/>
          <ac:spMkLst>
            <pc:docMk/>
            <pc:sldMk cId="2841691503" sldId="342"/>
            <ac:spMk id="76" creationId="{3A980C12-95BC-D79F-8DAF-6540B8C5CBCD}"/>
          </ac:spMkLst>
        </pc:spChg>
        <pc:spChg chg="add del mod">
          <ac:chgData name="Matteo Midena" userId="a434877e-3762-419e-aeb6-42638f3a4042" providerId="ADAL" clId="{2E4D2352-06F1-4F38-9B59-BCB4C4557429}" dt="2024-04-08T12:36:53.542" v="2035" actId="478"/>
          <ac:spMkLst>
            <pc:docMk/>
            <pc:sldMk cId="2841691503" sldId="342"/>
            <ac:spMk id="77" creationId="{AA154349-1DA9-02CB-9C07-2C911C2CF93A}"/>
          </ac:spMkLst>
        </pc:spChg>
        <pc:spChg chg="add mod">
          <ac:chgData name="Matteo Midena" userId="a434877e-3762-419e-aeb6-42638f3a4042" providerId="ADAL" clId="{2E4D2352-06F1-4F38-9B59-BCB4C4557429}" dt="2024-04-08T12:39:27.524" v="2068" actId="208"/>
          <ac:spMkLst>
            <pc:docMk/>
            <pc:sldMk cId="2841691503" sldId="342"/>
            <ac:spMk id="78" creationId="{F2BD5B69-5B1F-168B-45B6-1E1C8C3F3352}"/>
          </ac:spMkLst>
        </pc:spChg>
        <pc:spChg chg="add mod">
          <ac:chgData name="Matteo Midena" userId="a434877e-3762-419e-aeb6-42638f3a4042" providerId="ADAL" clId="{2E4D2352-06F1-4F38-9B59-BCB4C4557429}" dt="2024-04-08T12:39:27.524" v="2068" actId="208"/>
          <ac:spMkLst>
            <pc:docMk/>
            <pc:sldMk cId="2841691503" sldId="342"/>
            <ac:spMk id="80" creationId="{AEC09F25-3E6A-2260-4A56-FA5538E8A331}"/>
          </ac:spMkLst>
        </pc:spChg>
        <pc:spChg chg="add mod">
          <ac:chgData name="Matteo Midena" userId="a434877e-3762-419e-aeb6-42638f3a4042" providerId="ADAL" clId="{2E4D2352-06F1-4F38-9B59-BCB4C4557429}" dt="2024-04-08T12:38:48.694" v="2065" actId="1076"/>
          <ac:spMkLst>
            <pc:docMk/>
            <pc:sldMk cId="2841691503" sldId="342"/>
            <ac:spMk id="82" creationId="{C4C2602B-6D43-EE59-0801-2B9B504BB4B1}"/>
          </ac:spMkLst>
        </pc:spChg>
        <pc:spChg chg="add mod">
          <ac:chgData name="Matteo Midena" userId="a434877e-3762-419e-aeb6-42638f3a4042" providerId="ADAL" clId="{2E4D2352-06F1-4F38-9B59-BCB4C4557429}" dt="2024-04-08T12:40:39.378" v="2093" actId="1076"/>
          <ac:spMkLst>
            <pc:docMk/>
            <pc:sldMk cId="2841691503" sldId="342"/>
            <ac:spMk id="103" creationId="{B6AB2A9B-7FCE-C4C1-49AF-742E89A1452B}"/>
          </ac:spMkLst>
        </pc:spChg>
        <pc:spChg chg="add mod">
          <ac:chgData name="Matteo Midena" userId="a434877e-3762-419e-aeb6-42638f3a4042" providerId="ADAL" clId="{2E4D2352-06F1-4F38-9B59-BCB4C4557429}" dt="2024-04-08T12:42:21.617" v="2114" actId="207"/>
          <ac:spMkLst>
            <pc:docMk/>
            <pc:sldMk cId="2841691503" sldId="342"/>
            <ac:spMk id="130" creationId="{2C0C7D4A-4F77-9A2A-5C5C-E382C2ECD886}"/>
          </ac:spMkLst>
        </pc:spChg>
        <pc:grpChg chg="add mod">
          <ac:chgData name="Matteo Midena" userId="a434877e-3762-419e-aeb6-42638f3a4042" providerId="ADAL" clId="{2E4D2352-06F1-4F38-9B59-BCB4C4557429}" dt="2024-04-08T12:33:49.143" v="1993"/>
          <ac:grpSpMkLst>
            <pc:docMk/>
            <pc:sldMk cId="2841691503" sldId="342"/>
            <ac:grpSpMk id="6" creationId="{DD55BD9C-B0EC-B0D7-3E65-7526852086D7}"/>
          </ac:grpSpMkLst>
        </pc:grpChg>
        <pc:grpChg chg="mod">
          <ac:chgData name="Matteo Midena" userId="a434877e-3762-419e-aeb6-42638f3a4042" providerId="ADAL" clId="{2E4D2352-06F1-4F38-9B59-BCB4C4557429}" dt="2024-04-08T12:33:49.143" v="1993"/>
          <ac:grpSpMkLst>
            <pc:docMk/>
            <pc:sldMk cId="2841691503" sldId="342"/>
            <ac:grpSpMk id="11" creationId="{D2DA1B2F-93B6-6940-A8BF-32C02D1D6CAE}"/>
          </ac:grpSpMkLst>
        </pc:grpChg>
        <pc:grpChg chg="mod">
          <ac:chgData name="Matteo Midena" userId="a434877e-3762-419e-aeb6-42638f3a4042" providerId="ADAL" clId="{2E4D2352-06F1-4F38-9B59-BCB4C4557429}" dt="2024-04-08T12:33:49.143" v="1993"/>
          <ac:grpSpMkLst>
            <pc:docMk/>
            <pc:sldMk cId="2841691503" sldId="342"/>
            <ac:grpSpMk id="12" creationId="{3F1DA3D2-E58E-480C-EE20-962BB6218010}"/>
          </ac:grpSpMkLst>
        </pc:grpChg>
        <pc:grpChg chg="mod">
          <ac:chgData name="Matteo Midena" userId="a434877e-3762-419e-aeb6-42638f3a4042" providerId="ADAL" clId="{2E4D2352-06F1-4F38-9B59-BCB4C4557429}" dt="2024-04-08T12:33:49.143" v="1993"/>
          <ac:grpSpMkLst>
            <pc:docMk/>
            <pc:sldMk cId="2841691503" sldId="342"/>
            <ac:grpSpMk id="16" creationId="{6D596497-566E-B872-EE55-8EF9E28A3390}"/>
          </ac:grpSpMkLst>
        </pc:grpChg>
        <pc:picChg chg="mod">
          <ac:chgData name="Matteo Midena" userId="a434877e-3762-419e-aeb6-42638f3a4042" providerId="ADAL" clId="{2E4D2352-06F1-4F38-9B59-BCB4C4557429}" dt="2024-04-08T12:33:49.143" v="1993"/>
          <ac:picMkLst>
            <pc:docMk/>
            <pc:sldMk cId="2841691503" sldId="342"/>
            <ac:picMk id="36" creationId="{D00524AD-5927-F365-3399-FF116755C0E8}"/>
          </ac:picMkLst>
        </pc:picChg>
        <pc:picChg chg="mod">
          <ac:chgData name="Matteo Midena" userId="a434877e-3762-419e-aeb6-42638f3a4042" providerId="ADAL" clId="{2E4D2352-06F1-4F38-9B59-BCB4C4557429}" dt="2024-04-08T12:33:49.143" v="1993"/>
          <ac:picMkLst>
            <pc:docMk/>
            <pc:sldMk cId="2841691503" sldId="342"/>
            <ac:picMk id="38" creationId="{58B6B0EA-B7CE-C497-4042-3637668D0206}"/>
          </ac:picMkLst>
        </pc:picChg>
        <pc:picChg chg="mod">
          <ac:chgData name="Matteo Midena" userId="a434877e-3762-419e-aeb6-42638f3a4042" providerId="ADAL" clId="{2E4D2352-06F1-4F38-9B59-BCB4C4557429}" dt="2024-04-08T12:33:49.143" v="1993"/>
          <ac:picMkLst>
            <pc:docMk/>
            <pc:sldMk cId="2841691503" sldId="342"/>
            <ac:picMk id="46" creationId="{A3F794D7-8AEB-6AB6-102D-D6125061BC5E}"/>
          </ac:picMkLst>
        </pc:picChg>
        <pc:picChg chg="mod">
          <ac:chgData name="Matteo Midena" userId="a434877e-3762-419e-aeb6-42638f3a4042" providerId="ADAL" clId="{2E4D2352-06F1-4F38-9B59-BCB4C4557429}" dt="2024-04-08T12:33:49.143" v="1993"/>
          <ac:picMkLst>
            <pc:docMk/>
            <pc:sldMk cId="2841691503" sldId="342"/>
            <ac:picMk id="48" creationId="{192B60C2-619C-1170-A8C8-DADA10F54AE7}"/>
          </ac:picMkLst>
        </pc:picChg>
        <pc:picChg chg="mod">
          <ac:chgData name="Matteo Midena" userId="a434877e-3762-419e-aeb6-42638f3a4042" providerId="ADAL" clId="{2E4D2352-06F1-4F38-9B59-BCB4C4557429}" dt="2024-04-08T12:33:49.143" v="1993"/>
          <ac:picMkLst>
            <pc:docMk/>
            <pc:sldMk cId="2841691503" sldId="342"/>
            <ac:picMk id="50" creationId="{7DB9775D-B243-75C3-1E34-95832CA8EBA2}"/>
          </ac:picMkLst>
        </pc:picChg>
        <pc:picChg chg="add mod">
          <ac:chgData name="Matteo Midena" userId="a434877e-3762-419e-aeb6-42638f3a4042" providerId="ADAL" clId="{2E4D2352-06F1-4F38-9B59-BCB4C4557429}" dt="2024-04-08T12:38:48.694" v="2065" actId="1076"/>
          <ac:picMkLst>
            <pc:docMk/>
            <pc:sldMk cId="2841691503" sldId="342"/>
            <ac:picMk id="79" creationId="{4DA2F567-C146-B17B-3673-552F2C4AC3B9}"/>
          </ac:picMkLst>
        </pc:picChg>
        <pc:picChg chg="add mod">
          <ac:chgData name="Matteo Midena" userId="a434877e-3762-419e-aeb6-42638f3a4042" providerId="ADAL" clId="{2E4D2352-06F1-4F38-9B59-BCB4C4557429}" dt="2024-04-08T12:38:48.694" v="2065" actId="1076"/>
          <ac:picMkLst>
            <pc:docMk/>
            <pc:sldMk cId="2841691503" sldId="342"/>
            <ac:picMk id="81" creationId="{C49AAA24-B8A3-8179-06E5-170C9C3CCB9D}"/>
          </ac:picMkLst>
        </pc:picChg>
        <pc:cxnChg chg="mod">
          <ac:chgData name="Matteo Midena" userId="a434877e-3762-419e-aeb6-42638f3a4042" providerId="ADAL" clId="{2E4D2352-06F1-4F38-9B59-BCB4C4557429}" dt="2024-04-08T12:33:49.143" v="1993"/>
          <ac:cxnSpMkLst>
            <pc:docMk/>
            <pc:sldMk cId="2841691503" sldId="342"/>
            <ac:cxnSpMk id="10" creationId="{557BA769-A660-80F7-BDC0-946EB6E92187}"/>
          </ac:cxnSpMkLst>
        </pc:cxnChg>
        <pc:cxnChg chg="mod">
          <ac:chgData name="Matteo Midena" userId="a434877e-3762-419e-aeb6-42638f3a4042" providerId="ADAL" clId="{2E4D2352-06F1-4F38-9B59-BCB4C4557429}" dt="2024-04-08T12:33:49.143" v="1993"/>
          <ac:cxnSpMkLst>
            <pc:docMk/>
            <pc:sldMk cId="2841691503" sldId="342"/>
            <ac:cxnSpMk id="14" creationId="{A328BF68-4F7D-8FAE-BC4E-24E7ED7FF5F9}"/>
          </ac:cxnSpMkLst>
        </pc:cxnChg>
        <pc:cxnChg chg="mod">
          <ac:chgData name="Matteo Midena" userId="a434877e-3762-419e-aeb6-42638f3a4042" providerId="ADAL" clId="{2E4D2352-06F1-4F38-9B59-BCB4C4557429}" dt="2024-04-08T12:33:49.143" v="1993"/>
          <ac:cxnSpMkLst>
            <pc:docMk/>
            <pc:sldMk cId="2841691503" sldId="342"/>
            <ac:cxnSpMk id="15" creationId="{7218EC1A-166D-EC63-2B6F-2A9711958F39}"/>
          </ac:cxnSpMkLst>
        </pc:cxnChg>
        <pc:cxnChg chg="mod">
          <ac:chgData name="Matteo Midena" userId="a434877e-3762-419e-aeb6-42638f3a4042" providerId="ADAL" clId="{2E4D2352-06F1-4F38-9B59-BCB4C4557429}" dt="2024-04-08T12:33:49.143" v="1993"/>
          <ac:cxnSpMkLst>
            <pc:docMk/>
            <pc:sldMk cId="2841691503" sldId="342"/>
            <ac:cxnSpMk id="19" creationId="{55C379F6-1A9D-57B6-DFA9-A0FC6D1C135F}"/>
          </ac:cxnSpMkLst>
        </pc:cxnChg>
        <pc:cxnChg chg="mod">
          <ac:chgData name="Matteo Midena" userId="a434877e-3762-419e-aeb6-42638f3a4042" providerId="ADAL" clId="{2E4D2352-06F1-4F38-9B59-BCB4C4557429}" dt="2024-04-08T12:33:49.143" v="1993"/>
          <ac:cxnSpMkLst>
            <pc:docMk/>
            <pc:sldMk cId="2841691503" sldId="342"/>
            <ac:cxnSpMk id="24" creationId="{45D828EA-70D7-0FBB-2473-B8674E3D6230}"/>
          </ac:cxnSpMkLst>
        </pc:cxnChg>
        <pc:cxnChg chg="mod">
          <ac:chgData name="Matteo Midena" userId="a434877e-3762-419e-aeb6-42638f3a4042" providerId="ADAL" clId="{2E4D2352-06F1-4F38-9B59-BCB4C4557429}" dt="2024-04-08T12:33:49.143" v="1993"/>
          <ac:cxnSpMkLst>
            <pc:docMk/>
            <pc:sldMk cId="2841691503" sldId="342"/>
            <ac:cxnSpMk id="25" creationId="{628E82F8-2DDE-E934-FBA9-69B621752102}"/>
          </ac:cxnSpMkLst>
        </pc:cxnChg>
        <pc:cxnChg chg="mod">
          <ac:chgData name="Matteo Midena" userId="a434877e-3762-419e-aeb6-42638f3a4042" providerId="ADAL" clId="{2E4D2352-06F1-4F38-9B59-BCB4C4557429}" dt="2024-04-08T12:33:49.143" v="1993"/>
          <ac:cxnSpMkLst>
            <pc:docMk/>
            <pc:sldMk cId="2841691503" sldId="342"/>
            <ac:cxnSpMk id="26" creationId="{AD938193-FCF6-7DF8-BE70-4060EC2EE9DB}"/>
          </ac:cxnSpMkLst>
        </pc:cxnChg>
        <pc:cxnChg chg="mod">
          <ac:chgData name="Matteo Midena" userId="a434877e-3762-419e-aeb6-42638f3a4042" providerId="ADAL" clId="{2E4D2352-06F1-4F38-9B59-BCB4C4557429}" dt="2024-04-08T12:33:49.143" v="1993"/>
          <ac:cxnSpMkLst>
            <pc:docMk/>
            <pc:sldMk cId="2841691503" sldId="342"/>
            <ac:cxnSpMk id="27" creationId="{6D037D0B-F30A-34DF-571F-5CC99790DD42}"/>
          </ac:cxnSpMkLst>
        </pc:cxnChg>
        <pc:cxnChg chg="mod">
          <ac:chgData name="Matteo Midena" userId="a434877e-3762-419e-aeb6-42638f3a4042" providerId="ADAL" clId="{2E4D2352-06F1-4F38-9B59-BCB4C4557429}" dt="2024-04-08T12:33:49.143" v="1993"/>
          <ac:cxnSpMkLst>
            <pc:docMk/>
            <pc:sldMk cId="2841691503" sldId="342"/>
            <ac:cxnSpMk id="28" creationId="{04DE03D6-C797-7131-7625-850B579C71E4}"/>
          </ac:cxnSpMkLst>
        </pc:cxnChg>
        <pc:cxnChg chg="mod">
          <ac:chgData name="Matteo Midena" userId="a434877e-3762-419e-aeb6-42638f3a4042" providerId="ADAL" clId="{2E4D2352-06F1-4F38-9B59-BCB4C4557429}" dt="2024-04-08T12:33:49.143" v="1993"/>
          <ac:cxnSpMkLst>
            <pc:docMk/>
            <pc:sldMk cId="2841691503" sldId="342"/>
            <ac:cxnSpMk id="30" creationId="{E8A7085C-F905-4D97-CE69-9174B717BF4F}"/>
          </ac:cxnSpMkLst>
        </pc:cxnChg>
        <pc:cxnChg chg="mod">
          <ac:chgData name="Matteo Midena" userId="a434877e-3762-419e-aeb6-42638f3a4042" providerId="ADAL" clId="{2E4D2352-06F1-4F38-9B59-BCB4C4557429}" dt="2024-04-08T12:33:49.143" v="1993"/>
          <ac:cxnSpMkLst>
            <pc:docMk/>
            <pc:sldMk cId="2841691503" sldId="342"/>
            <ac:cxnSpMk id="33" creationId="{B32FB009-6A51-DD7C-EF9D-5BA7F9626ADD}"/>
          </ac:cxnSpMkLst>
        </pc:cxnChg>
        <pc:cxnChg chg="mod">
          <ac:chgData name="Matteo Midena" userId="a434877e-3762-419e-aeb6-42638f3a4042" providerId="ADAL" clId="{2E4D2352-06F1-4F38-9B59-BCB4C4557429}" dt="2024-04-08T12:33:49.143" v="1993"/>
          <ac:cxnSpMkLst>
            <pc:docMk/>
            <pc:sldMk cId="2841691503" sldId="342"/>
            <ac:cxnSpMk id="39" creationId="{F0CFAA28-CC70-21CD-3147-F3E949D627D3}"/>
          </ac:cxnSpMkLst>
        </pc:cxnChg>
        <pc:cxnChg chg="mod">
          <ac:chgData name="Matteo Midena" userId="a434877e-3762-419e-aeb6-42638f3a4042" providerId="ADAL" clId="{2E4D2352-06F1-4F38-9B59-BCB4C4557429}" dt="2024-04-08T12:33:49.143" v="1993"/>
          <ac:cxnSpMkLst>
            <pc:docMk/>
            <pc:sldMk cId="2841691503" sldId="342"/>
            <ac:cxnSpMk id="40" creationId="{EA4469FA-6A4E-E2DD-B118-45E9F410F2C6}"/>
          </ac:cxnSpMkLst>
        </pc:cxnChg>
        <pc:cxnChg chg="mod">
          <ac:chgData name="Matteo Midena" userId="a434877e-3762-419e-aeb6-42638f3a4042" providerId="ADAL" clId="{2E4D2352-06F1-4F38-9B59-BCB4C4557429}" dt="2024-04-08T12:33:49.143" v="1993"/>
          <ac:cxnSpMkLst>
            <pc:docMk/>
            <pc:sldMk cId="2841691503" sldId="342"/>
            <ac:cxnSpMk id="41" creationId="{8E97396A-647C-5F69-4737-A931BD378042}"/>
          </ac:cxnSpMkLst>
        </pc:cxnChg>
        <pc:cxnChg chg="mod">
          <ac:chgData name="Matteo Midena" userId="a434877e-3762-419e-aeb6-42638f3a4042" providerId="ADAL" clId="{2E4D2352-06F1-4F38-9B59-BCB4C4557429}" dt="2024-04-08T12:33:49.143" v="1993"/>
          <ac:cxnSpMkLst>
            <pc:docMk/>
            <pc:sldMk cId="2841691503" sldId="342"/>
            <ac:cxnSpMk id="42" creationId="{9884A938-89F9-93C7-2FA1-A1F37DE7CF9B}"/>
          </ac:cxnSpMkLst>
        </pc:cxnChg>
        <pc:cxnChg chg="mod">
          <ac:chgData name="Matteo Midena" userId="a434877e-3762-419e-aeb6-42638f3a4042" providerId="ADAL" clId="{2E4D2352-06F1-4F38-9B59-BCB4C4557429}" dt="2024-04-08T12:33:49.143" v="1993"/>
          <ac:cxnSpMkLst>
            <pc:docMk/>
            <pc:sldMk cId="2841691503" sldId="342"/>
            <ac:cxnSpMk id="43" creationId="{2DDDD2B7-E2EB-00C7-7652-85B70A23E181}"/>
          </ac:cxnSpMkLst>
        </pc:cxnChg>
        <pc:cxnChg chg="mod">
          <ac:chgData name="Matteo Midena" userId="a434877e-3762-419e-aeb6-42638f3a4042" providerId="ADAL" clId="{2E4D2352-06F1-4F38-9B59-BCB4C4557429}" dt="2024-04-08T12:33:49.143" v="1993"/>
          <ac:cxnSpMkLst>
            <pc:docMk/>
            <pc:sldMk cId="2841691503" sldId="342"/>
            <ac:cxnSpMk id="44" creationId="{810FBE10-6C79-1903-1BF0-A1E934E759DB}"/>
          </ac:cxnSpMkLst>
        </pc:cxnChg>
        <pc:cxnChg chg="mod">
          <ac:chgData name="Matteo Midena" userId="a434877e-3762-419e-aeb6-42638f3a4042" providerId="ADAL" clId="{2E4D2352-06F1-4F38-9B59-BCB4C4557429}" dt="2024-04-08T12:33:49.143" v="1993"/>
          <ac:cxnSpMkLst>
            <pc:docMk/>
            <pc:sldMk cId="2841691503" sldId="342"/>
            <ac:cxnSpMk id="51" creationId="{9DBE1653-4B07-DECA-B49E-F457F75D0EB3}"/>
          </ac:cxnSpMkLst>
        </pc:cxnChg>
        <pc:cxnChg chg="mod">
          <ac:chgData name="Matteo Midena" userId="a434877e-3762-419e-aeb6-42638f3a4042" providerId="ADAL" clId="{2E4D2352-06F1-4F38-9B59-BCB4C4557429}" dt="2024-04-08T12:33:49.143" v="1993"/>
          <ac:cxnSpMkLst>
            <pc:docMk/>
            <pc:sldMk cId="2841691503" sldId="342"/>
            <ac:cxnSpMk id="52" creationId="{C27BDABD-DA66-BB9A-610F-8364208B38EA}"/>
          </ac:cxnSpMkLst>
        </pc:cxnChg>
        <pc:cxnChg chg="mod">
          <ac:chgData name="Matteo Midena" userId="a434877e-3762-419e-aeb6-42638f3a4042" providerId="ADAL" clId="{2E4D2352-06F1-4F38-9B59-BCB4C4557429}" dt="2024-04-08T12:33:49.143" v="1993"/>
          <ac:cxnSpMkLst>
            <pc:docMk/>
            <pc:sldMk cId="2841691503" sldId="342"/>
            <ac:cxnSpMk id="53" creationId="{CAF3E427-1EC0-2801-3925-5CC3D0C9DB33}"/>
          </ac:cxnSpMkLst>
        </pc:cxnChg>
        <pc:cxnChg chg="mod">
          <ac:chgData name="Matteo Midena" userId="a434877e-3762-419e-aeb6-42638f3a4042" providerId="ADAL" clId="{2E4D2352-06F1-4F38-9B59-BCB4C4557429}" dt="2024-04-08T12:33:49.143" v="1993"/>
          <ac:cxnSpMkLst>
            <pc:docMk/>
            <pc:sldMk cId="2841691503" sldId="342"/>
            <ac:cxnSpMk id="54" creationId="{321B1C63-5539-F177-E03A-72983368B96F}"/>
          </ac:cxnSpMkLst>
        </pc:cxnChg>
        <pc:cxnChg chg="mod">
          <ac:chgData name="Matteo Midena" userId="a434877e-3762-419e-aeb6-42638f3a4042" providerId="ADAL" clId="{2E4D2352-06F1-4F38-9B59-BCB4C4557429}" dt="2024-04-08T12:33:49.143" v="1993"/>
          <ac:cxnSpMkLst>
            <pc:docMk/>
            <pc:sldMk cId="2841691503" sldId="342"/>
            <ac:cxnSpMk id="55" creationId="{1DADEC07-527F-9F10-87CC-A77769687F0F}"/>
          </ac:cxnSpMkLst>
        </pc:cxnChg>
        <pc:cxnChg chg="mod">
          <ac:chgData name="Matteo Midena" userId="a434877e-3762-419e-aeb6-42638f3a4042" providerId="ADAL" clId="{2E4D2352-06F1-4F38-9B59-BCB4C4557429}" dt="2024-04-08T12:33:49.143" v="1993"/>
          <ac:cxnSpMkLst>
            <pc:docMk/>
            <pc:sldMk cId="2841691503" sldId="342"/>
            <ac:cxnSpMk id="58" creationId="{92BCCD31-EFD9-6B6E-F225-34A0555246BD}"/>
          </ac:cxnSpMkLst>
        </pc:cxnChg>
        <pc:cxnChg chg="mod">
          <ac:chgData name="Matteo Midena" userId="a434877e-3762-419e-aeb6-42638f3a4042" providerId="ADAL" clId="{2E4D2352-06F1-4F38-9B59-BCB4C4557429}" dt="2024-04-08T12:33:49.143" v="1993"/>
          <ac:cxnSpMkLst>
            <pc:docMk/>
            <pc:sldMk cId="2841691503" sldId="342"/>
            <ac:cxnSpMk id="59" creationId="{952660FB-AB94-3926-DA3C-342A5718A988}"/>
          </ac:cxnSpMkLst>
        </pc:cxnChg>
        <pc:cxnChg chg="mod">
          <ac:chgData name="Matteo Midena" userId="a434877e-3762-419e-aeb6-42638f3a4042" providerId="ADAL" clId="{2E4D2352-06F1-4F38-9B59-BCB4C4557429}" dt="2024-04-08T12:33:49.143" v="1993"/>
          <ac:cxnSpMkLst>
            <pc:docMk/>
            <pc:sldMk cId="2841691503" sldId="342"/>
            <ac:cxnSpMk id="62" creationId="{98481915-8F92-70EB-CB1D-C8C534A2F1D7}"/>
          </ac:cxnSpMkLst>
        </pc:cxnChg>
        <pc:cxnChg chg="add mod">
          <ac:chgData name="Matteo Midena" userId="a434877e-3762-419e-aeb6-42638f3a4042" providerId="ADAL" clId="{2E4D2352-06F1-4F38-9B59-BCB4C4557429}" dt="2024-04-08T12:35:41.122" v="2016" actId="208"/>
          <ac:cxnSpMkLst>
            <pc:docMk/>
            <pc:sldMk cId="2841691503" sldId="342"/>
            <ac:cxnSpMk id="69" creationId="{5A670DB4-23AA-5C34-80D9-D16CF93C74B9}"/>
          </ac:cxnSpMkLst>
        </pc:cxnChg>
        <pc:cxnChg chg="add mod">
          <ac:chgData name="Matteo Midena" userId="a434877e-3762-419e-aeb6-42638f3a4042" providerId="ADAL" clId="{2E4D2352-06F1-4F38-9B59-BCB4C4557429}" dt="2024-04-08T12:36:16.819" v="2029" actId="208"/>
          <ac:cxnSpMkLst>
            <pc:docMk/>
            <pc:sldMk cId="2841691503" sldId="342"/>
            <ac:cxnSpMk id="74" creationId="{F8450B50-BA45-E992-80CD-AA9A7C5A541C}"/>
          </ac:cxnSpMkLst>
        </pc:cxnChg>
        <pc:cxnChg chg="add mod">
          <ac:chgData name="Matteo Midena" userId="a434877e-3762-419e-aeb6-42638f3a4042" providerId="ADAL" clId="{2E4D2352-06F1-4F38-9B59-BCB4C4557429}" dt="2024-04-08T12:38:52.718" v="2066" actId="14100"/>
          <ac:cxnSpMkLst>
            <pc:docMk/>
            <pc:sldMk cId="2841691503" sldId="342"/>
            <ac:cxnSpMk id="84" creationId="{A1D4D4F4-AB2D-24EE-EF33-B1BFEB019FF4}"/>
          </ac:cxnSpMkLst>
        </pc:cxnChg>
        <pc:cxnChg chg="add mod">
          <ac:chgData name="Matteo Midena" userId="a434877e-3762-419e-aeb6-42638f3a4042" providerId="ADAL" clId="{2E4D2352-06F1-4F38-9B59-BCB4C4557429}" dt="2024-04-08T12:38:48.694" v="2065" actId="1076"/>
          <ac:cxnSpMkLst>
            <pc:docMk/>
            <pc:sldMk cId="2841691503" sldId="342"/>
            <ac:cxnSpMk id="87" creationId="{F0B43F9C-C1A1-D0FB-4FF6-4203F2595BD8}"/>
          </ac:cxnSpMkLst>
        </pc:cxnChg>
        <pc:cxnChg chg="add mod">
          <ac:chgData name="Matteo Midena" userId="a434877e-3762-419e-aeb6-42638f3a4042" providerId="ADAL" clId="{2E4D2352-06F1-4F38-9B59-BCB4C4557429}" dt="2024-04-08T12:38:48.694" v="2065" actId="1076"/>
          <ac:cxnSpMkLst>
            <pc:docMk/>
            <pc:sldMk cId="2841691503" sldId="342"/>
            <ac:cxnSpMk id="90" creationId="{CE823443-F3E8-87C5-BDA4-E4546D034B5A}"/>
          </ac:cxnSpMkLst>
        </pc:cxnChg>
        <pc:cxnChg chg="add mod">
          <ac:chgData name="Matteo Midena" userId="a434877e-3762-419e-aeb6-42638f3a4042" providerId="ADAL" clId="{2E4D2352-06F1-4F38-9B59-BCB4C4557429}" dt="2024-04-08T12:41:11.258" v="2100" actId="208"/>
          <ac:cxnSpMkLst>
            <pc:docMk/>
            <pc:sldMk cId="2841691503" sldId="342"/>
            <ac:cxnSpMk id="100" creationId="{3471A493-DFE9-F81F-36AC-57EF68FCEE85}"/>
          </ac:cxnSpMkLst>
        </pc:cxnChg>
        <pc:cxnChg chg="add del mod">
          <ac:chgData name="Matteo Midena" userId="a434877e-3762-419e-aeb6-42638f3a4042" providerId="ADAL" clId="{2E4D2352-06F1-4F38-9B59-BCB4C4557429}" dt="2024-04-08T12:40:46.362" v="2095" actId="478"/>
          <ac:cxnSpMkLst>
            <pc:docMk/>
            <pc:sldMk cId="2841691503" sldId="342"/>
            <ac:cxnSpMk id="105" creationId="{36EC5CF8-D196-C164-FCD1-6C224DC89BC1}"/>
          </ac:cxnSpMkLst>
        </pc:cxnChg>
        <pc:cxnChg chg="add mod">
          <ac:chgData name="Matteo Midena" userId="a434877e-3762-419e-aeb6-42638f3a4042" providerId="ADAL" clId="{2E4D2352-06F1-4F38-9B59-BCB4C4557429}" dt="2024-04-08T12:41:11.258" v="2100" actId="208"/>
          <ac:cxnSpMkLst>
            <pc:docMk/>
            <pc:sldMk cId="2841691503" sldId="342"/>
            <ac:cxnSpMk id="109" creationId="{662960BE-112B-9963-1F1C-07D233A22903}"/>
          </ac:cxnSpMkLst>
        </pc:cxnChg>
        <pc:cxnChg chg="add mod">
          <ac:chgData name="Matteo Midena" userId="a434877e-3762-419e-aeb6-42638f3a4042" providerId="ADAL" clId="{2E4D2352-06F1-4F38-9B59-BCB4C4557429}" dt="2024-04-08T12:41:11.258" v="2100" actId="208"/>
          <ac:cxnSpMkLst>
            <pc:docMk/>
            <pc:sldMk cId="2841691503" sldId="342"/>
            <ac:cxnSpMk id="117" creationId="{DBC58997-2F8B-016D-F5D9-2F7E8EF4C334}"/>
          </ac:cxnSpMkLst>
        </pc:cxnChg>
        <pc:cxnChg chg="add mod">
          <ac:chgData name="Matteo Midena" userId="a434877e-3762-419e-aeb6-42638f3a4042" providerId="ADAL" clId="{2E4D2352-06F1-4F38-9B59-BCB4C4557429}" dt="2024-04-08T12:42:00.613" v="2111" actId="208"/>
          <ac:cxnSpMkLst>
            <pc:docMk/>
            <pc:sldMk cId="2841691503" sldId="342"/>
            <ac:cxnSpMk id="120" creationId="{7D9C3AEF-CCBA-E766-9048-44EE4ADE48E7}"/>
          </ac:cxnSpMkLst>
        </pc:cxnChg>
        <pc:cxnChg chg="add mod">
          <ac:chgData name="Matteo Midena" userId="a434877e-3762-419e-aeb6-42638f3a4042" providerId="ADAL" clId="{2E4D2352-06F1-4F38-9B59-BCB4C4557429}" dt="2024-04-08T12:42:00.613" v="2111" actId="208"/>
          <ac:cxnSpMkLst>
            <pc:docMk/>
            <pc:sldMk cId="2841691503" sldId="342"/>
            <ac:cxnSpMk id="124" creationId="{3AEADCF4-B78E-9136-4AC7-6380DB047F2E}"/>
          </ac:cxnSpMkLst>
        </pc:cxnChg>
        <pc:cxnChg chg="add mod">
          <ac:chgData name="Matteo Midena" userId="a434877e-3762-419e-aeb6-42638f3a4042" providerId="ADAL" clId="{2E4D2352-06F1-4F38-9B59-BCB4C4557429}" dt="2024-04-08T12:42:37.891" v="2117" actId="14100"/>
          <ac:cxnSpMkLst>
            <pc:docMk/>
            <pc:sldMk cId="2841691503" sldId="342"/>
            <ac:cxnSpMk id="131" creationId="{358D15B4-CBA4-45AA-834A-ABC5954555EE}"/>
          </ac:cxnSpMkLst>
        </pc:cxnChg>
      </pc:sldChg>
      <pc:sldChg chg="addSp modSp mod">
        <pc:chgData name="Matteo Midena" userId="a434877e-3762-419e-aeb6-42638f3a4042" providerId="ADAL" clId="{2E4D2352-06F1-4F38-9B59-BCB4C4557429}" dt="2024-04-08T12:44:06.841" v="2123" actId="1076"/>
        <pc:sldMkLst>
          <pc:docMk/>
          <pc:sldMk cId="1661779526" sldId="343"/>
        </pc:sldMkLst>
        <pc:spChg chg="add mod">
          <ac:chgData name="Matteo Midena" userId="a434877e-3762-419e-aeb6-42638f3a4042" providerId="ADAL" clId="{2E4D2352-06F1-4F38-9B59-BCB4C4557429}" dt="2024-04-08T12:43:45.549" v="2120" actId="1076"/>
          <ac:spMkLst>
            <pc:docMk/>
            <pc:sldMk cId="1661779526" sldId="343"/>
            <ac:spMk id="2" creationId="{285ACD63-6AEA-E231-B05D-D27F83048D9B}"/>
          </ac:spMkLst>
        </pc:spChg>
        <pc:spChg chg="add mod">
          <ac:chgData name="Matteo Midena" userId="a434877e-3762-419e-aeb6-42638f3a4042" providerId="ADAL" clId="{2E4D2352-06F1-4F38-9B59-BCB4C4557429}" dt="2024-04-08T12:44:06.841" v="2123" actId="1076"/>
          <ac:spMkLst>
            <pc:docMk/>
            <pc:sldMk cId="1661779526" sldId="343"/>
            <ac:spMk id="8" creationId="{5C07EB07-5F81-981F-BADD-3FF8EE458A17}"/>
          </ac:spMkLst>
        </pc:spChg>
        <pc:spChg chg="add mod">
          <ac:chgData name="Matteo Midena" userId="a434877e-3762-419e-aeb6-42638f3a4042" providerId="ADAL" clId="{2E4D2352-06F1-4F38-9B59-BCB4C4557429}" dt="2024-04-08T12:29:34.876" v="1914" actId="122"/>
          <ac:spMkLst>
            <pc:docMk/>
            <pc:sldMk cId="1661779526" sldId="343"/>
            <ac:spMk id="10" creationId="{7D4B9C67-6E19-D0E9-E0FA-2267DC6BDE96}"/>
          </ac:spMkLst>
        </pc:spChg>
        <pc:spChg chg="add mod">
          <ac:chgData name="Matteo Midena" userId="a434877e-3762-419e-aeb6-42638f3a4042" providerId="ADAL" clId="{2E4D2352-06F1-4F38-9B59-BCB4C4557429}" dt="2024-04-08T12:31:13.545" v="1931" actId="208"/>
          <ac:spMkLst>
            <pc:docMk/>
            <pc:sldMk cId="1661779526" sldId="343"/>
            <ac:spMk id="13" creationId="{AEFC4DC1-3010-2F67-3AEE-E4C103FDC79B}"/>
          </ac:spMkLst>
        </pc:spChg>
        <pc:spChg chg="add mod">
          <ac:chgData name="Matteo Midena" userId="a434877e-3762-419e-aeb6-42638f3a4042" providerId="ADAL" clId="{2E4D2352-06F1-4F38-9B59-BCB4C4557429}" dt="2024-04-08T12:31:59.068" v="1985" actId="1076"/>
          <ac:spMkLst>
            <pc:docMk/>
            <pc:sldMk cId="1661779526" sldId="343"/>
            <ac:spMk id="14" creationId="{4AD50E73-E180-2CEB-CFCE-F13B5BC9B569}"/>
          </ac:spMkLst>
        </pc:spChg>
        <pc:picChg chg="add mod">
          <ac:chgData name="Matteo Midena" userId="a434877e-3762-419e-aeb6-42638f3a4042" providerId="ADAL" clId="{2E4D2352-06F1-4F38-9B59-BCB4C4557429}" dt="2024-04-08T12:28:46.484" v="1875" actId="1076"/>
          <ac:picMkLst>
            <pc:docMk/>
            <pc:sldMk cId="1661779526" sldId="343"/>
            <ac:picMk id="7" creationId="{25D2E8B2-3828-7156-414C-49D7E1148E1D}"/>
          </ac:picMkLst>
        </pc:picChg>
        <pc:picChg chg="add mod">
          <ac:chgData name="Matteo Midena" userId="a434877e-3762-419e-aeb6-42638f3a4042" providerId="ADAL" clId="{2E4D2352-06F1-4F38-9B59-BCB4C4557429}" dt="2024-04-08T12:30:16.461" v="1921" actId="1076"/>
          <ac:picMkLst>
            <pc:docMk/>
            <pc:sldMk cId="1661779526" sldId="343"/>
            <ac:picMk id="12" creationId="{F0347744-1636-FFC4-B599-733CA748DA0B}"/>
          </ac:picMkLst>
        </pc:picChg>
        <pc:picChg chg="add mod">
          <ac:chgData name="Matteo Midena" userId="a434877e-3762-419e-aeb6-42638f3a4042" providerId="ADAL" clId="{2E4D2352-06F1-4F38-9B59-BCB4C4557429}" dt="2024-04-08T12:33:00.035" v="1992" actId="1076"/>
          <ac:picMkLst>
            <pc:docMk/>
            <pc:sldMk cId="1661779526" sldId="343"/>
            <ac:picMk id="16" creationId="{80EA59E4-279D-F71A-7E96-431E12F85610}"/>
          </ac:picMkLst>
        </pc:picChg>
      </pc:sldChg>
      <pc:sldChg chg="addSp delSp modSp add mod">
        <pc:chgData name="Matteo Midena" userId="a434877e-3762-419e-aeb6-42638f3a4042" providerId="ADAL" clId="{2E4D2352-06F1-4F38-9B59-BCB4C4557429}" dt="2024-04-05T15:10:35.618" v="344" actId="20577"/>
        <pc:sldMkLst>
          <pc:docMk/>
          <pc:sldMk cId="429146886" sldId="346"/>
        </pc:sldMkLst>
        <pc:spChg chg="mod">
          <ac:chgData name="Matteo Midena" userId="a434877e-3762-419e-aeb6-42638f3a4042" providerId="ADAL" clId="{2E4D2352-06F1-4F38-9B59-BCB4C4557429}" dt="2024-04-05T15:03:54.418" v="183" actId="1076"/>
          <ac:spMkLst>
            <pc:docMk/>
            <pc:sldMk cId="429146886" sldId="346"/>
            <ac:spMk id="8" creationId="{4834F0C6-C745-7C77-8657-2D317804BBCC}"/>
          </ac:spMkLst>
        </pc:spChg>
        <pc:spChg chg="add mod">
          <ac:chgData name="Matteo Midena" userId="a434877e-3762-419e-aeb6-42638f3a4042" providerId="ADAL" clId="{2E4D2352-06F1-4F38-9B59-BCB4C4557429}" dt="2024-04-05T15:10:35.618" v="344" actId="20577"/>
          <ac:spMkLst>
            <pc:docMk/>
            <pc:sldMk cId="429146886" sldId="346"/>
            <ac:spMk id="9" creationId="{EC8C64B5-9097-F570-3AFB-E850DB991A8E}"/>
          </ac:spMkLst>
        </pc:spChg>
        <pc:spChg chg="add mod">
          <ac:chgData name="Matteo Midena" userId="a434877e-3762-419e-aeb6-42638f3a4042" providerId="ADAL" clId="{2E4D2352-06F1-4F38-9B59-BCB4C4557429}" dt="2024-04-05T15:02:44.033" v="138"/>
          <ac:spMkLst>
            <pc:docMk/>
            <pc:sldMk cId="429146886" sldId="346"/>
            <ac:spMk id="11" creationId="{D065A633-7BE9-D80F-4209-538085718C5B}"/>
          </ac:spMkLst>
        </pc:spChg>
        <pc:spChg chg="add mod">
          <ac:chgData name="Matteo Midena" userId="a434877e-3762-419e-aeb6-42638f3a4042" providerId="ADAL" clId="{2E4D2352-06F1-4F38-9B59-BCB4C4557429}" dt="2024-04-05T15:04:11.753" v="231" actId="20577"/>
          <ac:spMkLst>
            <pc:docMk/>
            <pc:sldMk cId="429146886" sldId="346"/>
            <ac:spMk id="13" creationId="{61C8D860-32B5-3068-204C-454F4DB64010}"/>
          </ac:spMkLst>
        </pc:spChg>
        <pc:spChg chg="add mod">
          <ac:chgData name="Matteo Midena" userId="a434877e-3762-419e-aeb6-42638f3a4042" providerId="ADAL" clId="{2E4D2352-06F1-4F38-9B59-BCB4C4557429}" dt="2024-04-05T15:04:01.494" v="199" actId="20577"/>
          <ac:spMkLst>
            <pc:docMk/>
            <pc:sldMk cId="429146886" sldId="346"/>
            <ac:spMk id="14" creationId="{66FD6237-E8BC-F456-D297-1FE16762841A}"/>
          </ac:spMkLst>
        </pc:spChg>
        <pc:spChg chg="add mod">
          <ac:chgData name="Matteo Midena" userId="a434877e-3762-419e-aeb6-42638f3a4042" providerId="ADAL" clId="{2E4D2352-06F1-4F38-9B59-BCB4C4557429}" dt="2024-04-05T15:04:07.815" v="217" actId="20577"/>
          <ac:spMkLst>
            <pc:docMk/>
            <pc:sldMk cId="429146886" sldId="346"/>
            <ac:spMk id="15" creationId="{5E6706B4-B472-EA09-A5D8-BF930B9AE450}"/>
          </ac:spMkLst>
        </pc:spChg>
        <pc:picChg chg="add del mod">
          <ac:chgData name="Matteo Midena" userId="a434877e-3762-419e-aeb6-42638f3a4042" providerId="ADAL" clId="{2E4D2352-06F1-4F38-9B59-BCB4C4557429}" dt="2024-04-05T15:03:00.608" v="142" actId="478"/>
          <ac:picMkLst>
            <pc:docMk/>
            <pc:sldMk cId="429146886" sldId="346"/>
            <ac:picMk id="12" creationId="{7B11080B-C9AD-EE79-A708-F8D81B9457B1}"/>
          </ac:picMkLst>
        </pc:picChg>
      </pc:sldChg>
      <pc:sldChg chg="add del">
        <pc:chgData name="Matteo Midena" userId="a434877e-3762-419e-aeb6-42638f3a4042" providerId="ADAL" clId="{2E4D2352-06F1-4F38-9B59-BCB4C4557429}" dt="2024-04-05T15:05:10.055" v="233" actId="2696"/>
        <pc:sldMkLst>
          <pc:docMk/>
          <pc:sldMk cId="3062350305" sldId="347"/>
        </pc:sldMkLst>
      </pc:sldChg>
      <pc:sldChg chg="addSp modSp add mod">
        <pc:chgData name="Matteo Midena" userId="a434877e-3762-419e-aeb6-42638f3a4042" providerId="ADAL" clId="{2E4D2352-06F1-4F38-9B59-BCB4C4557429}" dt="2024-04-08T09:10:03.320" v="1097" actId="208"/>
        <pc:sldMkLst>
          <pc:docMk/>
          <pc:sldMk cId="4292617565" sldId="347"/>
        </pc:sldMkLst>
        <pc:spChg chg="mod">
          <ac:chgData name="Matteo Midena" userId="a434877e-3762-419e-aeb6-42638f3a4042" providerId="ADAL" clId="{2E4D2352-06F1-4F38-9B59-BCB4C4557429}" dt="2024-04-05T15:10:57.364" v="367" actId="20577"/>
          <ac:spMkLst>
            <pc:docMk/>
            <pc:sldMk cId="4292617565" sldId="347"/>
            <ac:spMk id="9" creationId="{EC8C64B5-9097-F570-3AFB-E850DB991A8E}"/>
          </ac:spMkLst>
        </pc:spChg>
        <pc:spChg chg="add mod">
          <ac:chgData name="Matteo Midena" userId="a434877e-3762-419e-aeb6-42638f3a4042" providerId="ADAL" clId="{2E4D2352-06F1-4F38-9B59-BCB4C4557429}" dt="2024-04-08T09:10:03.320" v="1097" actId="208"/>
          <ac:spMkLst>
            <pc:docMk/>
            <pc:sldMk cId="4292617565" sldId="347"/>
            <ac:spMk id="11" creationId="{D83779B3-DCB5-71E1-88C8-AF4BD9ACC44E}"/>
          </ac:spMkLst>
        </pc:spChg>
        <pc:spChg chg="add mod">
          <ac:chgData name="Matteo Midena" userId="a434877e-3762-419e-aeb6-42638f3a4042" providerId="ADAL" clId="{2E4D2352-06F1-4F38-9B59-BCB4C4557429}" dt="2024-04-05T15:05:53.572" v="256" actId="1076"/>
          <ac:spMkLst>
            <pc:docMk/>
            <pc:sldMk cId="4292617565" sldId="347"/>
            <ac:spMk id="12" creationId="{FE072239-D1B8-0E4D-D6C2-EC0C08F8A992}"/>
          </ac:spMkLst>
        </pc:spChg>
        <pc:spChg chg="add mod">
          <ac:chgData name="Matteo Midena" userId="a434877e-3762-419e-aeb6-42638f3a4042" providerId="ADAL" clId="{2E4D2352-06F1-4F38-9B59-BCB4C4557429}" dt="2024-04-05T15:10:01.615" v="315" actId="1076"/>
          <ac:spMkLst>
            <pc:docMk/>
            <pc:sldMk cId="4292617565" sldId="347"/>
            <ac:spMk id="16" creationId="{3D178B03-85EE-A198-2EB2-13682A1FCA56}"/>
          </ac:spMkLst>
        </pc:spChg>
        <pc:spChg chg="add mod">
          <ac:chgData name="Matteo Midena" userId="a434877e-3762-419e-aeb6-42638f3a4042" providerId="ADAL" clId="{2E4D2352-06F1-4F38-9B59-BCB4C4557429}" dt="2024-04-05T15:10:01.615" v="315" actId="1076"/>
          <ac:spMkLst>
            <pc:docMk/>
            <pc:sldMk cId="4292617565" sldId="347"/>
            <ac:spMk id="17" creationId="{3142A44E-3B47-4A33-143F-CAE347346844}"/>
          </ac:spMkLst>
        </pc:spChg>
        <pc:spChg chg="add mod">
          <ac:chgData name="Matteo Midena" userId="a434877e-3762-419e-aeb6-42638f3a4042" providerId="ADAL" clId="{2E4D2352-06F1-4F38-9B59-BCB4C4557429}" dt="2024-04-05T15:10:01.615" v="315" actId="1076"/>
          <ac:spMkLst>
            <pc:docMk/>
            <pc:sldMk cId="4292617565" sldId="347"/>
            <ac:spMk id="18" creationId="{2B4145AD-B4F6-3475-A510-5BEF4AAF5A7F}"/>
          </ac:spMkLst>
        </pc:spChg>
        <pc:spChg chg="add mod">
          <ac:chgData name="Matteo Midena" userId="a434877e-3762-419e-aeb6-42638f3a4042" providerId="ADAL" clId="{2E4D2352-06F1-4F38-9B59-BCB4C4557429}" dt="2024-04-05T15:10:01.615" v="315" actId="1076"/>
          <ac:spMkLst>
            <pc:docMk/>
            <pc:sldMk cId="4292617565" sldId="347"/>
            <ac:spMk id="25" creationId="{D745B907-D1BB-5C3A-8913-F648DECABD77}"/>
          </ac:spMkLst>
        </pc:spChg>
        <pc:cxnChg chg="add mod">
          <ac:chgData name="Matteo Midena" userId="a434877e-3762-419e-aeb6-42638f3a4042" providerId="ADAL" clId="{2E4D2352-06F1-4F38-9B59-BCB4C4557429}" dt="2024-04-05T15:10:01.615" v="315" actId="1076"/>
          <ac:cxnSpMkLst>
            <pc:docMk/>
            <pc:sldMk cId="4292617565" sldId="347"/>
            <ac:cxnSpMk id="20" creationId="{13393FFD-9464-259C-119F-EDB87D861A3E}"/>
          </ac:cxnSpMkLst>
        </pc:cxnChg>
        <pc:cxnChg chg="add mod">
          <ac:chgData name="Matteo Midena" userId="a434877e-3762-419e-aeb6-42638f3a4042" providerId="ADAL" clId="{2E4D2352-06F1-4F38-9B59-BCB4C4557429}" dt="2024-04-05T15:10:01.615" v="315" actId="1076"/>
          <ac:cxnSpMkLst>
            <pc:docMk/>
            <pc:sldMk cId="4292617565" sldId="347"/>
            <ac:cxnSpMk id="22" creationId="{7EE915D8-D9EA-95F3-4BDB-02B5B75EF740}"/>
          </ac:cxnSpMkLst>
        </pc:cxnChg>
      </pc:sldChg>
      <pc:sldChg chg="add del ord">
        <pc:chgData name="Matteo Midena" userId="a434877e-3762-419e-aeb6-42638f3a4042" providerId="ADAL" clId="{2E4D2352-06F1-4F38-9B59-BCB4C4557429}" dt="2024-04-05T15:20:01.530" v="566" actId="47"/>
        <pc:sldMkLst>
          <pc:docMk/>
          <pc:sldMk cId="1225769059" sldId="348"/>
        </pc:sldMkLst>
      </pc:sldChg>
      <pc:sldChg chg="addSp delSp modSp add del mod">
        <pc:chgData name="Matteo Midena" userId="a434877e-3762-419e-aeb6-42638f3a4042" providerId="ADAL" clId="{2E4D2352-06F1-4F38-9B59-BCB4C4557429}" dt="2024-04-05T16:10:57.971" v="1095" actId="47"/>
        <pc:sldMkLst>
          <pc:docMk/>
          <pc:sldMk cId="1612202032" sldId="351"/>
        </pc:sldMkLst>
        <pc:spChg chg="mod">
          <ac:chgData name="Matteo Midena" userId="a434877e-3762-419e-aeb6-42638f3a4042" providerId="ADAL" clId="{2E4D2352-06F1-4F38-9B59-BCB4C4557429}" dt="2024-04-05T15:51:51.629" v="977" actId="1076"/>
          <ac:spMkLst>
            <pc:docMk/>
            <pc:sldMk cId="1612202032" sldId="351"/>
            <ac:spMk id="13" creationId="{BD0ABE3B-4E18-4CB4-BA1F-AB0F6C177548}"/>
          </ac:spMkLst>
        </pc:spChg>
        <pc:spChg chg="mod">
          <ac:chgData name="Matteo Midena" userId="a434877e-3762-419e-aeb6-42638f3a4042" providerId="ADAL" clId="{2E4D2352-06F1-4F38-9B59-BCB4C4557429}" dt="2024-04-05T16:01:04.676" v="1086" actId="1076"/>
          <ac:spMkLst>
            <pc:docMk/>
            <pc:sldMk cId="1612202032" sldId="351"/>
            <ac:spMk id="14" creationId="{474A654B-12BB-7F21-C9D8-30804A6A3942}"/>
          </ac:spMkLst>
        </pc:spChg>
        <pc:spChg chg="mod">
          <ac:chgData name="Matteo Midena" userId="a434877e-3762-419e-aeb6-42638f3a4042" providerId="ADAL" clId="{2E4D2352-06F1-4F38-9B59-BCB4C4557429}" dt="2024-04-05T15:54:05.653" v="1006" actId="1076"/>
          <ac:spMkLst>
            <pc:docMk/>
            <pc:sldMk cId="1612202032" sldId="351"/>
            <ac:spMk id="23" creationId="{AD73E378-7658-2E28-01FD-5FE48C40C96A}"/>
          </ac:spMkLst>
        </pc:spChg>
        <pc:spChg chg="mod">
          <ac:chgData name="Matteo Midena" userId="a434877e-3762-419e-aeb6-42638f3a4042" providerId="ADAL" clId="{2E4D2352-06F1-4F38-9B59-BCB4C4557429}" dt="2024-04-05T15:57:52.854" v="1057" actId="1076"/>
          <ac:spMkLst>
            <pc:docMk/>
            <pc:sldMk cId="1612202032" sldId="351"/>
            <ac:spMk id="24" creationId="{21739FB7-8BE2-603E-F301-7CB4D887D34E}"/>
          </ac:spMkLst>
        </pc:spChg>
        <pc:spChg chg="del mod">
          <ac:chgData name="Matteo Midena" userId="a434877e-3762-419e-aeb6-42638f3a4042" providerId="ADAL" clId="{2E4D2352-06F1-4F38-9B59-BCB4C4557429}" dt="2024-04-05T15:53:47.053" v="1002" actId="478"/>
          <ac:spMkLst>
            <pc:docMk/>
            <pc:sldMk cId="1612202032" sldId="351"/>
            <ac:spMk id="25" creationId="{244AEA06-B536-1964-DA35-BB991A3127DE}"/>
          </ac:spMkLst>
        </pc:spChg>
        <pc:spChg chg="mod">
          <ac:chgData name="Matteo Midena" userId="a434877e-3762-419e-aeb6-42638f3a4042" providerId="ADAL" clId="{2E4D2352-06F1-4F38-9B59-BCB4C4557429}" dt="2024-04-05T15:55:25.990" v="1023" actId="1076"/>
          <ac:spMkLst>
            <pc:docMk/>
            <pc:sldMk cId="1612202032" sldId="351"/>
            <ac:spMk id="40" creationId="{5CA7C8E1-F60B-03E3-9C12-038DE309E93D}"/>
          </ac:spMkLst>
        </pc:spChg>
        <pc:spChg chg="del">
          <ac:chgData name="Matteo Midena" userId="a434877e-3762-419e-aeb6-42638f3a4042" providerId="ADAL" clId="{2E4D2352-06F1-4F38-9B59-BCB4C4557429}" dt="2024-04-05T15:55:01.661" v="1017" actId="478"/>
          <ac:spMkLst>
            <pc:docMk/>
            <pc:sldMk cId="1612202032" sldId="351"/>
            <ac:spMk id="43" creationId="{D18D63BD-EA64-43F2-BB87-783D122F4417}"/>
          </ac:spMkLst>
        </pc:spChg>
        <pc:spChg chg="del">
          <ac:chgData name="Matteo Midena" userId="a434877e-3762-419e-aeb6-42638f3a4042" providerId="ADAL" clId="{2E4D2352-06F1-4F38-9B59-BCB4C4557429}" dt="2024-04-05T15:55:01.661" v="1017" actId="478"/>
          <ac:spMkLst>
            <pc:docMk/>
            <pc:sldMk cId="1612202032" sldId="351"/>
            <ac:spMk id="45" creationId="{3CAA6270-5F86-695F-83E8-F5BCA1861C95}"/>
          </ac:spMkLst>
        </pc:spChg>
        <pc:spChg chg="add mod">
          <ac:chgData name="Matteo Midena" userId="a434877e-3762-419e-aeb6-42638f3a4042" providerId="ADAL" clId="{2E4D2352-06F1-4F38-9B59-BCB4C4557429}" dt="2024-04-05T15:59:21.880" v="1072" actId="1076"/>
          <ac:spMkLst>
            <pc:docMk/>
            <pc:sldMk cId="1612202032" sldId="351"/>
            <ac:spMk id="76" creationId="{A59F24F7-2242-373C-D459-4737D02871CC}"/>
          </ac:spMkLst>
        </pc:spChg>
        <pc:spChg chg="add mod">
          <ac:chgData name="Matteo Midena" userId="a434877e-3762-419e-aeb6-42638f3a4042" providerId="ADAL" clId="{2E4D2352-06F1-4F38-9B59-BCB4C4557429}" dt="2024-04-05T15:58:01.248" v="1058" actId="1076"/>
          <ac:spMkLst>
            <pc:docMk/>
            <pc:sldMk cId="1612202032" sldId="351"/>
            <ac:spMk id="100" creationId="{347D33A3-2063-7403-5196-BDB112EFA038}"/>
          </ac:spMkLst>
        </pc:spChg>
        <pc:spChg chg="add mod">
          <ac:chgData name="Matteo Midena" userId="a434877e-3762-419e-aeb6-42638f3a4042" providerId="ADAL" clId="{2E4D2352-06F1-4F38-9B59-BCB4C4557429}" dt="2024-04-05T15:56:51.467" v="1044" actId="1076"/>
          <ac:spMkLst>
            <pc:docMk/>
            <pc:sldMk cId="1612202032" sldId="351"/>
            <ac:spMk id="102" creationId="{2971482B-B332-1E38-6184-83A2AF013CE2}"/>
          </ac:spMkLst>
        </pc:spChg>
        <pc:picChg chg="mod">
          <ac:chgData name="Matteo Midena" userId="a434877e-3762-419e-aeb6-42638f3a4042" providerId="ADAL" clId="{2E4D2352-06F1-4F38-9B59-BCB4C4557429}" dt="2024-04-05T15:54:05.653" v="1006" actId="1076"/>
          <ac:picMkLst>
            <pc:docMk/>
            <pc:sldMk cId="1612202032" sldId="351"/>
            <ac:picMk id="37" creationId="{053C6C58-66E1-FBAB-9F3F-F459B8D8EEF2}"/>
          </ac:picMkLst>
        </pc:picChg>
        <pc:picChg chg="mod">
          <ac:chgData name="Matteo Midena" userId="a434877e-3762-419e-aeb6-42638f3a4042" providerId="ADAL" clId="{2E4D2352-06F1-4F38-9B59-BCB4C4557429}" dt="2024-04-05T15:55:25.990" v="1023" actId="1076"/>
          <ac:picMkLst>
            <pc:docMk/>
            <pc:sldMk cId="1612202032" sldId="351"/>
            <ac:picMk id="42" creationId="{3D17191A-C602-5010-AFD2-D31DB29EEFCD}"/>
          </ac:picMkLst>
        </pc:picChg>
        <pc:picChg chg="del">
          <ac:chgData name="Matteo Midena" userId="a434877e-3762-419e-aeb6-42638f3a4042" providerId="ADAL" clId="{2E4D2352-06F1-4F38-9B59-BCB4C4557429}" dt="2024-04-05T15:55:01.661" v="1017" actId="478"/>
          <ac:picMkLst>
            <pc:docMk/>
            <pc:sldMk cId="1612202032" sldId="351"/>
            <ac:picMk id="44" creationId="{1D7BB65B-E3C4-64EF-8D53-442A3DA00178}"/>
          </ac:picMkLst>
        </pc:picChg>
        <pc:picChg chg="del">
          <ac:chgData name="Matteo Midena" userId="a434877e-3762-419e-aeb6-42638f3a4042" providerId="ADAL" clId="{2E4D2352-06F1-4F38-9B59-BCB4C4557429}" dt="2024-04-05T15:55:01.661" v="1017" actId="478"/>
          <ac:picMkLst>
            <pc:docMk/>
            <pc:sldMk cId="1612202032" sldId="351"/>
            <ac:picMk id="46" creationId="{4640A2B8-8E50-D56E-0D4D-1933B92E2B59}"/>
          </ac:picMkLst>
        </pc:picChg>
        <pc:picChg chg="add mod">
          <ac:chgData name="Matteo Midena" userId="a434877e-3762-419e-aeb6-42638f3a4042" providerId="ADAL" clId="{2E4D2352-06F1-4F38-9B59-BCB4C4557429}" dt="2024-04-05T15:58:01.248" v="1058" actId="1076"/>
          <ac:picMkLst>
            <pc:docMk/>
            <pc:sldMk cId="1612202032" sldId="351"/>
            <ac:picMk id="101" creationId="{C96AE2DD-6B36-19A4-80CB-AC7364EE0F54}"/>
          </ac:picMkLst>
        </pc:picChg>
        <pc:picChg chg="add mod">
          <ac:chgData name="Matteo Midena" userId="a434877e-3762-419e-aeb6-42638f3a4042" providerId="ADAL" clId="{2E4D2352-06F1-4F38-9B59-BCB4C4557429}" dt="2024-04-05T15:56:51.467" v="1044" actId="1076"/>
          <ac:picMkLst>
            <pc:docMk/>
            <pc:sldMk cId="1612202032" sldId="351"/>
            <ac:picMk id="103" creationId="{F9055F39-3FC1-CBCB-33B1-4F5FA296C9B6}"/>
          </ac:picMkLst>
        </pc:picChg>
        <pc:picChg chg="mod">
          <ac:chgData name="Matteo Midena" userId="a434877e-3762-419e-aeb6-42638f3a4042" providerId="ADAL" clId="{2E4D2352-06F1-4F38-9B59-BCB4C4557429}" dt="2024-04-05T15:59:21.880" v="1072" actId="1076"/>
          <ac:picMkLst>
            <pc:docMk/>
            <pc:sldMk cId="1612202032" sldId="351"/>
            <ac:picMk id="1030" creationId="{22E1D8D0-4B11-E308-9B76-461ED1ECCE71}"/>
          </ac:picMkLst>
        </pc:picChg>
        <pc:cxnChg chg="mod">
          <ac:chgData name="Matteo Midena" userId="a434877e-3762-419e-aeb6-42638f3a4042" providerId="ADAL" clId="{2E4D2352-06F1-4F38-9B59-BCB4C4557429}" dt="2024-04-05T16:00:25.292" v="1085" actId="1582"/>
          <ac:cxnSpMkLst>
            <pc:docMk/>
            <pc:sldMk cId="1612202032" sldId="351"/>
            <ac:cxnSpMk id="15" creationId="{769C4DF7-0FD3-3D1C-06BC-CA5B3C34F0B8}"/>
          </ac:cxnSpMkLst>
        </pc:cxnChg>
        <pc:cxnChg chg="del mod">
          <ac:chgData name="Matteo Midena" userId="a434877e-3762-419e-aeb6-42638f3a4042" providerId="ADAL" clId="{2E4D2352-06F1-4F38-9B59-BCB4C4557429}" dt="2024-04-05T15:57:00.765" v="1046" actId="478"/>
          <ac:cxnSpMkLst>
            <pc:docMk/>
            <pc:sldMk cId="1612202032" sldId="351"/>
            <ac:cxnSpMk id="16" creationId="{AE3E1A3C-434E-C7B7-01AC-9A371EEBE603}"/>
          </ac:cxnSpMkLst>
        </pc:cxnChg>
        <pc:cxnChg chg="del mod">
          <ac:chgData name="Matteo Midena" userId="a434877e-3762-419e-aeb6-42638f3a4042" providerId="ADAL" clId="{2E4D2352-06F1-4F38-9B59-BCB4C4557429}" dt="2024-04-05T15:57:38.791" v="1056" actId="478"/>
          <ac:cxnSpMkLst>
            <pc:docMk/>
            <pc:sldMk cId="1612202032" sldId="351"/>
            <ac:cxnSpMk id="20" creationId="{AA3350A1-9978-0019-893C-A0382A413E11}"/>
          </ac:cxnSpMkLst>
        </pc:cxnChg>
        <pc:cxnChg chg="del mod">
          <ac:chgData name="Matteo Midena" userId="a434877e-3762-419e-aeb6-42638f3a4042" providerId="ADAL" clId="{2E4D2352-06F1-4F38-9B59-BCB4C4557429}" dt="2024-04-05T15:57:37.928" v="1055" actId="478"/>
          <ac:cxnSpMkLst>
            <pc:docMk/>
            <pc:sldMk cId="1612202032" sldId="351"/>
            <ac:cxnSpMk id="29" creationId="{1A75B7C6-F60F-5200-7E28-32C8C68D3E34}"/>
          </ac:cxnSpMkLst>
        </pc:cxnChg>
        <pc:cxnChg chg="mod">
          <ac:chgData name="Matteo Midena" userId="a434877e-3762-419e-aeb6-42638f3a4042" providerId="ADAL" clId="{2E4D2352-06F1-4F38-9B59-BCB4C4557429}" dt="2024-04-05T16:00:25.292" v="1085" actId="1582"/>
          <ac:cxnSpMkLst>
            <pc:docMk/>
            <pc:sldMk cId="1612202032" sldId="351"/>
            <ac:cxnSpMk id="47" creationId="{605B6A1F-707C-94BE-D537-EA5E31C34C71}"/>
          </ac:cxnSpMkLst>
        </pc:cxnChg>
        <pc:cxnChg chg="mod">
          <ac:chgData name="Matteo Midena" userId="a434877e-3762-419e-aeb6-42638f3a4042" providerId="ADAL" clId="{2E4D2352-06F1-4F38-9B59-BCB4C4557429}" dt="2024-04-05T16:00:25.292" v="1085" actId="1582"/>
          <ac:cxnSpMkLst>
            <pc:docMk/>
            <pc:sldMk cId="1612202032" sldId="351"/>
            <ac:cxnSpMk id="51" creationId="{8DCEE94A-6675-4AED-E408-017707E21A85}"/>
          </ac:cxnSpMkLst>
        </pc:cxnChg>
        <pc:cxnChg chg="mod">
          <ac:chgData name="Matteo Midena" userId="a434877e-3762-419e-aeb6-42638f3a4042" providerId="ADAL" clId="{2E4D2352-06F1-4F38-9B59-BCB4C4557429}" dt="2024-04-05T16:00:25.292" v="1085" actId="1582"/>
          <ac:cxnSpMkLst>
            <pc:docMk/>
            <pc:sldMk cId="1612202032" sldId="351"/>
            <ac:cxnSpMk id="55" creationId="{D6098D35-68DB-6788-52A0-4EEC574083D9}"/>
          </ac:cxnSpMkLst>
        </pc:cxnChg>
        <pc:cxnChg chg="mod">
          <ac:chgData name="Matteo Midena" userId="a434877e-3762-419e-aeb6-42638f3a4042" providerId="ADAL" clId="{2E4D2352-06F1-4F38-9B59-BCB4C4557429}" dt="2024-04-05T16:00:25.292" v="1085" actId="1582"/>
          <ac:cxnSpMkLst>
            <pc:docMk/>
            <pc:sldMk cId="1612202032" sldId="351"/>
            <ac:cxnSpMk id="61" creationId="{77A6D2CD-C45D-4AD7-D6CD-A1DA3EF9773B}"/>
          </ac:cxnSpMkLst>
        </pc:cxnChg>
        <pc:cxnChg chg="mod">
          <ac:chgData name="Matteo Midena" userId="a434877e-3762-419e-aeb6-42638f3a4042" providerId="ADAL" clId="{2E4D2352-06F1-4F38-9B59-BCB4C4557429}" dt="2024-04-05T16:00:25.292" v="1085" actId="1582"/>
          <ac:cxnSpMkLst>
            <pc:docMk/>
            <pc:sldMk cId="1612202032" sldId="351"/>
            <ac:cxnSpMk id="65" creationId="{BF2A3397-FA86-E47C-1E12-073D37B21664}"/>
          </ac:cxnSpMkLst>
        </pc:cxnChg>
        <pc:cxnChg chg="mod">
          <ac:chgData name="Matteo Midena" userId="a434877e-3762-419e-aeb6-42638f3a4042" providerId="ADAL" clId="{2E4D2352-06F1-4F38-9B59-BCB4C4557429}" dt="2024-04-05T16:00:25.292" v="1085" actId="1582"/>
          <ac:cxnSpMkLst>
            <pc:docMk/>
            <pc:sldMk cId="1612202032" sldId="351"/>
            <ac:cxnSpMk id="69" creationId="{F2DAE913-55BD-5B29-0C0A-EE4BFE13F181}"/>
          </ac:cxnSpMkLst>
        </pc:cxnChg>
        <pc:cxnChg chg="add mod">
          <ac:chgData name="Matteo Midena" userId="a434877e-3762-419e-aeb6-42638f3a4042" providerId="ADAL" clId="{2E4D2352-06F1-4F38-9B59-BCB4C4557429}" dt="2024-04-05T16:00:25.292" v="1085" actId="1582"/>
          <ac:cxnSpMkLst>
            <pc:docMk/>
            <pc:sldMk cId="1612202032" sldId="351"/>
            <ac:cxnSpMk id="1032" creationId="{D36AF8F7-B43E-71BE-7E73-289356BC56D5}"/>
          </ac:cxnSpMkLst>
        </pc:cxnChg>
        <pc:cxnChg chg="add mod">
          <ac:chgData name="Matteo Midena" userId="a434877e-3762-419e-aeb6-42638f3a4042" providerId="ADAL" clId="{2E4D2352-06F1-4F38-9B59-BCB4C4557429}" dt="2024-04-05T16:00:25.292" v="1085" actId="1582"/>
          <ac:cxnSpMkLst>
            <pc:docMk/>
            <pc:sldMk cId="1612202032" sldId="351"/>
            <ac:cxnSpMk id="1035" creationId="{2E1A06F3-48B4-16B6-07B9-79C07BC5469C}"/>
          </ac:cxnSpMkLst>
        </pc:cxnChg>
        <pc:cxnChg chg="add mod">
          <ac:chgData name="Matteo Midena" userId="a434877e-3762-419e-aeb6-42638f3a4042" providerId="ADAL" clId="{2E4D2352-06F1-4F38-9B59-BCB4C4557429}" dt="2024-04-05T16:01:04.676" v="1086" actId="1076"/>
          <ac:cxnSpMkLst>
            <pc:docMk/>
            <pc:sldMk cId="1612202032" sldId="351"/>
            <ac:cxnSpMk id="1042" creationId="{FBE41C65-DADF-CDB8-5EA6-867B49E2CB68}"/>
          </ac:cxnSpMkLst>
        </pc:cxnChg>
        <pc:cxnChg chg="add mod">
          <ac:chgData name="Matteo Midena" userId="a434877e-3762-419e-aeb6-42638f3a4042" providerId="ADAL" clId="{2E4D2352-06F1-4F38-9B59-BCB4C4557429}" dt="2024-04-05T16:01:04.676" v="1086" actId="1076"/>
          <ac:cxnSpMkLst>
            <pc:docMk/>
            <pc:sldMk cId="1612202032" sldId="351"/>
            <ac:cxnSpMk id="1045" creationId="{9433CBB4-4EF0-9BED-D8D4-EBB662139EA6}"/>
          </ac:cxnSpMkLst>
        </pc:cxnChg>
        <pc:cxnChg chg="add mod">
          <ac:chgData name="Matteo Midena" userId="a434877e-3762-419e-aeb6-42638f3a4042" providerId="ADAL" clId="{2E4D2352-06F1-4F38-9B59-BCB4C4557429}" dt="2024-04-05T16:01:04.676" v="1086" actId="1076"/>
          <ac:cxnSpMkLst>
            <pc:docMk/>
            <pc:sldMk cId="1612202032" sldId="351"/>
            <ac:cxnSpMk id="1048" creationId="{71D267C3-EE19-DD6E-86B5-B6D284D5EEEE}"/>
          </ac:cxnSpMkLst>
        </pc:cxnChg>
      </pc:sldChg>
      <pc:sldChg chg="addSp delSp modSp add mod">
        <pc:chgData name="Matteo Midena" userId="a434877e-3762-419e-aeb6-42638f3a4042" providerId="ADAL" clId="{2E4D2352-06F1-4F38-9B59-BCB4C4557429}" dt="2024-04-08T09:58:28.583" v="1448" actId="14100"/>
        <pc:sldMkLst>
          <pc:docMk/>
          <pc:sldMk cId="3011593193" sldId="377"/>
        </pc:sldMkLst>
        <pc:spChg chg="del">
          <ac:chgData name="Matteo Midena" userId="a434877e-3762-419e-aeb6-42638f3a4042" providerId="ADAL" clId="{2E4D2352-06F1-4F38-9B59-BCB4C4557429}" dt="2024-04-08T09:58:20.875" v="1445" actId="478"/>
          <ac:spMkLst>
            <pc:docMk/>
            <pc:sldMk cId="3011593193" sldId="377"/>
            <ac:spMk id="7" creationId="{68C02312-D491-226E-6FC2-D0BD5D1BCCC8}"/>
          </ac:spMkLst>
        </pc:spChg>
        <pc:spChg chg="add mod">
          <ac:chgData name="Matteo Midena" userId="a434877e-3762-419e-aeb6-42638f3a4042" providerId="ADAL" clId="{2E4D2352-06F1-4F38-9B59-BCB4C4557429}" dt="2024-04-08T09:57:33.992" v="1428" actId="113"/>
          <ac:spMkLst>
            <pc:docMk/>
            <pc:sldMk cId="3011593193" sldId="377"/>
            <ac:spMk id="17" creationId="{B4BC795B-C5AF-14B9-8446-E8C50170CF7A}"/>
          </ac:spMkLst>
        </pc:spChg>
        <pc:spChg chg="add mod">
          <ac:chgData name="Matteo Midena" userId="a434877e-3762-419e-aeb6-42638f3a4042" providerId="ADAL" clId="{2E4D2352-06F1-4F38-9B59-BCB4C4557429}" dt="2024-04-08T09:58:28.583" v="1448" actId="14100"/>
          <ac:spMkLst>
            <pc:docMk/>
            <pc:sldMk cId="3011593193" sldId="377"/>
            <ac:spMk id="19" creationId="{4330C295-76C1-14B6-96E4-2578311C6547}"/>
          </ac:spMkLst>
        </pc:spChg>
        <pc:spChg chg="add mod">
          <ac:chgData name="Matteo Midena" userId="a434877e-3762-419e-aeb6-42638f3a4042" providerId="ADAL" clId="{2E4D2352-06F1-4F38-9B59-BCB4C4557429}" dt="2024-04-08T09:58:21.187" v="1446"/>
          <ac:spMkLst>
            <pc:docMk/>
            <pc:sldMk cId="3011593193" sldId="377"/>
            <ac:spMk id="20" creationId="{1D7DA645-606E-1386-A0BF-906AD74D9923}"/>
          </ac:spMkLst>
        </pc:spChg>
      </pc:sldChg>
      <pc:sldChg chg="addSp modSp add mod">
        <pc:chgData name="Matteo Midena" userId="a434877e-3762-419e-aeb6-42638f3a4042" providerId="ADAL" clId="{2E4D2352-06F1-4F38-9B59-BCB4C4557429}" dt="2024-04-08T12:53:08.734" v="2131" actId="14100"/>
        <pc:sldMkLst>
          <pc:docMk/>
          <pc:sldMk cId="2130992934" sldId="378"/>
        </pc:sldMkLst>
        <pc:spChg chg="add mod">
          <ac:chgData name="Matteo Midena" userId="a434877e-3762-419e-aeb6-42638f3a4042" providerId="ADAL" clId="{2E4D2352-06F1-4F38-9B59-BCB4C4557429}" dt="2024-04-08T12:53:08.734" v="2131" actId="14100"/>
          <ac:spMkLst>
            <pc:docMk/>
            <pc:sldMk cId="2130992934" sldId="378"/>
            <ac:spMk id="7" creationId="{DC54834D-16F4-FFA4-05B5-8A4B438FDCB7}"/>
          </ac:spMkLst>
        </pc:spChg>
      </pc:sldChg>
      <pc:sldChg chg="delSp modSp add del mod">
        <pc:chgData name="Matteo Midena" userId="a434877e-3762-419e-aeb6-42638f3a4042" providerId="ADAL" clId="{2E4D2352-06F1-4F38-9B59-BCB4C4557429}" dt="2024-04-08T10:35:52.075" v="1647" actId="2696"/>
        <pc:sldMkLst>
          <pc:docMk/>
          <pc:sldMk cId="2986157985" sldId="382"/>
        </pc:sldMkLst>
        <pc:spChg chg="del">
          <ac:chgData name="Matteo Midena" userId="a434877e-3762-419e-aeb6-42638f3a4042" providerId="ADAL" clId="{2E4D2352-06F1-4F38-9B59-BCB4C4557429}" dt="2024-04-08T10:05:15.237" v="1514" actId="478"/>
          <ac:spMkLst>
            <pc:docMk/>
            <pc:sldMk cId="2986157985" sldId="382"/>
            <ac:spMk id="8" creationId="{61D91AC9-EFB3-6437-964C-3E8CCCF6F1FA}"/>
          </ac:spMkLst>
        </pc:spChg>
        <pc:spChg chg="del">
          <ac:chgData name="Matteo Midena" userId="a434877e-3762-419e-aeb6-42638f3a4042" providerId="ADAL" clId="{2E4D2352-06F1-4F38-9B59-BCB4C4557429}" dt="2024-04-08T10:05:15.237" v="1514" actId="478"/>
          <ac:spMkLst>
            <pc:docMk/>
            <pc:sldMk cId="2986157985" sldId="382"/>
            <ac:spMk id="9" creationId="{3AE76972-0C27-9FA4-C1BC-FAE5FF163B2A}"/>
          </ac:spMkLst>
        </pc:spChg>
        <pc:spChg chg="del">
          <ac:chgData name="Matteo Midena" userId="a434877e-3762-419e-aeb6-42638f3a4042" providerId="ADAL" clId="{2E4D2352-06F1-4F38-9B59-BCB4C4557429}" dt="2024-04-08T10:05:15.237" v="1514" actId="478"/>
          <ac:spMkLst>
            <pc:docMk/>
            <pc:sldMk cId="2986157985" sldId="382"/>
            <ac:spMk id="10" creationId="{37B5D37C-BE41-4E6C-84D1-FB57386FAE41}"/>
          </ac:spMkLst>
        </pc:spChg>
        <pc:spChg chg="del">
          <ac:chgData name="Matteo Midena" userId="a434877e-3762-419e-aeb6-42638f3a4042" providerId="ADAL" clId="{2E4D2352-06F1-4F38-9B59-BCB4C4557429}" dt="2024-04-08T10:05:16.085" v="1515" actId="478"/>
          <ac:spMkLst>
            <pc:docMk/>
            <pc:sldMk cId="2986157985" sldId="382"/>
            <ac:spMk id="11" creationId="{30981853-D630-D85E-7994-3BC2F329C306}"/>
          </ac:spMkLst>
        </pc:spChg>
        <pc:spChg chg="del">
          <ac:chgData name="Matteo Midena" userId="a434877e-3762-419e-aeb6-42638f3a4042" providerId="ADAL" clId="{2E4D2352-06F1-4F38-9B59-BCB4C4557429}" dt="2024-04-08T10:05:15.237" v="1514" actId="478"/>
          <ac:spMkLst>
            <pc:docMk/>
            <pc:sldMk cId="2986157985" sldId="382"/>
            <ac:spMk id="12" creationId="{1EBD7C3C-0EA8-35B3-5BA0-D45BA35C129D}"/>
          </ac:spMkLst>
        </pc:spChg>
        <pc:spChg chg="del">
          <ac:chgData name="Matteo Midena" userId="a434877e-3762-419e-aeb6-42638f3a4042" providerId="ADAL" clId="{2E4D2352-06F1-4F38-9B59-BCB4C4557429}" dt="2024-04-08T10:05:15.237" v="1514" actId="478"/>
          <ac:spMkLst>
            <pc:docMk/>
            <pc:sldMk cId="2986157985" sldId="382"/>
            <ac:spMk id="13" creationId="{945B9D73-3E24-C4BA-BF4C-50124FCC38D5}"/>
          </ac:spMkLst>
        </pc:spChg>
        <pc:spChg chg="mod">
          <ac:chgData name="Matteo Midena" userId="a434877e-3762-419e-aeb6-42638f3a4042" providerId="ADAL" clId="{2E4D2352-06F1-4F38-9B59-BCB4C4557429}" dt="2024-04-08T10:21:41.221" v="1589" actId="14100"/>
          <ac:spMkLst>
            <pc:docMk/>
            <pc:sldMk cId="2986157985" sldId="382"/>
            <ac:spMk id="14" creationId="{56E7E715-2E8B-2DF0-93EB-24A7C94FAE3E}"/>
          </ac:spMkLst>
        </pc:spChg>
        <pc:spChg chg="mod">
          <ac:chgData name="Matteo Midena" userId="a434877e-3762-419e-aeb6-42638f3a4042" providerId="ADAL" clId="{2E4D2352-06F1-4F38-9B59-BCB4C4557429}" dt="2024-04-08T10:33:26.309" v="1631" actId="207"/>
          <ac:spMkLst>
            <pc:docMk/>
            <pc:sldMk cId="2986157985" sldId="382"/>
            <ac:spMk id="15" creationId="{471EF4F8-2285-CC27-B036-DC56B1FD78D5}"/>
          </ac:spMkLst>
        </pc:spChg>
        <pc:spChg chg="mod">
          <ac:chgData name="Matteo Midena" userId="a434877e-3762-419e-aeb6-42638f3a4042" providerId="ADAL" clId="{2E4D2352-06F1-4F38-9B59-BCB4C4557429}" dt="2024-04-08T10:32:09.988" v="1610" actId="1076"/>
          <ac:spMkLst>
            <pc:docMk/>
            <pc:sldMk cId="2986157985" sldId="382"/>
            <ac:spMk id="18" creationId="{6EB457CF-8AF7-A691-C275-FF0244E0FE15}"/>
          </ac:spMkLst>
        </pc:spChg>
        <pc:spChg chg="mod">
          <ac:chgData name="Matteo Midena" userId="a434877e-3762-419e-aeb6-42638f3a4042" providerId="ADAL" clId="{2E4D2352-06F1-4F38-9B59-BCB4C4557429}" dt="2024-04-08T10:31:26.666" v="1595" actId="1076"/>
          <ac:spMkLst>
            <pc:docMk/>
            <pc:sldMk cId="2986157985" sldId="382"/>
            <ac:spMk id="24" creationId="{896BA3FE-07F6-5369-7539-AF556F1509C4}"/>
          </ac:spMkLst>
        </pc:spChg>
        <pc:spChg chg="mod">
          <ac:chgData name="Matteo Midena" userId="a434877e-3762-419e-aeb6-42638f3a4042" providerId="ADAL" clId="{2E4D2352-06F1-4F38-9B59-BCB4C4557429}" dt="2024-04-08T10:33:38.013" v="1633" actId="207"/>
          <ac:spMkLst>
            <pc:docMk/>
            <pc:sldMk cId="2986157985" sldId="382"/>
            <ac:spMk id="27" creationId="{8C1911C9-EF17-D6C6-604A-F2C6CB4987C9}"/>
          </ac:spMkLst>
        </pc:spChg>
        <pc:spChg chg="mod">
          <ac:chgData name="Matteo Midena" userId="a434877e-3762-419e-aeb6-42638f3a4042" providerId="ADAL" clId="{2E4D2352-06F1-4F38-9B59-BCB4C4557429}" dt="2024-04-08T10:33:34.637" v="1632" actId="207"/>
          <ac:spMkLst>
            <pc:docMk/>
            <pc:sldMk cId="2986157985" sldId="382"/>
            <ac:spMk id="32" creationId="{ACEE2978-D9A6-75EC-74EC-0486463E250C}"/>
          </ac:spMkLst>
        </pc:spChg>
        <pc:spChg chg="mod">
          <ac:chgData name="Matteo Midena" userId="a434877e-3762-419e-aeb6-42638f3a4042" providerId="ADAL" clId="{2E4D2352-06F1-4F38-9B59-BCB4C4557429}" dt="2024-04-08T10:33:09.993" v="1626" actId="1076"/>
          <ac:spMkLst>
            <pc:docMk/>
            <pc:sldMk cId="2986157985" sldId="382"/>
            <ac:spMk id="68" creationId="{FFD95708-914E-9926-4F1E-14AB78835DCB}"/>
          </ac:spMkLst>
        </pc:spChg>
        <pc:cxnChg chg="mod">
          <ac:chgData name="Matteo Midena" userId="a434877e-3762-419e-aeb6-42638f3a4042" providerId="ADAL" clId="{2E4D2352-06F1-4F38-9B59-BCB4C4557429}" dt="2024-04-08T10:33:43.464" v="1634" actId="14100"/>
          <ac:cxnSpMkLst>
            <pc:docMk/>
            <pc:sldMk cId="2986157985" sldId="382"/>
            <ac:cxnSpMk id="16" creationId="{3578A539-8C4E-A8FE-E237-07B50447DC9F}"/>
          </ac:cxnSpMkLst>
        </pc:cxnChg>
        <pc:cxnChg chg="mod">
          <ac:chgData name="Matteo Midena" userId="a434877e-3762-419e-aeb6-42638f3a4042" providerId="ADAL" clId="{2E4D2352-06F1-4F38-9B59-BCB4C4557429}" dt="2024-04-08T10:32:55.974" v="1622" actId="1076"/>
          <ac:cxnSpMkLst>
            <pc:docMk/>
            <pc:sldMk cId="2986157985" sldId="382"/>
            <ac:cxnSpMk id="37" creationId="{245CAD92-80D8-1638-83F6-D806E9D8FE6B}"/>
          </ac:cxnSpMkLst>
        </pc:cxnChg>
        <pc:cxnChg chg="mod">
          <ac:chgData name="Matteo Midena" userId="a434877e-3762-419e-aeb6-42638f3a4042" providerId="ADAL" clId="{2E4D2352-06F1-4F38-9B59-BCB4C4557429}" dt="2024-04-08T10:32:12.551" v="1611" actId="14100"/>
          <ac:cxnSpMkLst>
            <pc:docMk/>
            <pc:sldMk cId="2986157985" sldId="382"/>
            <ac:cxnSpMk id="41" creationId="{DA96BAD2-EED8-719F-78F7-0F70E5F150B1}"/>
          </ac:cxnSpMkLst>
        </pc:cxnChg>
        <pc:cxnChg chg="mod">
          <ac:chgData name="Matteo Midena" userId="a434877e-3762-419e-aeb6-42638f3a4042" providerId="ADAL" clId="{2E4D2352-06F1-4F38-9B59-BCB4C4557429}" dt="2024-04-08T10:33:18.859" v="1629" actId="14100"/>
          <ac:cxnSpMkLst>
            <pc:docMk/>
            <pc:sldMk cId="2986157985" sldId="382"/>
            <ac:cxnSpMk id="45" creationId="{09B1E585-AF5F-941D-5912-89B47CCDED8B}"/>
          </ac:cxnSpMkLst>
        </pc:cxnChg>
        <pc:cxnChg chg="mod">
          <ac:chgData name="Matteo Midena" userId="a434877e-3762-419e-aeb6-42638f3a4042" providerId="ADAL" clId="{2E4D2352-06F1-4F38-9B59-BCB4C4557429}" dt="2024-04-08T10:32:36.881" v="1617" actId="1076"/>
          <ac:cxnSpMkLst>
            <pc:docMk/>
            <pc:sldMk cId="2986157985" sldId="382"/>
            <ac:cxnSpMk id="58" creationId="{C5B7E6FF-46E6-865C-3E9D-711EA716EECD}"/>
          </ac:cxnSpMkLst>
        </pc:cxnChg>
        <pc:cxnChg chg="mod">
          <ac:chgData name="Matteo Midena" userId="a434877e-3762-419e-aeb6-42638f3a4042" providerId="ADAL" clId="{2E4D2352-06F1-4F38-9B59-BCB4C4557429}" dt="2024-04-08T10:33:22.005" v="1630" actId="1076"/>
          <ac:cxnSpMkLst>
            <pc:docMk/>
            <pc:sldMk cId="2986157985" sldId="382"/>
            <ac:cxnSpMk id="63" creationId="{74502627-9B92-9D36-1D96-985C94BE5B32}"/>
          </ac:cxnSpMkLst>
        </pc:cxnChg>
        <pc:cxnChg chg="mod">
          <ac:chgData name="Matteo Midena" userId="a434877e-3762-419e-aeb6-42638f3a4042" providerId="ADAL" clId="{2E4D2352-06F1-4F38-9B59-BCB4C4557429}" dt="2024-04-08T10:33:13.189" v="1627" actId="14100"/>
          <ac:cxnSpMkLst>
            <pc:docMk/>
            <pc:sldMk cId="2986157985" sldId="382"/>
            <ac:cxnSpMk id="69" creationId="{EA09F115-ABC5-8500-84EA-6D09E01262FD}"/>
          </ac:cxnSpMkLst>
        </pc:cxnChg>
      </pc:sldChg>
    </pc:docChg>
  </pc:docChgLst>
  <pc:docChgLst>
    <pc:chgData name="Enrico Fabris" userId="S::enrico.fabris@monokee.com::d9ea6b64-481b-4f1a-9add-e8896e431423" providerId="AD" clId="Web-{E42CD2E5-B533-3943-1B0F-A76B3E349156}"/>
    <pc:docChg chg="modSld">
      <pc:chgData name="Enrico Fabris" userId="S::enrico.fabris@monokee.com::d9ea6b64-481b-4f1a-9add-e8896e431423" providerId="AD" clId="Web-{E42CD2E5-B533-3943-1B0F-A76B3E349156}" dt="2024-04-04T11:12:43.593" v="1" actId="1076"/>
      <pc:docMkLst>
        <pc:docMk/>
      </pc:docMkLst>
      <pc:sldChg chg="modSp">
        <pc:chgData name="Enrico Fabris" userId="S::enrico.fabris@monokee.com::d9ea6b64-481b-4f1a-9add-e8896e431423" providerId="AD" clId="Web-{E42CD2E5-B533-3943-1B0F-A76B3E349156}" dt="2024-04-04T11:12:43.593" v="1" actId="1076"/>
        <pc:sldMkLst>
          <pc:docMk/>
          <pc:sldMk cId="2598163256" sldId="318"/>
        </pc:sldMkLst>
        <pc:picChg chg="mod">
          <ac:chgData name="Enrico Fabris" userId="S::enrico.fabris@monokee.com::d9ea6b64-481b-4f1a-9add-e8896e431423" providerId="AD" clId="Web-{E42CD2E5-B533-3943-1B0F-A76B3E349156}" dt="2024-04-04T11:12:43.593" v="1" actId="1076"/>
          <ac:picMkLst>
            <pc:docMk/>
            <pc:sldMk cId="2598163256" sldId="318"/>
            <ac:picMk id="10" creationId="{5A70C650-0AC5-DFF1-0B80-E352E68728E8}"/>
          </ac:picMkLst>
        </pc:picChg>
      </pc:sldChg>
    </pc:docChg>
  </pc:docChgLst>
  <pc:docChgLst>
    <pc:chgData name="Mattia Zago" userId="868c17f2-5f7b-4625-be92-cbe91090d795" providerId="ADAL" clId="{CEE03CED-EFCF-4239-9F00-1F6D4EA6A9E8}"/>
    <pc:docChg chg="undo custSel addSld delSld modSld sldOrd modMainMaster addSection delSection modSection">
      <pc:chgData name="Mattia Zago" userId="868c17f2-5f7b-4625-be92-cbe91090d795" providerId="ADAL" clId="{CEE03CED-EFCF-4239-9F00-1F6D4EA6A9E8}" dt="2024-04-11T14:24:44.675" v="24371"/>
      <pc:docMkLst>
        <pc:docMk/>
      </pc:docMkLst>
      <pc:sldChg chg="del">
        <pc:chgData name="Mattia Zago" userId="868c17f2-5f7b-4625-be92-cbe91090d795" providerId="ADAL" clId="{CEE03CED-EFCF-4239-9F00-1F6D4EA6A9E8}" dt="2024-04-04T09:26:10.763" v="12" actId="47"/>
        <pc:sldMkLst>
          <pc:docMk/>
          <pc:sldMk cId="634231680" sldId="256"/>
        </pc:sldMkLst>
      </pc:sldChg>
      <pc:sldChg chg="addSp modSp mod modClrScheme chgLayout modNotesTx">
        <pc:chgData name="Mattia Zago" userId="868c17f2-5f7b-4625-be92-cbe91090d795" providerId="ADAL" clId="{CEE03CED-EFCF-4239-9F00-1F6D4EA6A9E8}" dt="2024-04-11T12:10:12.158" v="15177" actId="20577"/>
        <pc:sldMkLst>
          <pc:docMk/>
          <pc:sldMk cId="307095322" sldId="257"/>
        </pc:sldMkLst>
        <pc:spChg chg="mod ord">
          <ac:chgData name="Mattia Zago" userId="868c17f2-5f7b-4625-be92-cbe91090d795" providerId="ADAL" clId="{CEE03CED-EFCF-4239-9F00-1F6D4EA6A9E8}" dt="2024-04-10T13:43:56.288" v="11978" actId="14100"/>
          <ac:spMkLst>
            <pc:docMk/>
            <pc:sldMk cId="307095322" sldId="257"/>
            <ac:spMk id="6" creationId="{DB7D962C-3E25-E452-51A5-60E3AD461ED5}"/>
          </ac:spMkLst>
        </pc:spChg>
        <pc:spChg chg="mod ord">
          <ac:chgData name="Mattia Zago" userId="868c17f2-5f7b-4625-be92-cbe91090d795" providerId="ADAL" clId="{CEE03CED-EFCF-4239-9F00-1F6D4EA6A9E8}" dt="2024-04-10T13:44:30.826" v="11991" actId="403"/>
          <ac:spMkLst>
            <pc:docMk/>
            <pc:sldMk cId="307095322" sldId="257"/>
            <ac:spMk id="7" creationId="{6FF058EB-BD1F-B718-E3FF-1FAE207FD8F0}"/>
          </ac:spMkLst>
        </pc:spChg>
        <pc:spChg chg="mod ord">
          <ac:chgData name="Mattia Zago" userId="868c17f2-5f7b-4625-be92-cbe91090d795" providerId="ADAL" clId="{CEE03CED-EFCF-4239-9F00-1F6D4EA6A9E8}" dt="2024-04-10T13:44:43.115" v="11999" actId="14100"/>
          <ac:spMkLst>
            <pc:docMk/>
            <pc:sldMk cId="307095322" sldId="257"/>
            <ac:spMk id="8" creationId="{70D77EA8-0236-7B5F-E0C1-DB7BB5F89BEB}"/>
          </ac:spMkLst>
        </pc:spChg>
        <pc:spChg chg="mod ord">
          <ac:chgData name="Mattia Zago" userId="868c17f2-5f7b-4625-be92-cbe91090d795" providerId="ADAL" clId="{CEE03CED-EFCF-4239-9F00-1F6D4EA6A9E8}" dt="2024-04-10T13:44:48.904" v="12001" actId="1076"/>
          <ac:spMkLst>
            <pc:docMk/>
            <pc:sldMk cId="307095322" sldId="257"/>
            <ac:spMk id="9" creationId="{EED01EEB-2946-D629-010D-CDE4B3BEA3FF}"/>
          </ac:spMkLst>
        </pc:spChg>
        <pc:spChg chg="mod ord">
          <ac:chgData name="Mattia Zago" userId="868c17f2-5f7b-4625-be92-cbe91090d795" providerId="ADAL" clId="{CEE03CED-EFCF-4239-9F00-1F6D4EA6A9E8}" dt="2024-04-10T13:43:49.438" v="11975" actId="700"/>
          <ac:spMkLst>
            <pc:docMk/>
            <pc:sldMk cId="307095322" sldId="257"/>
            <ac:spMk id="10" creationId="{BC837DF7-9DB5-3EE0-B1CB-505C380FCCDC}"/>
          </ac:spMkLst>
        </pc:spChg>
        <pc:picChg chg="add mod">
          <ac:chgData name="Mattia Zago" userId="868c17f2-5f7b-4625-be92-cbe91090d795" providerId="ADAL" clId="{CEE03CED-EFCF-4239-9F00-1F6D4EA6A9E8}" dt="2024-04-10T13:44:16.863" v="11983" actId="1076"/>
          <ac:picMkLst>
            <pc:docMk/>
            <pc:sldMk cId="307095322" sldId="257"/>
            <ac:picMk id="12" creationId="{CB4CE78B-854B-324F-1705-56F00A31B6B2}"/>
          </ac:picMkLst>
        </pc:picChg>
      </pc:sldChg>
      <pc:sldChg chg="addSp delSp modSp add del mod ord modClrScheme modShow chgLayout">
        <pc:chgData name="Mattia Zago" userId="868c17f2-5f7b-4625-be92-cbe91090d795" providerId="ADAL" clId="{CEE03CED-EFCF-4239-9F00-1F6D4EA6A9E8}" dt="2024-04-10T14:58:32.429" v="12671" actId="47"/>
        <pc:sldMkLst>
          <pc:docMk/>
          <pc:sldMk cId="144449318" sldId="289"/>
        </pc:sldMkLst>
        <pc:spChg chg="add del mod">
          <ac:chgData name="Mattia Zago" userId="868c17f2-5f7b-4625-be92-cbe91090d795" providerId="ADAL" clId="{CEE03CED-EFCF-4239-9F00-1F6D4EA6A9E8}" dt="2024-04-04T09:25:52.762" v="7" actId="6264"/>
          <ac:spMkLst>
            <pc:docMk/>
            <pc:sldMk cId="144449318" sldId="289"/>
            <ac:spMk id="2" creationId="{13418071-4019-50AA-77F9-13104F7440DE}"/>
          </ac:spMkLst>
        </pc:spChg>
        <pc:spChg chg="mod ord">
          <ac:chgData name="Mattia Zago" userId="868c17f2-5f7b-4625-be92-cbe91090d795" providerId="ADAL" clId="{CEE03CED-EFCF-4239-9F00-1F6D4EA6A9E8}" dt="2024-04-04T09:26:07.425" v="11" actId="700"/>
          <ac:spMkLst>
            <pc:docMk/>
            <pc:sldMk cId="144449318" sldId="289"/>
            <ac:spMk id="7" creationId="{D634E968-0889-E858-A8C9-E93D60B3AAE4}"/>
          </ac:spMkLst>
        </pc:spChg>
        <pc:spChg chg="del">
          <ac:chgData name="Mattia Zago" userId="868c17f2-5f7b-4625-be92-cbe91090d795" providerId="ADAL" clId="{CEE03CED-EFCF-4239-9F00-1F6D4EA6A9E8}" dt="2024-04-04T09:26:15.517" v="13" actId="478"/>
          <ac:spMkLst>
            <pc:docMk/>
            <pc:sldMk cId="144449318" sldId="289"/>
            <ac:spMk id="10" creationId="{322C023C-DDC2-E040-8C9E-DE1891810A3A}"/>
          </ac:spMkLst>
        </pc:spChg>
        <pc:picChg chg="mod">
          <ac:chgData name="Mattia Zago" userId="868c17f2-5f7b-4625-be92-cbe91090d795" providerId="ADAL" clId="{CEE03CED-EFCF-4239-9F00-1F6D4EA6A9E8}" dt="2024-04-04T09:28:03.148" v="47" actId="1076"/>
          <ac:picMkLst>
            <pc:docMk/>
            <pc:sldMk cId="144449318" sldId="289"/>
            <ac:picMk id="12" creationId="{87C59ECA-BD32-B862-7417-A758D3101169}"/>
          </ac:picMkLst>
        </pc:picChg>
        <pc:picChg chg="mod">
          <ac:chgData name="Mattia Zago" userId="868c17f2-5f7b-4625-be92-cbe91090d795" providerId="ADAL" clId="{CEE03CED-EFCF-4239-9F00-1F6D4EA6A9E8}" dt="2024-04-04T09:26:02.631" v="10" actId="1076"/>
          <ac:picMkLst>
            <pc:docMk/>
            <pc:sldMk cId="144449318" sldId="289"/>
            <ac:picMk id="1026" creationId="{FF483295-E931-0560-FD34-5343E64DB110}"/>
          </ac:picMkLst>
        </pc:picChg>
        <pc:picChg chg="mod">
          <ac:chgData name="Mattia Zago" userId="868c17f2-5f7b-4625-be92-cbe91090d795" providerId="ADAL" clId="{CEE03CED-EFCF-4239-9F00-1F6D4EA6A9E8}" dt="2024-04-04T09:28:46.842" v="49" actId="207"/>
          <ac:picMkLst>
            <pc:docMk/>
            <pc:sldMk cId="144449318" sldId="289"/>
            <ac:picMk id="1028" creationId="{876E89D7-5923-562E-B91B-B60174E7D7F5}"/>
          </ac:picMkLst>
        </pc:picChg>
        <pc:picChg chg="mod">
          <ac:chgData name="Mattia Zago" userId="868c17f2-5f7b-4625-be92-cbe91090d795" providerId="ADAL" clId="{CEE03CED-EFCF-4239-9F00-1F6D4EA6A9E8}" dt="2024-04-04T09:27:14.787" v="36" actId="1076"/>
          <ac:picMkLst>
            <pc:docMk/>
            <pc:sldMk cId="144449318" sldId="289"/>
            <ac:picMk id="1030" creationId="{919EEC50-693A-9C2D-491C-5CA8A1A8430C}"/>
          </ac:picMkLst>
        </pc:picChg>
        <pc:picChg chg="mod">
          <ac:chgData name="Mattia Zago" userId="868c17f2-5f7b-4625-be92-cbe91090d795" providerId="ADAL" clId="{CEE03CED-EFCF-4239-9F00-1F6D4EA6A9E8}" dt="2024-04-04T09:28:05.931" v="48" actId="1076"/>
          <ac:picMkLst>
            <pc:docMk/>
            <pc:sldMk cId="144449318" sldId="289"/>
            <ac:picMk id="1032" creationId="{3347051F-527C-9A48-F27B-A3E97D3969A9}"/>
          </ac:picMkLst>
        </pc:picChg>
        <pc:picChg chg="mod">
          <ac:chgData name="Mattia Zago" userId="868c17f2-5f7b-4625-be92-cbe91090d795" providerId="ADAL" clId="{CEE03CED-EFCF-4239-9F00-1F6D4EA6A9E8}" dt="2024-04-04T09:26:44.972" v="22" actId="1076"/>
          <ac:picMkLst>
            <pc:docMk/>
            <pc:sldMk cId="144449318" sldId="289"/>
            <ac:picMk id="1034" creationId="{C8431BFB-7619-AA12-C1FD-C88A33FC666F}"/>
          </ac:picMkLst>
        </pc:picChg>
        <pc:picChg chg="mod">
          <ac:chgData name="Mattia Zago" userId="868c17f2-5f7b-4625-be92-cbe91090d795" providerId="ADAL" clId="{CEE03CED-EFCF-4239-9F00-1F6D4EA6A9E8}" dt="2024-04-04T09:27:26.248" v="40" actId="1076"/>
          <ac:picMkLst>
            <pc:docMk/>
            <pc:sldMk cId="144449318" sldId="289"/>
            <ac:picMk id="1036" creationId="{3353D6DE-55E8-5C89-4CF4-BF1E8C30E841}"/>
          </ac:picMkLst>
        </pc:picChg>
        <pc:picChg chg="mod">
          <ac:chgData name="Mattia Zago" userId="868c17f2-5f7b-4625-be92-cbe91090d795" providerId="ADAL" clId="{CEE03CED-EFCF-4239-9F00-1F6D4EA6A9E8}" dt="2024-04-04T09:26:36.748" v="21"/>
          <ac:picMkLst>
            <pc:docMk/>
            <pc:sldMk cId="144449318" sldId="289"/>
            <ac:picMk id="1038" creationId="{74863B3E-A9C0-A6E3-B03F-4E663B20D48D}"/>
          </ac:picMkLst>
        </pc:picChg>
        <pc:picChg chg="mod">
          <ac:chgData name="Mattia Zago" userId="868c17f2-5f7b-4625-be92-cbe91090d795" providerId="ADAL" clId="{CEE03CED-EFCF-4239-9F00-1F6D4EA6A9E8}" dt="2024-04-04T09:26:19.685" v="16" actId="1076"/>
          <ac:picMkLst>
            <pc:docMk/>
            <pc:sldMk cId="144449318" sldId="289"/>
            <ac:picMk id="1040" creationId="{40E19C58-1142-F8B4-239C-0A72A15FA18C}"/>
          </ac:picMkLst>
        </pc:picChg>
        <pc:picChg chg="mod">
          <ac:chgData name="Mattia Zago" userId="868c17f2-5f7b-4625-be92-cbe91090d795" providerId="ADAL" clId="{CEE03CED-EFCF-4239-9F00-1F6D4EA6A9E8}" dt="2024-04-04T09:27:22.212" v="39" actId="14100"/>
          <ac:picMkLst>
            <pc:docMk/>
            <pc:sldMk cId="144449318" sldId="289"/>
            <ac:picMk id="1042" creationId="{23A2AC3C-DCE0-7DDD-481F-25E843A5FA0E}"/>
          </ac:picMkLst>
        </pc:picChg>
        <pc:picChg chg="mod">
          <ac:chgData name="Mattia Zago" userId="868c17f2-5f7b-4625-be92-cbe91090d795" providerId="ADAL" clId="{CEE03CED-EFCF-4239-9F00-1F6D4EA6A9E8}" dt="2024-04-04T09:26:00.645" v="8" actId="1076"/>
          <ac:picMkLst>
            <pc:docMk/>
            <pc:sldMk cId="144449318" sldId="289"/>
            <ac:picMk id="1044" creationId="{C4EB8270-7535-C4FF-BAD6-E71D4E3D5AF2}"/>
          </ac:picMkLst>
        </pc:picChg>
        <pc:picChg chg="mod">
          <ac:chgData name="Mattia Zago" userId="868c17f2-5f7b-4625-be92-cbe91090d795" providerId="ADAL" clId="{CEE03CED-EFCF-4239-9F00-1F6D4EA6A9E8}" dt="2024-04-04T09:27:03.415" v="32" actId="1076"/>
          <ac:picMkLst>
            <pc:docMk/>
            <pc:sldMk cId="144449318" sldId="289"/>
            <ac:picMk id="1046" creationId="{971E1DA6-FA62-93BB-C5ED-527E392152C7}"/>
          </ac:picMkLst>
        </pc:picChg>
      </pc:sldChg>
      <pc:sldChg chg="addSp delSp modSp new del mod ord modClrScheme modShow chgLayout">
        <pc:chgData name="Mattia Zago" userId="868c17f2-5f7b-4625-be92-cbe91090d795" providerId="ADAL" clId="{CEE03CED-EFCF-4239-9F00-1F6D4EA6A9E8}" dt="2024-04-10T14:58:32.429" v="12671" actId="47"/>
        <pc:sldMkLst>
          <pc:docMk/>
          <pc:sldMk cId="3889694285" sldId="290"/>
        </pc:sldMkLst>
        <pc:spChg chg="del mod ord">
          <ac:chgData name="Mattia Zago" userId="868c17f2-5f7b-4625-be92-cbe91090d795" providerId="ADAL" clId="{CEE03CED-EFCF-4239-9F00-1F6D4EA6A9E8}" dt="2024-04-04T09:28:58.947" v="51" actId="700"/>
          <ac:spMkLst>
            <pc:docMk/>
            <pc:sldMk cId="3889694285" sldId="290"/>
            <ac:spMk id="2" creationId="{F33EDDDB-76E7-4334-70B6-6296801F0DC3}"/>
          </ac:spMkLst>
        </pc:spChg>
        <pc:spChg chg="add mod ord">
          <ac:chgData name="Mattia Zago" userId="868c17f2-5f7b-4625-be92-cbe91090d795" providerId="ADAL" clId="{CEE03CED-EFCF-4239-9F00-1F6D4EA6A9E8}" dt="2024-04-04T09:30:14.170" v="77" actId="20577"/>
          <ac:spMkLst>
            <pc:docMk/>
            <pc:sldMk cId="3889694285" sldId="290"/>
            <ac:spMk id="3" creationId="{B23DE1A5-2B59-E858-9F34-EC0DD819B2D9}"/>
          </ac:spMkLst>
        </pc:spChg>
        <pc:picChg chg="add mod">
          <ac:chgData name="Mattia Zago" userId="868c17f2-5f7b-4625-be92-cbe91090d795" providerId="ADAL" clId="{CEE03CED-EFCF-4239-9F00-1F6D4EA6A9E8}" dt="2024-04-04T09:31:28.256" v="83" actId="1076"/>
          <ac:picMkLst>
            <pc:docMk/>
            <pc:sldMk cId="3889694285" sldId="290"/>
            <ac:picMk id="4" creationId="{3F641CF4-CC84-3D23-AC61-84E6846F997C}"/>
          </ac:picMkLst>
        </pc:picChg>
        <pc:picChg chg="add mod">
          <ac:chgData name="Mattia Zago" userId="868c17f2-5f7b-4625-be92-cbe91090d795" providerId="ADAL" clId="{CEE03CED-EFCF-4239-9F00-1F6D4EA6A9E8}" dt="2024-04-04T09:30:03.610" v="55" actId="1076"/>
          <ac:picMkLst>
            <pc:docMk/>
            <pc:sldMk cId="3889694285" sldId="290"/>
            <ac:picMk id="5" creationId="{F7E974F9-F16D-C28F-67A2-A1D3DCB92C04}"/>
          </ac:picMkLst>
        </pc:picChg>
      </pc:sldChg>
      <pc:sldChg chg="addSp delSp modSp new mod modClrScheme modShow chgLayout modNotesTx">
        <pc:chgData name="Mattia Zago" userId="868c17f2-5f7b-4625-be92-cbe91090d795" providerId="ADAL" clId="{CEE03CED-EFCF-4239-9F00-1F6D4EA6A9E8}" dt="2024-04-11T12:12:33.914" v="15646" actId="20577"/>
        <pc:sldMkLst>
          <pc:docMk/>
          <pc:sldMk cId="4002620788" sldId="291"/>
        </pc:sldMkLst>
        <pc:spChg chg="mod ord">
          <ac:chgData name="Mattia Zago" userId="868c17f2-5f7b-4625-be92-cbe91090d795" providerId="ADAL" clId="{CEE03CED-EFCF-4239-9F00-1F6D4EA6A9E8}" dt="2024-04-08T08:26:23.125" v="9372" actId="20577"/>
          <ac:spMkLst>
            <pc:docMk/>
            <pc:sldMk cId="4002620788" sldId="291"/>
            <ac:spMk id="2" creationId="{D51AD3C7-298F-4B59-A4C9-1D3C18F28D0D}"/>
          </ac:spMkLst>
        </pc:spChg>
        <pc:spChg chg="add del mod">
          <ac:chgData name="Mattia Zago" userId="868c17f2-5f7b-4625-be92-cbe91090d795" providerId="ADAL" clId="{CEE03CED-EFCF-4239-9F00-1F6D4EA6A9E8}" dt="2024-04-08T08:26:58.221" v="9380" actId="478"/>
          <ac:spMkLst>
            <pc:docMk/>
            <pc:sldMk cId="4002620788" sldId="291"/>
            <ac:spMk id="4" creationId="{AFF5C5D8-55F1-F2BF-FC87-DFCE0FC20D30}"/>
          </ac:spMkLst>
        </pc:spChg>
        <pc:picChg chg="add del mod">
          <ac:chgData name="Mattia Zago" userId="868c17f2-5f7b-4625-be92-cbe91090d795" providerId="ADAL" clId="{CEE03CED-EFCF-4239-9F00-1F6D4EA6A9E8}" dt="2024-04-04T09:57:24.118" v="475" actId="478"/>
          <ac:picMkLst>
            <pc:docMk/>
            <pc:sldMk cId="4002620788" sldId="291"/>
            <ac:picMk id="3" creationId="{A310436D-8172-C9D1-4DB4-ABEE9DA41263}"/>
          </ac:picMkLst>
        </pc:picChg>
        <pc:picChg chg="add mod">
          <ac:chgData name="Mattia Zago" userId="868c17f2-5f7b-4625-be92-cbe91090d795" providerId="ADAL" clId="{CEE03CED-EFCF-4239-9F00-1F6D4EA6A9E8}" dt="2024-04-08T08:25:15.430" v="9260" actId="1362"/>
          <ac:picMkLst>
            <pc:docMk/>
            <pc:sldMk cId="4002620788" sldId="291"/>
            <ac:picMk id="3" creationId="{ED8BFBB4-E201-9E49-D03D-418E084EE25C}"/>
          </ac:picMkLst>
        </pc:picChg>
        <pc:picChg chg="add del mod modCrop">
          <ac:chgData name="Mattia Zago" userId="868c17f2-5f7b-4625-be92-cbe91090d795" providerId="ADAL" clId="{CEE03CED-EFCF-4239-9F00-1F6D4EA6A9E8}" dt="2024-04-04T09:58:14.850" v="493" actId="478"/>
          <ac:picMkLst>
            <pc:docMk/>
            <pc:sldMk cId="4002620788" sldId="291"/>
            <ac:picMk id="6" creationId="{C5B3ADE3-8F69-4110-1DE4-7B45E668A18D}"/>
          </ac:picMkLst>
        </pc:picChg>
      </pc:sldChg>
      <pc:sldChg chg="addSp delSp modSp add del mod modTransition modClrScheme modShow chgLayout">
        <pc:chgData name="Mattia Zago" userId="868c17f2-5f7b-4625-be92-cbe91090d795" providerId="ADAL" clId="{CEE03CED-EFCF-4239-9F00-1F6D4EA6A9E8}" dt="2024-04-08T08:38:55.867" v="9561" actId="47"/>
        <pc:sldMkLst>
          <pc:docMk/>
          <pc:sldMk cId="611833143" sldId="292"/>
        </pc:sldMkLst>
        <pc:spChg chg="mod ord">
          <ac:chgData name="Mattia Zago" userId="868c17f2-5f7b-4625-be92-cbe91090d795" providerId="ADAL" clId="{CEE03CED-EFCF-4239-9F00-1F6D4EA6A9E8}" dt="2024-04-08T08:26:40.424" v="9378" actId="1076"/>
          <ac:spMkLst>
            <pc:docMk/>
            <pc:sldMk cId="611833143" sldId="292"/>
            <ac:spMk id="2" creationId="{D51AD3C7-298F-4B59-A4C9-1D3C18F28D0D}"/>
          </ac:spMkLst>
        </pc:spChg>
        <pc:spChg chg="del mod">
          <ac:chgData name="Mattia Zago" userId="868c17f2-5f7b-4625-be92-cbe91090d795" providerId="ADAL" clId="{CEE03CED-EFCF-4239-9F00-1F6D4EA6A9E8}" dt="2024-04-04T09:36:48.045" v="151" actId="478"/>
          <ac:spMkLst>
            <pc:docMk/>
            <pc:sldMk cId="611833143" sldId="292"/>
            <ac:spMk id="4" creationId="{AFF5C5D8-55F1-F2BF-FC87-DFCE0FC20D30}"/>
          </ac:spMkLst>
        </pc:spChg>
        <pc:spChg chg="add del mod">
          <ac:chgData name="Mattia Zago" userId="868c17f2-5f7b-4625-be92-cbe91090d795" providerId="ADAL" clId="{CEE03CED-EFCF-4239-9F00-1F6D4EA6A9E8}" dt="2024-04-08T08:26:42.606" v="9379" actId="478"/>
          <ac:spMkLst>
            <pc:docMk/>
            <pc:sldMk cId="611833143" sldId="292"/>
            <ac:spMk id="5" creationId="{A417081A-4DED-56BF-B0E9-0412B2CE7CA7}"/>
          </ac:spMkLst>
        </pc:spChg>
        <pc:spChg chg="add del mod">
          <ac:chgData name="Mattia Zago" userId="868c17f2-5f7b-4625-be92-cbe91090d795" providerId="ADAL" clId="{CEE03CED-EFCF-4239-9F00-1F6D4EA6A9E8}" dt="2024-04-08T08:26:42.606" v="9379" actId="478"/>
          <ac:spMkLst>
            <pc:docMk/>
            <pc:sldMk cId="611833143" sldId="292"/>
            <ac:spMk id="6" creationId="{ACDAE57F-9BD5-1A2A-D733-7EDC6ECA138A}"/>
          </ac:spMkLst>
        </pc:spChg>
        <pc:spChg chg="add del mod">
          <ac:chgData name="Mattia Zago" userId="868c17f2-5f7b-4625-be92-cbe91090d795" providerId="ADAL" clId="{CEE03CED-EFCF-4239-9F00-1F6D4EA6A9E8}" dt="2024-04-08T08:26:42.606" v="9379" actId="478"/>
          <ac:spMkLst>
            <pc:docMk/>
            <pc:sldMk cId="611833143" sldId="292"/>
            <ac:spMk id="7" creationId="{952602DC-0F34-07B6-4CB0-0E8BDD204862}"/>
          </ac:spMkLst>
        </pc:spChg>
        <pc:spChg chg="add del mod">
          <ac:chgData name="Mattia Zago" userId="868c17f2-5f7b-4625-be92-cbe91090d795" providerId="ADAL" clId="{CEE03CED-EFCF-4239-9F00-1F6D4EA6A9E8}" dt="2024-04-08T08:26:42.606" v="9379" actId="478"/>
          <ac:spMkLst>
            <pc:docMk/>
            <pc:sldMk cId="611833143" sldId="292"/>
            <ac:spMk id="8" creationId="{FA8C4404-710E-797B-5EE8-B1730E3919F5}"/>
          </ac:spMkLst>
        </pc:spChg>
        <pc:picChg chg="del mod">
          <ac:chgData name="Mattia Zago" userId="868c17f2-5f7b-4625-be92-cbe91090d795" providerId="ADAL" clId="{CEE03CED-EFCF-4239-9F00-1F6D4EA6A9E8}" dt="2024-04-04T09:57:56.944" v="486" actId="478"/>
          <ac:picMkLst>
            <pc:docMk/>
            <pc:sldMk cId="611833143" sldId="292"/>
            <ac:picMk id="3" creationId="{A310436D-8172-C9D1-4DB4-ABEE9DA41263}"/>
          </ac:picMkLst>
        </pc:picChg>
        <pc:picChg chg="add del mod ord">
          <ac:chgData name="Mattia Zago" userId="868c17f2-5f7b-4625-be92-cbe91090d795" providerId="ADAL" clId="{CEE03CED-EFCF-4239-9F00-1F6D4EA6A9E8}" dt="2024-04-04T09:58:12.357" v="492" actId="478"/>
          <ac:picMkLst>
            <pc:docMk/>
            <pc:sldMk cId="611833143" sldId="292"/>
            <ac:picMk id="9" creationId="{4C5A213E-2CFA-0143-D6F0-ABEB548C9D2B}"/>
          </ac:picMkLst>
        </pc:picChg>
      </pc:sldChg>
      <pc:sldChg chg="addSp delSp modSp add del mod modTransition modClrScheme chgLayout">
        <pc:chgData name="Mattia Zago" userId="868c17f2-5f7b-4625-be92-cbe91090d795" providerId="ADAL" clId="{CEE03CED-EFCF-4239-9F00-1F6D4EA6A9E8}" dt="2024-04-04T09:58:37.965" v="499" actId="47"/>
        <pc:sldMkLst>
          <pc:docMk/>
          <pc:sldMk cId="2153076228" sldId="293"/>
        </pc:sldMkLst>
        <pc:spChg chg="mod ord">
          <ac:chgData name="Mattia Zago" userId="868c17f2-5f7b-4625-be92-cbe91090d795" providerId="ADAL" clId="{CEE03CED-EFCF-4239-9F00-1F6D4EA6A9E8}" dt="2024-04-04T09:58:21.311" v="495" actId="700"/>
          <ac:spMkLst>
            <pc:docMk/>
            <pc:sldMk cId="2153076228" sldId="293"/>
            <ac:spMk id="2" creationId="{D51AD3C7-298F-4B59-A4C9-1D3C18F28D0D}"/>
          </ac:spMkLst>
        </pc:spChg>
        <pc:spChg chg="del">
          <ac:chgData name="Mattia Zago" userId="868c17f2-5f7b-4625-be92-cbe91090d795" providerId="ADAL" clId="{CEE03CED-EFCF-4239-9F00-1F6D4EA6A9E8}" dt="2024-04-04T09:37:24.605" v="158" actId="478"/>
          <ac:spMkLst>
            <pc:docMk/>
            <pc:sldMk cId="2153076228" sldId="293"/>
            <ac:spMk id="5" creationId="{A417081A-4DED-56BF-B0E9-0412B2CE7CA7}"/>
          </ac:spMkLst>
        </pc:spChg>
        <pc:spChg chg="del">
          <ac:chgData name="Mattia Zago" userId="868c17f2-5f7b-4625-be92-cbe91090d795" providerId="ADAL" clId="{CEE03CED-EFCF-4239-9F00-1F6D4EA6A9E8}" dt="2024-04-04T09:37:23.977" v="157" actId="478"/>
          <ac:spMkLst>
            <pc:docMk/>
            <pc:sldMk cId="2153076228" sldId="293"/>
            <ac:spMk id="6" creationId="{ACDAE57F-9BD5-1A2A-D733-7EDC6ECA138A}"/>
          </ac:spMkLst>
        </pc:spChg>
        <pc:spChg chg="del">
          <ac:chgData name="Mattia Zago" userId="868c17f2-5f7b-4625-be92-cbe91090d795" providerId="ADAL" clId="{CEE03CED-EFCF-4239-9F00-1F6D4EA6A9E8}" dt="2024-04-04T09:37:25.732" v="160" actId="478"/>
          <ac:spMkLst>
            <pc:docMk/>
            <pc:sldMk cId="2153076228" sldId="293"/>
            <ac:spMk id="7" creationId="{952602DC-0F34-07B6-4CB0-0E8BDD204862}"/>
          </ac:spMkLst>
        </pc:spChg>
        <pc:spChg chg="del">
          <ac:chgData name="Mattia Zago" userId="868c17f2-5f7b-4625-be92-cbe91090d795" providerId="ADAL" clId="{CEE03CED-EFCF-4239-9F00-1F6D4EA6A9E8}" dt="2024-04-04T09:37:25.123" v="159" actId="478"/>
          <ac:spMkLst>
            <pc:docMk/>
            <pc:sldMk cId="2153076228" sldId="293"/>
            <ac:spMk id="8" creationId="{FA8C4404-710E-797B-5EE8-B1730E3919F5}"/>
          </ac:spMkLst>
        </pc:spChg>
        <pc:spChg chg="add del mod">
          <ac:chgData name="Mattia Zago" userId="868c17f2-5f7b-4625-be92-cbe91090d795" providerId="ADAL" clId="{CEE03CED-EFCF-4239-9F00-1F6D4EA6A9E8}" dt="2024-04-04T09:51:20.297" v="442" actId="478"/>
          <ac:spMkLst>
            <pc:docMk/>
            <pc:sldMk cId="2153076228" sldId="293"/>
            <ac:spMk id="10" creationId="{0064D101-045F-FD81-DEAF-01B486322504}"/>
          </ac:spMkLst>
        </pc:spChg>
        <pc:spChg chg="add mod">
          <ac:chgData name="Mattia Zago" userId="868c17f2-5f7b-4625-be92-cbe91090d795" providerId="ADAL" clId="{CEE03CED-EFCF-4239-9F00-1F6D4EA6A9E8}" dt="2024-04-04T09:51:20.592" v="443"/>
          <ac:spMkLst>
            <pc:docMk/>
            <pc:sldMk cId="2153076228" sldId="293"/>
            <ac:spMk id="15" creationId="{439633CF-1B59-53B1-1DD2-58354ADD84DC}"/>
          </ac:spMkLst>
        </pc:spChg>
        <pc:spChg chg="add del mod">
          <ac:chgData name="Mattia Zago" userId="868c17f2-5f7b-4625-be92-cbe91090d795" providerId="ADAL" clId="{CEE03CED-EFCF-4239-9F00-1F6D4EA6A9E8}" dt="2024-04-04T09:51:23.714" v="444" actId="478"/>
          <ac:spMkLst>
            <pc:docMk/>
            <pc:sldMk cId="2153076228" sldId="293"/>
            <ac:spMk id="16" creationId="{52B6B24C-22A4-61BB-03F6-2DD8786D9D2D}"/>
          </ac:spMkLst>
        </pc:spChg>
        <pc:spChg chg="add del mod">
          <ac:chgData name="Mattia Zago" userId="868c17f2-5f7b-4625-be92-cbe91090d795" providerId="ADAL" clId="{CEE03CED-EFCF-4239-9F00-1F6D4EA6A9E8}" dt="2024-04-04T09:51:23.714" v="444" actId="478"/>
          <ac:spMkLst>
            <pc:docMk/>
            <pc:sldMk cId="2153076228" sldId="293"/>
            <ac:spMk id="17" creationId="{1DC5A439-6252-D01E-D73E-5FA5D0688A51}"/>
          </ac:spMkLst>
        </pc:spChg>
        <pc:spChg chg="add del mod">
          <ac:chgData name="Mattia Zago" userId="868c17f2-5f7b-4625-be92-cbe91090d795" providerId="ADAL" clId="{CEE03CED-EFCF-4239-9F00-1F6D4EA6A9E8}" dt="2024-04-04T09:51:23.714" v="444" actId="478"/>
          <ac:spMkLst>
            <pc:docMk/>
            <pc:sldMk cId="2153076228" sldId="293"/>
            <ac:spMk id="18" creationId="{0537B4E1-981C-06F2-3D3E-6141B97D11AF}"/>
          </ac:spMkLst>
        </pc:spChg>
        <pc:spChg chg="add del mod">
          <ac:chgData name="Mattia Zago" userId="868c17f2-5f7b-4625-be92-cbe91090d795" providerId="ADAL" clId="{CEE03CED-EFCF-4239-9F00-1F6D4EA6A9E8}" dt="2024-04-04T09:51:23.714" v="444" actId="478"/>
          <ac:spMkLst>
            <pc:docMk/>
            <pc:sldMk cId="2153076228" sldId="293"/>
            <ac:spMk id="19" creationId="{63A3BD99-8BB1-75A4-42E0-479D6C3DAD1A}"/>
          </ac:spMkLst>
        </pc:spChg>
        <pc:spChg chg="add del mod">
          <ac:chgData name="Mattia Zago" userId="868c17f2-5f7b-4625-be92-cbe91090d795" providerId="ADAL" clId="{CEE03CED-EFCF-4239-9F00-1F6D4EA6A9E8}" dt="2024-04-04T09:51:23.714" v="444" actId="478"/>
          <ac:spMkLst>
            <pc:docMk/>
            <pc:sldMk cId="2153076228" sldId="293"/>
            <ac:spMk id="20" creationId="{E10A90EB-2846-B12B-F825-788820C49276}"/>
          </ac:spMkLst>
        </pc:spChg>
        <pc:picChg chg="del">
          <ac:chgData name="Mattia Zago" userId="868c17f2-5f7b-4625-be92-cbe91090d795" providerId="ADAL" clId="{CEE03CED-EFCF-4239-9F00-1F6D4EA6A9E8}" dt="2024-04-04T09:58:23.157" v="496" actId="478"/>
          <ac:picMkLst>
            <pc:docMk/>
            <pc:sldMk cId="2153076228" sldId="293"/>
            <ac:picMk id="3" creationId="{A310436D-8172-C9D1-4DB4-ABEE9DA41263}"/>
          </ac:picMkLst>
        </pc:picChg>
        <pc:picChg chg="add del mod">
          <ac:chgData name="Mattia Zago" userId="868c17f2-5f7b-4625-be92-cbe91090d795" providerId="ADAL" clId="{CEE03CED-EFCF-4239-9F00-1F6D4EA6A9E8}" dt="2024-04-04T09:47:01.820" v="308" actId="478"/>
          <ac:picMkLst>
            <pc:docMk/>
            <pc:sldMk cId="2153076228" sldId="293"/>
            <ac:picMk id="12" creationId="{FFE692AD-CB74-C585-6330-201F79A1DED0}"/>
          </ac:picMkLst>
        </pc:picChg>
        <pc:picChg chg="add mod">
          <ac:chgData name="Mattia Zago" userId="868c17f2-5f7b-4625-be92-cbe91090d795" providerId="ADAL" clId="{CEE03CED-EFCF-4239-9F00-1F6D4EA6A9E8}" dt="2024-04-04T09:47:44.674" v="316" actId="196"/>
          <ac:picMkLst>
            <pc:docMk/>
            <pc:sldMk cId="2153076228" sldId="293"/>
            <ac:picMk id="14" creationId="{93DBBEF7-9DAD-03B0-96E6-F3BFF2068CCF}"/>
          </ac:picMkLst>
        </pc:picChg>
        <pc:inkChg chg="add mod">
          <ac:chgData name="Mattia Zago" userId="868c17f2-5f7b-4625-be92-cbe91090d795" providerId="ADAL" clId="{CEE03CED-EFCF-4239-9F00-1F6D4EA6A9E8}" dt="2024-04-04T09:58:28.358" v="498" actId="1076"/>
          <ac:inkMkLst>
            <pc:docMk/>
            <pc:sldMk cId="2153076228" sldId="293"/>
            <ac:inkMk id="4" creationId="{C16BB71D-CC10-094A-7D63-C95F1838512C}"/>
          </ac:inkMkLst>
        </pc:inkChg>
        <pc:inkChg chg="add mod">
          <ac:chgData name="Mattia Zago" userId="868c17f2-5f7b-4625-be92-cbe91090d795" providerId="ADAL" clId="{CEE03CED-EFCF-4239-9F00-1F6D4EA6A9E8}" dt="2024-04-04T09:58:26.107" v="497" actId="1076"/>
          <ac:inkMkLst>
            <pc:docMk/>
            <pc:sldMk cId="2153076228" sldId="293"/>
            <ac:inkMk id="9" creationId="{E13A5086-9BDB-21E3-95E0-038D3E6C000B}"/>
          </ac:inkMkLst>
        </pc:inkChg>
      </pc:sldChg>
      <pc:sldChg chg="addSp delSp modSp add del mod">
        <pc:chgData name="Mattia Zago" userId="868c17f2-5f7b-4625-be92-cbe91090d795" providerId="ADAL" clId="{CEE03CED-EFCF-4239-9F00-1F6D4EA6A9E8}" dt="2024-04-04T09:58:37.965" v="499" actId="47"/>
        <pc:sldMkLst>
          <pc:docMk/>
          <pc:sldMk cId="1314440805" sldId="294"/>
        </pc:sldMkLst>
        <pc:spChg chg="add del mod">
          <ac:chgData name="Mattia Zago" userId="868c17f2-5f7b-4625-be92-cbe91090d795" providerId="ADAL" clId="{CEE03CED-EFCF-4239-9F00-1F6D4EA6A9E8}" dt="2024-04-04T09:51:14.584" v="439" actId="478"/>
          <ac:spMkLst>
            <pc:docMk/>
            <pc:sldMk cId="1314440805" sldId="294"/>
            <ac:spMk id="7" creationId="{8E5ACC1C-C0DC-8B2B-EF16-2123C59E99DE}"/>
          </ac:spMkLst>
        </pc:spChg>
        <pc:spChg chg="add del mod">
          <ac:chgData name="Mattia Zago" userId="868c17f2-5f7b-4625-be92-cbe91090d795" providerId="ADAL" clId="{CEE03CED-EFCF-4239-9F00-1F6D4EA6A9E8}" dt="2024-04-04T09:51:14.584" v="439" actId="478"/>
          <ac:spMkLst>
            <pc:docMk/>
            <pc:sldMk cId="1314440805" sldId="294"/>
            <ac:spMk id="8" creationId="{30831682-5600-AE88-9D58-D4B3822336F9}"/>
          </ac:spMkLst>
        </pc:spChg>
        <pc:spChg chg="add mod">
          <ac:chgData name="Mattia Zago" userId="868c17f2-5f7b-4625-be92-cbe91090d795" providerId="ADAL" clId="{CEE03CED-EFCF-4239-9F00-1F6D4EA6A9E8}" dt="2024-04-04T09:51:14.837" v="440"/>
          <ac:spMkLst>
            <pc:docMk/>
            <pc:sldMk cId="1314440805" sldId="294"/>
            <ac:spMk id="11" creationId="{746663CE-4834-C60D-81CE-9DD058223801}"/>
          </ac:spMkLst>
        </pc:spChg>
        <pc:spChg chg="add mod">
          <ac:chgData name="Mattia Zago" userId="868c17f2-5f7b-4625-be92-cbe91090d795" providerId="ADAL" clId="{CEE03CED-EFCF-4239-9F00-1F6D4EA6A9E8}" dt="2024-04-04T09:51:14.837" v="440"/>
          <ac:spMkLst>
            <pc:docMk/>
            <pc:sldMk cId="1314440805" sldId="294"/>
            <ac:spMk id="12" creationId="{7F4D0E0B-0146-E98C-9AA0-FFB9C4181C4C}"/>
          </ac:spMkLst>
        </pc:spChg>
        <pc:spChg chg="add del mod">
          <ac:chgData name="Mattia Zago" userId="868c17f2-5f7b-4625-be92-cbe91090d795" providerId="ADAL" clId="{CEE03CED-EFCF-4239-9F00-1F6D4EA6A9E8}" dt="2024-04-04T09:51:17.394" v="441" actId="478"/>
          <ac:spMkLst>
            <pc:docMk/>
            <pc:sldMk cId="1314440805" sldId="294"/>
            <ac:spMk id="13" creationId="{060D3F55-C7E2-4904-5AA0-A95CB2DCE14E}"/>
          </ac:spMkLst>
        </pc:spChg>
        <pc:spChg chg="add del mod">
          <ac:chgData name="Mattia Zago" userId="868c17f2-5f7b-4625-be92-cbe91090d795" providerId="ADAL" clId="{CEE03CED-EFCF-4239-9F00-1F6D4EA6A9E8}" dt="2024-04-04T09:51:17.394" v="441" actId="478"/>
          <ac:spMkLst>
            <pc:docMk/>
            <pc:sldMk cId="1314440805" sldId="294"/>
            <ac:spMk id="14" creationId="{2D8276DD-0C11-FF9E-D1B7-91955711EF3A}"/>
          </ac:spMkLst>
        </pc:spChg>
        <pc:spChg chg="add del mod">
          <ac:chgData name="Mattia Zago" userId="868c17f2-5f7b-4625-be92-cbe91090d795" providerId="ADAL" clId="{CEE03CED-EFCF-4239-9F00-1F6D4EA6A9E8}" dt="2024-04-04T09:51:17.394" v="441" actId="478"/>
          <ac:spMkLst>
            <pc:docMk/>
            <pc:sldMk cId="1314440805" sldId="294"/>
            <ac:spMk id="15" creationId="{186D181D-14D9-024A-20D8-5B55272F4DC3}"/>
          </ac:spMkLst>
        </pc:spChg>
        <pc:spChg chg="add del mod">
          <ac:chgData name="Mattia Zago" userId="868c17f2-5f7b-4625-be92-cbe91090d795" providerId="ADAL" clId="{CEE03CED-EFCF-4239-9F00-1F6D4EA6A9E8}" dt="2024-04-04T09:51:17.394" v="441" actId="478"/>
          <ac:spMkLst>
            <pc:docMk/>
            <pc:sldMk cId="1314440805" sldId="294"/>
            <ac:spMk id="16" creationId="{512D86B6-503F-28A4-7394-1647C633B50B}"/>
          </ac:spMkLst>
        </pc:spChg>
        <pc:picChg chg="add mod">
          <ac:chgData name="Mattia Zago" userId="868c17f2-5f7b-4625-be92-cbe91090d795" providerId="ADAL" clId="{CEE03CED-EFCF-4239-9F00-1F6D4EA6A9E8}" dt="2024-04-04T09:47:49.055" v="317"/>
          <ac:picMkLst>
            <pc:docMk/>
            <pc:sldMk cId="1314440805" sldId="294"/>
            <ac:picMk id="10" creationId="{2BCBA1BB-3D85-C07A-8BC7-2891330AEC9E}"/>
          </ac:picMkLst>
        </pc:picChg>
        <pc:inkChg chg="add mod">
          <ac:chgData name="Mattia Zago" userId="868c17f2-5f7b-4625-be92-cbe91090d795" providerId="ADAL" clId="{CEE03CED-EFCF-4239-9F00-1F6D4EA6A9E8}" dt="2024-04-04T09:38:23.861" v="179" actId="1076"/>
          <ac:inkMkLst>
            <pc:docMk/>
            <pc:sldMk cId="1314440805" sldId="294"/>
            <ac:inkMk id="5" creationId="{6EBC31F7-9274-C354-F723-AAD8C8D11C02}"/>
          </ac:inkMkLst>
        </pc:inkChg>
        <pc:inkChg chg="add mod">
          <ac:chgData name="Mattia Zago" userId="868c17f2-5f7b-4625-be92-cbe91090d795" providerId="ADAL" clId="{CEE03CED-EFCF-4239-9F00-1F6D4EA6A9E8}" dt="2024-04-04T09:38:19.511" v="177" actId="1076"/>
          <ac:inkMkLst>
            <pc:docMk/>
            <pc:sldMk cId="1314440805" sldId="294"/>
            <ac:inkMk id="6" creationId="{DC4DB8AA-7AC4-D028-FDB0-A68E28ACF3D0}"/>
          </ac:inkMkLst>
        </pc:inkChg>
      </pc:sldChg>
      <pc:sldChg chg="addSp delSp modSp add del mod">
        <pc:chgData name="Mattia Zago" userId="868c17f2-5f7b-4625-be92-cbe91090d795" providerId="ADAL" clId="{CEE03CED-EFCF-4239-9F00-1F6D4EA6A9E8}" dt="2024-04-04T09:58:37.965" v="499" actId="47"/>
        <pc:sldMkLst>
          <pc:docMk/>
          <pc:sldMk cId="2574214692" sldId="295"/>
        </pc:sldMkLst>
        <pc:spChg chg="del mod">
          <ac:chgData name="Mattia Zago" userId="868c17f2-5f7b-4625-be92-cbe91090d795" providerId="ADAL" clId="{CEE03CED-EFCF-4239-9F00-1F6D4EA6A9E8}" dt="2024-04-04T09:51:07.967" v="436" actId="478"/>
          <ac:spMkLst>
            <pc:docMk/>
            <pc:sldMk cId="2574214692" sldId="295"/>
            <ac:spMk id="7" creationId="{8E5ACC1C-C0DC-8B2B-EF16-2123C59E99DE}"/>
          </ac:spMkLst>
        </pc:spChg>
        <pc:spChg chg="del mod">
          <ac:chgData name="Mattia Zago" userId="868c17f2-5f7b-4625-be92-cbe91090d795" providerId="ADAL" clId="{CEE03CED-EFCF-4239-9F00-1F6D4EA6A9E8}" dt="2024-04-04T09:51:07.967" v="436" actId="478"/>
          <ac:spMkLst>
            <pc:docMk/>
            <pc:sldMk cId="2574214692" sldId="295"/>
            <ac:spMk id="8" creationId="{30831682-5600-AE88-9D58-D4B3822336F9}"/>
          </ac:spMkLst>
        </pc:spChg>
        <pc:spChg chg="add del mod">
          <ac:chgData name="Mattia Zago" userId="868c17f2-5f7b-4625-be92-cbe91090d795" providerId="ADAL" clId="{CEE03CED-EFCF-4239-9F00-1F6D4EA6A9E8}" dt="2024-04-04T09:51:07.967" v="436" actId="478"/>
          <ac:spMkLst>
            <pc:docMk/>
            <pc:sldMk cId="2574214692" sldId="295"/>
            <ac:spMk id="12" creationId="{210C4271-3EDE-A61D-83C5-6D58BB4F786D}"/>
          </ac:spMkLst>
        </pc:spChg>
        <pc:spChg chg="add mod">
          <ac:chgData name="Mattia Zago" userId="868c17f2-5f7b-4625-be92-cbe91090d795" providerId="ADAL" clId="{CEE03CED-EFCF-4239-9F00-1F6D4EA6A9E8}" dt="2024-04-04T09:51:08.263" v="437"/>
          <ac:spMkLst>
            <pc:docMk/>
            <pc:sldMk cId="2574214692" sldId="295"/>
            <ac:spMk id="14" creationId="{D8F41EF4-3CB4-6162-F8D2-ED67EC40EE15}"/>
          </ac:spMkLst>
        </pc:spChg>
        <pc:spChg chg="add mod">
          <ac:chgData name="Mattia Zago" userId="868c17f2-5f7b-4625-be92-cbe91090d795" providerId="ADAL" clId="{CEE03CED-EFCF-4239-9F00-1F6D4EA6A9E8}" dt="2024-04-04T09:51:08.263" v="437"/>
          <ac:spMkLst>
            <pc:docMk/>
            <pc:sldMk cId="2574214692" sldId="295"/>
            <ac:spMk id="15" creationId="{5E6261A1-969F-EAD9-AF16-6570E29D5F34}"/>
          </ac:spMkLst>
        </pc:spChg>
        <pc:spChg chg="add mod">
          <ac:chgData name="Mattia Zago" userId="868c17f2-5f7b-4625-be92-cbe91090d795" providerId="ADAL" clId="{CEE03CED-EFCF-4239-9F00-1F6D4EA6A9E8}" dt="2024-04-04T09:51:08.263" v="437"/>
          <ac:spMkLst>
            <pc:docMk/>
            <pc:sldMk cId="2574214692" sldId="295"/>
            <ac:spMk id="16" creationId="{F8E6949D-0010-B4F1-21C4-861ACB8AC362}"/>
          </ac:spMkLst>
        </pc:spChg>
        <pc:spChg chg="add del mod">
          <ac:chgData name="Mattia Zago" userId="868c17f2-5f7b-4625-be92-cbe91090d795" providerId="ADAL" clId="{CEE03CED-EFCF-4239-9F00-1F6D4EA6A9E8}" dt="2024-04-04T09:51:11.161" v="438" actId="478"/>
          <ac:spMkLst>
            <pc:docMk/>
            <pc:sldMk cId="2574214692" sldId="295"/>
            <ac:spMk id="17" creationId="{570B61BC-0E11-CD18-1F03-36E1D46CD8CA}"/>
          </ac:spMkLst>
        </pc:spChg>
        <pc:spChg chg="add del mod">
          <ac:chgData name="Mattia Zago" userId="868c17f2-5f7b-4625-be92-cbe91090d795" providerId="ADAL" clId="{CEE03CED-EFCF-4239-9F00-1F6D4EA6A9E8}" dt="2024-04-04T09:51:11.161" v="438" actId="478"/>
          <ac:spMkLst>
            <pc:docMk/>
            <pc:sldMk cId="2574214692" sldId="295"/>
            <ac:spMk id="18" creationId="{2F9EBD1B-7196-C6B3-8FBB-FC4EEFEAF826}"/>
          </ac:spMkLst>
        </pc:spChg>
        <pc:spChg chg="add del mod">
          <ac:chgData name="Mattia Zago" userId="868c17f2-5f7b-4625-be92-cbe91090d795" providerId="ADAL" clId="{CEE03CED-EFCF-4239-9F00-1F6D4EA6A9E8}" dt="2024-04-04T09:51:11.161" v="438" actId="478"/>
          <ac:spMkLst>
            <pc:docMk/>
            <pc:sldMk cId="2574214692" sldId="295"/>
            <ac:spMk id="19" creationId="{F080ECA1-E59A-9779-4E68-48C6E53E29CC}"/>
          </ac:spMkLst>
        </pc:spChg>
        <pc:picChg chg="add mod">
          <ac:chgData name="Mattia Zago" userId="868c17f2-5f7b-4625-be92-cbe91090d795" providerId="ADAL" clId="{CEE03CED-EFCF-4239-9F00-1F6D4EA6A9E8}" dt="2024-04-04T09:48:11.233" v="322" actId="14826"/>
          <ac:picMkLst>
            <pc:docMk/>
            <pc:sldMk cId="2574214692" sldId="295"/>
            <ac:picMk id="13" creationId="{685F8339-F809-9A2C-497B-EEB96F85FE3F}"/>
          </ac:picMkLst>
        </pc:picChg>
        <pc:inkChg chg="add mod">
          <ac:chgData name="Mattia Zago" userId="868c17f2-5f7b-4625-be92-cbe91090d795" providerId="ADAL" clId="{CEE03CED-EFCF-4239-9F00-1F6D4EA6A9E8}" dt="2024-04-04T09:40:41.468" v="284" actId="1076"/>
          <ac:inkMkLst>
            <pc:docMk/>
            <pc:sldMk cId="2574214692" sldId="295"/>
            <ac:inkMk id="10" creationId="{9BC4ABDF-433D-471E-7F1A-441ACF4EF4B0}"/>
          </ac:inkMkLst>
        </pc:inkChg>
        <pc:inkChg chg="add mod">
          <ac:chgData name="Mattia Zago" userId="868c17f2-5f7b-4625-be92-cbe91090d795" providerId="ADAL" clId="{CEE03CED-EFCF-4239-9F00-1F6D4EA6A9E8}" dt="2024-04-04T09:40:09.260" v="259" actId="14100"/>
          <ac:inkMkLst>
            <pc:docMk/>
            <pc:sldMk cId="2574214692" sldId="295"/>
            <ac:inkMk id="11" creationId="{86D03B59-DB34-B4C0-CE3A-121EDFBDE4F6}"/>
          </ac:inkMkLst>
        </pc:inkChg>
      </pc:sldChg>
      <pc:sldChg chg="addSp delSp modSp add del mod">
        <pc:chgData name="Mattia Zago" userId="868c17f2-5f7b-4625-be92-cbe91090d795" providerId="ADAL" clId="{CEE03CED-EFCF-4239-9F00-1F6D4EA6A9E8}" dt="2024-04-04T09:58:37.965" v="499" actId="47"/>
        <pc:sldMkLst>
          <pc:docMk/>
          <pc:sldMk cId="1565458514" sldId="296"/>
        </pc:sldMkLst>
        <pc:spChg chg="del">
          <ac:chgData name="Mattia Zago" userId="868c17f2-5f7b-4625-be92-cbe91090d795" providerId="ADAL" clId="{CEE03CED-EFCF-4239-9F00-1F6D4EA6A9E8}" dt="2024-04-04T09:51:01.911" v="433" actId="478"/>
          <ac:spMkLst>
            <pc:docMk/>
            <pc:sldMk cId="1565458514" sldId="296"/>
            <ac:spMk id="7" creationId="{8E5ACC1C-C0DC-8B2B-EF16-2123C59E99DE}"/>
          </ac:spMkLst>
        </pc:spChg>
        <pc:spChg chg="del">
          <ac:chgData name="Mattia Zago" userId="868c17f2-5f7b-4625-be92-cbe91090d795" providerId="ADAL" clId="{CEE03CED-EFCF-4239-9F00-1F6D4EA6A9E8}" dt="2024-04-04T09:51:01.911" v="433" actId="478"/>
          <ac:spMkLst>
            <pc:docMk/>
            <pc:sldMk cId="1565458514" sldId="296"/>
            <ac:spMk id="8" creationId="{30831682-5600-AE88-9D58-D4B3822336F9}"/>
          </ac:spMkLst>
        </pc:spChg>
        <pc:spChg chg="del">
          <ac:chgData name="Mattia Zago" userId="868c17f2-5f7b-4625-be92-cbe91090d795" providerId="ADAL" clId="{CEE03CED-EFCF-4239-9F00-1F6D4EA6A9E8}" dt="2024-04-04T09:51:01.911" v="433" actId="478"/>
          <ac:spMkLst>
            <pc:docMk/>
            <pc:sldMk cId="1565458514" sldId="296"/>
            <ac:spMk id="12" creationId="{210C4271-3EDE-A61D-83C5-6D58BB4F786D}"/>
          </ac:spMkLst>
        </pc:spChg>
        <pc:spChg chg="add del mod">
          <ac:chgData name="Mattia Zago" userId="868c17f2-5f7b-4625-be92-cbe91090d795" providerId="ADAL" clId="{CEE03CED-EFCF-4239-9F00-1F6D4EA6A9E8}" dt="2024-04-04T09:51:01.911" v="433" actId="478"/>
          <ac:spMkLst>
            <pc:docMk/>
            <pc:sldMk cId="1565458514" sldId="296"/>
            <ac:spMk id="15" creationId="{BE57D55A-CA84-E5B5-32EF-708BE88F83DF}"/>
          </ac:spMkLst>
        </pc:spChg>
        <pc:spChg chg="add mod">
          <ac:chgData name="Mattia Zago" userId="868c17f2-5f7b-4625-be92-cbe91090d795" providerId="ADAL" clId="{CEE03CED-EFCF-4239-9F00-1F6D4EA6A9E8}" dt="2024-04-04T09:51:02.255" v="434"/>
          <ac:spMkLst>
            <pc:docMk/>
            <pc:sldMk cId="1565458514" sldId="296"/>
            <ac:spMk id="18" creationId="{12331448-3DC8-ECBC-AFC1-141144F627EB}"/>
          </ac:spMkLst>
        </pc:spChg>
        <pc:spChg chg="add mod">
          <ac:chgData name="Mattia Zago" userId="868c17f2-5f7b-4625-be92-cbe91090d795" providerId="ADAL" clId="{CEE03CED-EFCF-4239-9F00-1F6D4EA6A9E8}" dt="2024-04-04T09:51:02.255" v="434"/>
          <ac:spMkLst>
            <pc:docMk/>
            <pc:sldMk cId="1565458514" sldId="296"/>
            <ac:spMk id="19" creationId="{1BD60A02-2C0C-D451-A1E2-919279C284D7}"/>
          </ac:spMkLst>
        </pc:spChg>
        <pc:spChg chg="add mod">
          <ac:chgData name="Mattia Zago" userId="868c17f2-5f7b-4625-be92-cbe91090d795" providerId="ADAL" clId="{CEE03CED-EFCF-4239-9F00-1F6D4EA6A9E8}" dt="2024-04-04T09:51:02.255" v="434"/>
          <ac:spMkLst>
            <pc:docMk/>
            <pc:sldMk cId="1565458514" sldId="296"/>
            <ac:spMk id="20" creationId="{FF26F28E-F80F-2F47-E9F5-A5B14731F678}"/>
          </ac:spMkLst>
        </pc:spChg>
        <pc:spChg chg="add mod">
          <ac:chgData name="Mattia Zago" userId="868c17f2-5f7b-4625-be92-cbe91090d795" providerId="ADAL" clId="{CEE03CED-EFCF-4239-9F00-1F6D4EA6A9E8}" dt="2024-04-04T09:51:02.255" v="434"/>
          <ac:spMkLst>
            <pc:docMk/>
            <pc:sldMk cId="1565458514" sldId="296"/>
            <ac:spMk id="21" creationId="{BD99AB2D-AE17-6C28-2B70-99DA217E7FCD}"/>
          </ac:spMkLst>
        </pc:spChg>
        <pc:spChg chg="add del mod">
          <ac:chgData name="Mattia Zago" userId="868c17f2-5f7b-4625-be92-cbe91090d795" providerId="ADAL" clId="{CEE03CED-EFCF-4239-9F00-1F6D4EA6A9E8}" dt="2024-04-04T09:51:05.021" v="435" actId="478"/>
          <ac:spMkLst>
            <pc:docMk/>
            <pc:sldMk cId="1565458514" sldId="296"/>
            <ac:spMk id="22" creationId="{E2DE2CF4-C5F9-6F68-1C22-1E66B1188A3A}"/>
          </ac:spMkLst>
        </pc:spChg>
        <pc:spChg chg="add del mod">
          <ac:chgData name="Mattia Zago" userId="868c17f2-5f7b-4625-be92-cbe91090d795" providerId="ADAL" clId="{CEE03CED-EFCF-4239-9F00-1F6D4EA6A9E8}" dt="2024-04-04T09:51:05.021" v="435" actId="478"/>
          <ac:spMkLst>
            <pc:docMk/>
            <pc:sldMk cId="1565458514" sldId="296"/>
            <ac:spMk id="23" creationId="{DC4842DD-3808-EF32-AC99-6003463BDBB1}"/>
          </ac:spMkLst>
        </pc:spChg>
        <pc:picChg chg="add mod">
          <ac:chgData name="Mattia Zago" userId="868c17f2-5f7b-4625-be92-cbe91090d795" providerId="ADAL" clId="{CEE03CED-EFCF-4239-9F00-1F6D4EA6A9E8}" dt="2024-04-04T09:48:21.041" v="323" actId="14826"/>
          <ac:picMkLst>
            <pc:docMk/>
            <pc:sldMk cId="1565458514" sldId="296"/>
            <ac:picMk id="16" creationId="{14AF6628-475D-97E2-6084-AB17E6DA2741}"/>
          </ac:picMkLst>
        </pc:picChg>
        <pc:picChg chg="add mod">
          <ac:chgData name="Mattia Zago" userId="868c17f2-5f7b-4625-be92-cbe91090d795" providerId="ADAL" clId="{CEE03CED-EFCF-4239-9F00-1F6D4EA6A9E8}" dt="2024-04-04T09:47:56.392" v="321"/>
          <ac:picMkLst>
            <pc:docMk/>
            <pc:sldMk cId="1565458514" sldId="296"/>
            <ac:picMk id="17" creationId="{233539E8-9ADB-C532-7BBD-A4C30B1BBA93}"/>
          </ac:picMkLst>
        </pc:picChg>
        <pc:inkChg chg="add mod">
          <ac:chgData name="Mattia Zago" userId="868c17f2-5f7b-4625-be92-cbe91090d795" providerId="ADAL" clId="{CEE03CED-EFCF-4239-9F00-1F6D4EA6A9E8}" dt="2024-04-04T09:40:59.496" v="289" actId="1076"/>
          <ac:inkMkLst>
            <pc:docMk/>
            <pc:sldMk cId="1565458514" sldId="296"/>
            <ac:inkMk id="13" creationId="{FF8622FF-D644-601C-5E06-F77FE38AB377}"/>
          </ac:inkMkLst>
        </pc:inkChg>
        <pc:inkChg chg="add mod">
          <ac:chgData name="Mattia Zago" userId="868c17f2-5f7b-4625-be92-cbe91090d795" providerId="ADAL" clId="{CEE03CED-EFCF-4239-9F00-1F6D4EA6A9E8}" dt="2024-04-04T09:40:55.868" v="288" actId="1076"/>
          <ac:inkMkLst>
            <pc:docMk/>
            <pc:sldMk cId="1565458514" sldId="296"/>
            <ac:inkMk id="14" creationId="{C7435700-6B4B-F65C-7C34-AC891020BC55}"/>
          </ac:inkMkLst>
        </pc:inkChg>
      </pc:sldChg>
      <pc:sldChg chg="addSp delSp modSp add del mod">
        <pc:chgData name="Mattia Zago" userId="868c17f2-5f7b-4625-be92-cbe91090d795" providerId="ADAL" clId="{CEE03CED-EFCF-4239-9F00-1F6D4EA6A9E8}" dt="2024-04-04T09:58:37.965" v="499" actId="47"/>
        <pc:sldMkLst>
          <pc:docMk/>
          <pc:sldMk cId="3077741215" sldId="297"/>
        </pc:sldMkLst>
        <pc:spChg chg="del">
          <ac:chgData name="Mattia Zago" userId="868c17f2-5f7b-4625-be92-cbe91090d795" providerId="ADAL" clId="{CEE03CED-EFCF-4239-9F00-1F6D4EA6A9E8}" dt="2024-04-04T09:50:56.532" v="430" actId="478"/>
          <ac:spMkLst>
            <pc:docMk/>
            <pc:sldMk cId="3077741215" sldId="297"/>
            <ac:spMk id="7" creationId="{8E5ACC1C-C0DC-8B2B-EF16-2123C59E99DE}"/>
          </ac:spMkLst>
        </pc:spChg>
        <pc:spChg chg="del">
          <ac:chgData name="Mattia Zago" userId="868c17f2-5f7b-4625-be92-cbe91090d795" providerId="ADAL" clId="{CEE03CED-EFCF-4239-9F00-1F6D4EA6A9E8}" dt="2024-04-04T09:50:56.532" v="430" actId="478"/>
          <ac:spMkLst>
            <pc:docMk/>
            <pc:sldMk cId="3077741215" sldId="297"/>
            <ac:spMk id="8" creationId="{30831682-5600-AE88-9D58-D4B3822336F9}"/>
          </ac:spMkLst>
        </pc:spChg>
        <pc:spChg chg="del">
          <ac:chgData name="Mattia Zago" userId="868c17f2-5f7b-4625-be92-cbe91090d795" providerId="ADAL" clId="{CEE03CED-EFCF-4239-9F00-1F6D4EA6A9E8}" dt="2024-04-04T09:50:56.532" v="430" actId="478"/>
          <ac:spMkLst>
            <pc:docMk/>
            <pc:sldMk cId="3077741215" sldId="297"/>
            <ac:spMk id="12" creationId="{210C4271-3EDE-A61D-83C5-6D58BB4F786D}"/>
          </ac:spMkLst>
        </pc:spChg>
        <pc:spChg chg="del">
          <ac:chgData name="Mattia Zago" userId="868c17f2-5f7b-4625-be92-cbe91090d795" providerId="ADAL" clId="{CEE03CED-EFCF-4239-9F00-1F6D4EA6A9E8}" dt="2024-04-04T09:50:56.532" v="430" actId="478"/>
          <ac:spMkLst>
            <pc:docMk/>
            <pc:sldMk cId="3077741215" sldId="297"/>
            <ac:spMk id="15" creationId="{BE57D55A-CA84-E5B5-32EF-708BE88F83DF}"/>
          </ac:spMkLst>
        </pc:spChg>
        <pc:spChg chg="add del mod">
          <ac:chgData name="Mattia Zago" userId="868c17f2-5f7b-4625-be92-cbe91090d795" providerId="ADAL" clId="{CEE03CED-EFCF-4239-9F00-1F6D4EA6A9E8}" dt="2024-04-04T09:50:56.532" v="430" actId="478"/>
          <ac:spMkLst>
            <pc:docMk/>
            <pc:sldMk cId="3077741215" sldId="297"/>
            <ac:spMk id="19" creationId="{DC20DCDB-4A59-A5DF-B21A-A116EAD4A81C}"/>
          </ac:spMkLst>
        </pc:spChg>
        <pc:spChg chg="add mod">
          <ac:chgData name="Mattia Zago" userId="868c17f2-5f7b-4625-be92-cbe91090d795" providerId="ADAL" clId="{CEE03CED-EFCF-4239-9F00-1F6D4EA6A9E8}" dt="2024-04-04T09:50:56.809" v="431"/>
          <ac:spMkLst>
            <pc:docMk/>
            <pc:sldMk cId="3077741215" sldId="297"/>
            <ac:spMk id="20" creationId="{3FB8497D-4C3D-2187-6466-1BBBE535ACFE}"/>
          </ac:spMkLst>
        </pc:spChg>
        <pc:spChg chg="add mod">
          <ac:chgData name="Mattia Zago" userId="868c17f2-5f7b-4625-be92-cbe91090d795" providerId="ADAL" clId="{CEE03CED-EFCF-4239-9F00-1F6D4EA6A9E8}" dt="2024-04-04T09:50:56.809" v="431"/>
          <ac:spMkLst>
            <pc:docMk/>
            <pc:sldMk cId="3077741215" sldId="297"/>
            <ac:spMk id="21" creationId="{38458D16-755D-8A67-BC35-5987FEDB1193}"/>
          </ac:spMkLst>
        </pc:spChg>
        <pc:spChg chg="add mod">
          <ac:chgData name="Mattia Zago" userId="868c17f2-5f7b-4625-be92-cbe91090d795" providerId="ADAL" clId="{CEE03CED-EFCF-4239-9F00-1F6D4EA6A9E8}" dt="2024-04-04T09:50:56.809" v="431"/>
          <ac:spMkLst>
            <pc:docMk/>
            <pc:sldMk cId="3077741215" sldId="297"/>
            <ac:spMk id="22" creationId="{F0C3AC3A-F2B4-74D0-9228-6F3A538C9E29}"/>
          </ac:spMkLst>
        </pc:spChg>
        <pc:spChg chg="add mod">
          <ac:chgData name="Mattia Zago" userId="868c17f2-5f7b-4625-be92-cbe91090d795" providerId="ADAL" clId="{CEE03CED-EFCF-4239-9F00-1F6D4EA6A9E8}" dt="2024-04-04T09:50:56.809" v="431"/>
          <ac:spMkLst>
            <pc:docMk/>
            <pc:sldMk cId="3077741215" sldId="297"/>
            <ac:spMk id="23" creationId="{AE97F950-6E97-7D2A-0419-29198B830192}"/>
          </ac:spMkLst>
        </pc:spChg>
        <pc:spChg chg="add mod">
          <ac:chgData name="Mattia Zago" userId="868c17f2-5f7b-4625-be92-cbe91090d795" providerId="ADAL" clId="{CEE03CED-EFCF-4239-9F00-1F6D4EA6A9E8}" dt="2024-04-04T09:50:56.809" v="431"/>
          <ac:spMkLst>
            <pc:docMk/>
            <pc:sldMk cId="3077741215" sldId="297"/>
            <ac:spMk id="24" creationId="{B91FC6EB-A3C6-A81E-F670-306A04A6171B}"/>
          </ac:spMkLst>
        </pc:spChg>
        <pc:spChg chg="add del mod">
          <ac:chgData name="Mattia Zago" userId="868c17f2-5f7b-4625-be92-cbe91090d795" providerId="ADAL" clId="{CEE03CED-EFCF-4239-9F00-1F6D4EA6A9E8}" dt="2024-04-04T09:50:59.099" v="432" actId="478"/>
          <ac:spMkLst>
            <pc:docMk/>
            <pc:sldMk cId="3077741215" sldId="297"/>
            <ac:spMk id="25" creationId="{6F763010-C645-A5D4-B61C-81905AE4ECFF}"/>
          </ac:spMkLst>
        </pc:spChg>
        <pc:picChg chg="add mod">
          <ac:chgData name="Mattia Zago" userId="868c17f2-5f7b-4625-be92-cbe91090d795" providerId="ADAL" clId="{CEE03CED-EFCF-4239-9F00-1F6D4EA6A9E8}" dt="2024-04-04T09:48:31" v="324" actId="14826"/>
          <ac:picMkLst>
            <pc:docMk/>
            <pc:sldMk cId="3077741215" sldId="297"/>
            <ac:picMk id="18" creationId="{5F0173EB-3CF7-8D82-B35B-D4CD0A87B136}"/>
          </ac:picMkLst>
        </pc:picChg>
        <pc:inkChg chg="add mod">
          <ac:chgData name="Mattia Zago" userId="868c17f2-5f7b-4625-be92-cbe91090d795" providerId="ADAL" clId="{CEE03CED-EFCF-4239-9F00-1F6D4EA6A9E8}" dt="2024-04-04T09:41:38.199" v="302" actId="1076"/>
          <ac:inkMkLst>
            <pc:docMk/>
            <pc:sldMk cId="3077741215" sldId="297"/>
            <ac:inkMk id="16" creationId="{7FF95A51-39B0-B90E-DD15-9D97DF193EE5}"/>
          </ac:inkMkLst>
        </pc:inkChg>
        <pc:inkChg chg="add mod">
          <ac:chgData name="Mattia Zago" userId="868c17f2-5f7b-4625-be92-cbe91090d795" providerId="ADAL" clId="{CEE03CED-EFCF-4239-9F00-1F6D4EA6A9E8}" dt="2024-04-04T09:41:43.074" v="304" actId="1076"/>
          <ac:inkMkLst>
            <pc:docMk/>
            <pc:sldMk cId="3077741215" sldId="297"/>
            <ac:inkMk id="17" creationId="{32A5A05F-12B0-5C19-E87F-5B8E7406C0E7}"/>
          </ac:inkMkLst>
        </pc:inkChg>
      </pc:sldChg>
      <pc:sldChg chg="addSp delSp modSp add del mod modClrScheme modShow chgLayout">
        <pc:chgData name="Mattia Zago" userId="868c17f2-5f7b-4625-be92-cbe91090d795" providerId="ADAL" clId="{CEE03CED-EFCF-4239-9F00-1F6D4EA6A9E8}" dt="2024-04-08T08:38:46.661" v="9559" actId="47"/>
        <pc:sldMkLst>
          <pc:docMk/>
          <pc:sldMk cId="3414053863" sldId="298"/>
        </pc:sldMkLst>
        <pc:spChg chg="mod ord">
          <ac:chgData name="Mattia Zago" userId="868c17f2-5f7b-4625-be92-cbe91090d795" providerId="ADAL" clId="{CEE03CED-EFCF-4239-9F00-1F6D4EA6A9E8}" dt="2024-04-08T08:28:09.315" v="9437" actId="700"/>
          <ac:spMkLst>
            <pc:docMk/>
            <pc:sldMk cId="3414053863" sldId="298"/>
            <ac:spMk id="2" creationId="{D51AD3C7-298F-4B59-A4C9-1D3C18F28D0D}"/>
          </ac:spMkLst>
        </pc:spChg>
        <pc:spChg chg="add mod">
          <ac:chgData name="Mattia Zago" userId="868c17f2-5f7b-4625-be92-cbe91090d795" providerId="ADAL" clId="{CEE03CED-EFCF-4239-9F00-1F6D4EA6A9E8}" dt="2024-04-08T08:28:03.576" v="9436"/>
          <ac:spMkLst>
            <pc:docMk/>
            <pc:sldMk cId="3414053863" sldId="298"/>
            <ac:spMk id="3" creationId="{7CFE69E8-CF7F-3E5D-128A-6046EEFE33E6}"/>
          </ac:spMkLst>
        </pc:spChg>
        <pc:spChg chg="add mod">
          <ac:chgData name="Mattia Zago" userId="868c17f2-5f7b-4625-be92-cbe91090d795" providerId="ADAL" clId="{CEE03CED-EFCF-4239-9F00-1F6D4EA6A9E8}" dt="2024-04-08T08:28:03.576" v="9436"/>
          <ac:spMkLst>
            <pc:docMk/>
            <pc:sldMk cId="3414053863" sldId="298"/>
            <ac:spMk id="5" creationId="{1E565CEF-F04E-2B40-8917-FAE7BBF0FA5A}"/>
          </ac:spMkLst>
        </pc:spChg>
        <pc:spChg chg="add mod">
          <ac:chgData name="Mattia Zago" userId="868c17f2-5f7b-4625-be92-cbe91090d795" providerId="ADAL" clId="{CEE03CED-EFCF-4239-9F00-1F6D4EA6A9E8}" dt="2024-04-08T08:28:03.576" v="9436"/>
          <ac:spMkLst>
            <pc:docMk/>
            <pc:sldMk cId="3414053863" sldId="298"/>
            <ac:spMk id="6" creationId="{E620788E-9B92-31D5-9D86-3EBBD3FA1348}"/>
          </ac:spMkLst>
        </pc:spChg>
        <pc:spChg chg="mod">
          <ac:chgData name="Mattia Zago" userId="868c17f2-5f7b-4625-be92-cbe91090d795" providerId="ADAL" clId="{CEE03CED-EFCF-4239-9F00-1F6D4EA6A9E8}" dt="2024-04-08T08:28:49.893" v="9456" actId="6549"/>
          <ac:spMkLst>
            <pc:docMk/>
            <pc:sldMk cId="3414053863" sldId="298"/>
            <ac:spMk id="7" creationId="{8E5ACC1C-C0DC-8B2B-EF16-2123C59E99DE}"/>
          </ac:spMkLst>
        </pc:spChg>
        <pc:spChg chg="add mod">
          <ac:chgData name="Mattia Zago" userId="868c17f2-5f7b-4625-be92-cbe91090d795" providerId="ADAL" clId="{CEE03CED-EFCF-4239-9F00-1F6D4EA6A9E8}" dt="2024-04-08T08:28:03.576" v="9436"/>
          <ac:spMkLst>
            <pc:docMk/>
            <pc:sldMk cId="3414053863" sldId="298"/>
            <ac:spMk id="8" creationId="{14FD35A8-ABFD-B2AE-71D3-C4ADEE96A794}"/>
          </ac:spMkLst>
        </pc:spChg>
        <pc:spChg chg="del mod">
          <ac:chgData name="Mattia Zago" userId="868c17f2-5f7b-4625-be92-cbe91090d795" providerId="ADAL" clId="{CEE03CED-EFCF-4239-9F00-1F6D4EA6A9E8}" dt="2024-04-04T10:01:20.224" v="540" actId="478"/>
          <ac:spMkLst>
            <pc:docMk/>
            <pc:sldMk cId="3414053863" sldId="298"/>
            <ac:spMk id="8" creationId="{30831682-5600-AE88-9D58-D4B3822336F9}"/>
          </ac:spMkLst>
        </pc:spChg>
        <pc:spChg chg="del mod">
          <ac:chgData name="Mattia Zago" userId="868c17f2-5f7b-4625-be92-cbe91090d795" providerId="ADAL" clId="{CEE03CED-EFCF-4239-9F00-1F6D4EA6A9E8}" dt="2024-04-04T10:01:07.962" v="537" actId="478"/>
          <ac:spMkLst>
            <pc:docMk/>
            <pc:sldMk cId="3414053863" sldId="298"/>
            <ac:spMk id="12" creationId="{210C4271-3EDE-A61D-83C5-6D58BB4F786D}"/>
          </ac:spMkLst>
        </pc:spChg>
        <pc:spChg chg="add del">
          <ac:chgData name="Mattia Zago" userId="868c17f2-5f7b-4625-be92-cbe91090d795" providerId="ADAL" clId="{CEE03CED-EFCF-4239-9F00-1F6D4EA6A9E8}" dt="2024-04-08T08:38:34.267" v="9542" actId="11529"/>
          <ac:spMkLst>
            <pc:docMk/>
            <pc:sldMk cId="3414053863" sldId="298"/>
            <ac:spMk id="13" creationId="{615CAD2A-37A3-A3FD-9726-0524B53B4EA7}"/>
          </ac:spMkLst>
        </pc:spChg>
        <pc:spChg chg="del mod">
          <ac:chgData name="Mattia Zago" userId="868c17f2-5f7b-4625-be92-cbe91090d795" providerId="ADAL" clId="{CEE03CED-EFCF-4239-9F00-1F6D4EA6A9E8}" dt="2024-04-04T10:00:48.524" v="534" actId="478"/>
          <ac:spMkLst>
            <pc:docMk/>
            <pc:sldMk cId="3414053863" sldId="298"/>
            <ac:spMk id="15" creationId="{BE57D55A-CA84-E5B5-32EF-708BE88F83DF}"/>
          </ac:spMkLst>
        </pc:spChg>
        <pc:spChg chg="del mod">
          <ac:chgData name="Mattia Zago" userId="868c17f2-5f7b-4625-be92-cbe91090d795" providerId="ADAL" clId="{CEE03CED-EFCF-4239-9F00-1F6D4EA6A9E8}" dt="2024-04-04T10:00:17.767" v="530" actId="478"/>
          <ac:spMkLst>
            <pc:docMk/>
            <pc:sldMk cId="3414053863" sldId="298"/>
            <ac:spMk id="19" creationId="{DC20DCDB-4A59-A5DF-B21A-A116EAD4A81C}"/>
          </ac:spMkLst>
        </pc:spChg>
        <pc:spChg chg="add del mod">
          <ac:chgData name="Mattia Zago" userId="868c17f2-5f7b-4625-be92-cbe91090d795" providerId="ADAL" clId="{CEE03CED-EFCF-4239-9F00-1F6D4EA6A9E8}" dt="2024-04-04T09:59:44.241" v="524" actId="478"/>
          <ac:spMkLst>
            <pc:docMk/>
            <pc:sldMk cId="3414053863" sldId="298"/>
            <ac:spMk id="23" creationId="{73B641FA-E0C0-8BBD-9741-F09E9E74DA04}"/>
          </ac:spMkLst>
        </pc:spChg>
        <pc:spChg chg="mod ord">
          <ac:chgData name="Mattia Zago" userId="868c17f2-5f7b-4625-be92-cbe91090d795" providerId="ADAL" clId="{CEE03CED-EFCF-4239-9F00-1F6D4EA6A9E8}" dt="2024-04-08T08:28:09.315" v="9437" actId="700"/>
          <ac:spMkLst>
            <pc:docMk/>
            <pc:sldMk cId="3414053863" sldId="298"/>
            <ac:spMk id="24" creationId="{A0DD66CE-965B-3B5A-6FFB-C091C0634758}"/>
          </ac:spMkLst>
        </pc:spChg>
        <pc:spChg chg="mod ord">
          <ac:chgData name="Mattia Zago" userId="868c17f2-5f7b-4625-be92-cbe91090d795" providerId="ADAL" clId="{CEE03CED-EFCF-4239-9F00-1F6D4EA6A9E8}" dt="2024-04-08T08:28:09.315" v="9437" actId="700"/>
          <ac:spMkLst>
            <pc:docMk/>
            <pc:sldMk cId="3414053863" sldId="298"/>
            <ac:spMk id="25" creationId="{6F2F1ADF-A4B5-84CE-8FA8-CAC2E74D214F}"/>
          </ac:spMkLst>
        </pc:spChg>
        <pc:spChg chg="mod ord">
          <ac:chgData name="Mattia Zago" userId="868c17f2-5f7b-4625-be92-cbe91090d795" providerId="ADAL" clId="{CEE03CED-EFCF-4239-9F00-1F6D4EA6A9E8}" dt="2024-04-08T08:28:09.315" v="9437" actId="700"/>
          <ac:spMkLst>
            <pc:docMk/>
            <pc:sldMk cId="3414053863" sldId="298"/>
            <ac:spMk id="26" creationId="{32ECA060-C22F-421D-F00E-00D2F6CEBB1F}"/>
          </ac:spMkLst>
        </pc:spChg>
        <pc:picChg chg="del">
          <ac:chgData name="Mattia Zago" userId="868c17f2-5f7b-4625-be92-cbe91090d795" providerId="ADAL" clId="{CEE03CED-EFCF-4239-9F00-1F6D4EA6A9E8}" dt="2024-04-04T09:58:40.701" v="500" actId="478"/>
          <ac:picMkLst>
            <pc:docMk/>
            <pc:sldMk cId="3414053863" sldId="298"/>
            <ac:picMk id="3" creationId="{A310436D-8172-C9D1-4DB4-ABEE9DA41263}"/>
          </ac:picMkLst>
        </pc:picChg>
        <pc:picChg chg="add mod">
          <ac:chgData name="Mattia Zago" userId="868c17f2-5f7b-4625-be92-cbe91090d795" providerId="ADAL" clId="{CEE03CED-EFCF-4239-9F00-1F6D4EA6A9E8}" dt="2024-04-08T08:29:06.897" v="9459" actId="207"/>
          <ac:picMkLst>
            <pc:docMk/>
            <pc:sldMk cId="3414053863" sldId="298"/>
            <ac:picMk id="11" creationId="{19EE75A3-9A46-1408-A558-195CE8D9FFC1}"/>
          </ac:picMkLst>
        </pc:picChg>
        <pc:picChg chg="add del mod">
          <ac:chgData name="Mattia Zago" userId="868c17f2-5f7b-4625-be92-cbe91090d795" providerId="ADAL" clId="{CEE03CED-EFCF-4239-9F00-1F6D4EA6A9E8}" dt="2024-04-08T08:38:34.590" v="9544" actId="1076"/>
          <ac:picMkLst>
            <pc:docMk/>
            <pc:sldMk cId="3414053863" sldId="298"/>
            <ac:picMk id="12" creationId="{16C379F4-F2EE-FFA3-4230-18946D956DC9}"/>
          </ac:picMkLst>
        </pc:picChg>
        <pc:picChg chg="del mod">
          <ac:chgData name="Mattia Zago" userId="868c17f2-5f7b-4625-be92-cbe91090d795" providerId="ADAL" clId="{CEE03CED-EFCF-4239-9F00-1F6D4EA6A9E8}" dt="2024-04-08T08:31:04.168" v="9472" actId="478"/>
          <ac:picMkLst>
            <pc:docMk/>
            <pc:sldMk cId="3414053863" sldId="298"/>
            <ac:picMk id="18" creationId="{5F0173EB-3CF7-8D82-B35B-D4CD0A87B136}"/>
          </ac:picMkLst>
        </pc:picChg>
        <pc:inkChg chg="del mod">
          <ac:chgData name="Mattia Zago" userId="868c17f2-5f7b-4625-be92-cbe91090d795" providerId="ADAL" clId="{CEE03CED-EFCF-4239-9F00-1F6D4EA6A9E8}" dt="2024-04-08T08:28:12.666" v="9438" actId="478"/>
          <ac:inkMkLst>
            <pc:docMk/>
            <pc:sldMk cId="3414053863" sldId="298"/>
            <ac:inkMk id="4" creationId="{C16BB71D-CC10-094A-7D63-C95F1838512C}"/>
          </ac:inkMkLst>
        </pc:inkChg>
        <pc:inkChg chg="del mod">
          <ac:chgData name="Mattia Zago" userId="868c17f2-5f7b-4625-be92-cbe91090d795" providerId="ADAL" clId="{CEE03CED-EFCF-4239-9F00-1F6D4EA6A9E8}" dt="2024-04-04T10:01:26.840" v="544" actId="478"/>
          <ac:inkMkLst>
            <pc:docMk/>
            <pc:sldMk cId="3414053863" sldId="298"/>
            <ac:inkMk id="5" creationId="{6EBC31F7-9274-C354-F723-AAD8C8D11C02}"/>
          </ac:inkMkLst>
        </pc:inkChg>
        <pc:inkChg chg="del mod">
          <ac:chgData name="Mattia Zago" userId="868c17f2-5f7b-4625-be92-cbe91090d795" providerId="ADAL" clId="{CEE03CED-EFCF-4239-9F00-1F6D4EA6A9E8}" dt="2024-04-04T10:01:25.310" v="542" actId="478"/>
          <ac:inkMkLst>
            <pc:docMk/>
            <pc:sldMk cId="3414053863" sldId="298"/>
            <ac:inkMk id="6" creationId="{DC4DB8AA-7AC4-D028-FDB0-A68E28ACF3D0}"/>
          </ac:inkMkLst>
        </pc:inkChg>
        <pc:inkChg chg="del mod">
          <ac:chgData name="Mattia Zago" userId="868c17f2-5f7b-4625-be92-cbe91090d795" providerId="ADAL" clId="{CEE03CED-EFCF-4239-9F00-1F6D4EA6A9E8}" dt="2024-04-08T08:28:12.666" v="9438" actId="478"/>
          <ac:inkMkLst>
            <pc:docMk/>
            <pc:sldMk cId="3414053863" sldId="298"/>
            <ac:inkMk id="9" creationId="{E13A5086-9BDB-21E3-95E0-038D3E6C000B}"/>
          </ac:inkMkLst>
        </pc:inkChg>
        <pc:inkChg chg="del mod">
          <ac:chgData name="Mattia Zago" userId="868c17f2-5f7b-4625-be92-cbe91090d795" providerId="ADAL" clId="{CEE03CED-EFCF-4239-9F00-1F6D4EA6A9E8}" dt="2024-04-04T10:01:28.685" v="547" actId="478"/>
          <ac:inkMkLst>
            <pc:docMk/>
            <pc:sldMk cId="3414053863" sldId="298"/>
            <ac:inkMk id="10" creationId="{9BC4ABDF-433D-471E-7F1A-441ACF4EF4B0}"/>
          </ac:inkMkLst>
        </pc:inkChg>
        <pc:inkChg chg="del mod">
          <ac:chgData name="Mattia Zago" userId="868c17f2-5f7b-4625-be92-cbe91090d795" providerId="ADAL" clId="{CEE03CED-EFCF-4239-9F00-1F6D4EA6A9E8}" dt="2024-04-04T10:01:27.515" v="545" actId="478"/>
          <ac:inkMkLst>
            <pc:docMk/>
            <pc:sldMk cId="3414053863" sldId="298"/>
            <ac:inkMk id="11" creationId="{86D03B59-DB34-B4C0-CE3A-121EDFBDE4F6}"/>
          </ac:inkMkLst>
        </pc:inkChg>
        <pc:inkChg chg="del mod">
          <ac:chgData name="Mattia Zago" userId="868c17f2-5f7b-4625-be92-cbe91090d795" providerId="ADAL" clId="{CEE03CED-EFCF-4239-9F00-1F6D4EA6A9E8}" dt="2024-04-04T10:01:28.010" v="546" actId="478"/>
          <ac:inkMkLst>
            <pc:docMk/>
            <pc:sldMk cId="3414053863" sldId="298"/>
            <ac:inkMk id="13" creationId="{FF8622FF-D644-601C-5E06-F77FE38AB377}"/>
          </ac:inkMkLst>
        </pc:inkChg>
        <pc:inkChg chg="del">
          <ac:chgData name="Mattia Zago" userId="868c17f2-5f7b-4625-be92-cbe91090d795" providerId="ADAL" clId="{CEE03CED-EFCF-4239-9F00-1F6D4EA6A9E8}" dt="2024-04-04T10:01:25.916" v="543" actId="478"/>
          <ac:inkMkLst>
            <pc:docMk/>
            <pc:sldMk cId="3414053863" sldId="298"/>
            <ac:inkMk id="14" creationId="{C7435700-6B4B-F65C-7C34-AC891020BC55}"/>
          </ac:inkMkLst>
        </pc:inkChg>
        <pc:inkChg chg="del mod">
          <ac:chgData name="Mattia Zago" userId="868c17f2-5f7b-4625-be92-cbe91090d795" providerId="ADAL" clId="{CEE03CED-EFCF-4239-9F00-1F6D4EA6A9E8}" dt="2024-04-04T10:01:24.029" v="541" actId="478"/>
          <ac:inkMkLst>
            <pc:docMk/>
            <pc:sldMk cId="3414053863" sldId="298"/>
            <ac:inkMk id="16" creationId="{7FF95A51-39B0-B90E-DD15-9D97DF193EE5}"/>
          </ac:inkMkLst>
        </pc:inkChg>
        <pc:inkChg chg="del mod">
          <ac:chgData name="Mattia Zago" userId="868c17f2-5f7b-4625-be92-cbe91090d795" providerId="ADAL" clId="{CEE03CED-EFCF-4239-9F00-1F6D4EA6A9E8}" dt="2024-04-04T10:01:29.413" v="548" actId="478"/>
          <ac:inkMkLst>
            <pc:docMk/>
            <pc:sldMk cId="3414053863" sldId="298"/>
            <ac:inkMk id="17" creationId="{32A5A05F-12B0-5C19-E87F-5B8E7406C0E7}"/>
          </ac:inkMkLst>
        </pc:inkChg>
        <pc:inkChg chg="add del mod">
          <ac:chgData name="Mattia Zago" userId="868c17f2-5f7b-4625-be92-cbe91090d795" providerId="ADAL" clId="{CEE03CED-EFCF-4239-9F00-1F6D4EA6A9E8}" dt="2024-04-04T09:59:47.078" v="527" actId="478"/>
          <ac:inkMkLst>
            <pc:docMk/>
            <pc:sldMk cId="3414053863" sldId="298"/>
            <ac:inkMk id="20" creationId="{3C913F05-39D8-B4D0-8F56-483D2C380A3A}"/>
          </ac:inkMkLst>
        </pc:inkChg>
        <pc:inkChg chg="add del mod">
          <ac:chgData name="Mattia Zago" userId="868c17f2-5f7b-4625-be92-cbe91090d795" providerId="ADAL" clId="{CEE03CED-EFCF-4239-9F00-1F6D4EA6A9E8}" dt="2024-04-04T09:59:45.747" v="526" actId="478"/>
          <ac:inkMkLst>
            <pc:docMk/>
            <pc:sldMk cId="3414053863" sldId="298"/>
            <ac:inkMk id="21" creationId="{CC28FE41-76AA-6273-0D4B-3157D51D38CE}"/>
          </ac:inkMkLst>
        </pc:inkChg>
        <pc:inkChg chg="add del mod">
          <ac:chgData name="Mattia Zago" userId="868c17f2-5f7b-4625-be92-cbe91090d795" providerId="ADAL" clId="{CEE03CED-EFCF-4239-9F00-1F6D4EA6A9E8}" dt="2024-04-04T09:59:45.186" v="525" actId="478"/>
          <ac:inkMkLst>
            <pc:docMk/>
            <pc:sldMk cId="3414053863" sldId="298"/>
            <ac:inkMk id="22" creationId="{6C57A570-0048-851D-C0A8-CDE5361330E5}"/>
          </ac:inkMkLst>
        </pc:inkChg>
      </pc:sldChg>
      <pc:sldChg chg="addSp delSp modSp add del mod">
        <pc:chgData name="Mattia Zago" userId="868c17f2-5f7b-4625-be92-cbe91090d795" providerId="ADAL" clId="{CEE03CED-EFCF-4239-9F00-1F6D4EA6A9E8}" dt="2024-04-04T10:02:31.829" v="572" actId="47"/>
        <pc:sldMkLst>
          <pc:docMk/>
          <pc:sldMk cId="3217857269" sldId="299"/>
        </pc:sldMkLst>
        <pc:spChg chg="add mod">
          <ac:chgData name="Mattia Zago" userId="868c17f2-5f7b-4625-be92-cbe91090d795" providerId="ADAL" clId="{CEE03CED-EFCF-4239-9F00-1F6D4EA6A9E8}" dt="2024-04-04T09:53:12.073" v="456" actId="1076"/>
          <ac:spMkLst>
            <pc:docMk/>
            <pc:sldMk cId="3217857269" sldId="299"/>
            <ac:spMk id="24" creationId="{78377DAD-CCA5-DC53-4015-F2240BD8F977}"/>
          </ac:spMkLst>
        </pc:spChg>
        <pc:grpChg chg="add mod">
          <ac:chgData name="Mattia Zago" userId="868c17f2-5f7b-4625-be92-cbe91090d795" providerId="ADAL" clId="{CEE03CED-EFCF-4239-9F00-1F6D4EA6A9E8}" dt="2024-04-04T09:53:12.073" v="456" actId="1076"/>
          <ac:grpSpMkLst>
            <pc:docMk/>
            <pc:sldMk cId="3217857269" sldId="299"/>
            <ac:grpSpMk id="27" creationId="{AC52FC91-3556-DD94-F124-3F91156CEAEF}"/>
          </ac:grpSpMkLst>
        </pc:grpChg>
        <pc:picChg chg="mod">
          <ac:chgData name="Mattia Zago" userId="868c17f2-5f7b-4625-be92-cbe91090d795" providerId="ADAL" clId="{CEE03CED-EFCF-4239-9F00-1F6D4EA6A9E8}" dt="2024-04-04T09:54:01.032" v="459" actId="196"/>
          <ac:picMkLst>
            <pc:docMk/>
            <pc:sldMk cId="3217857269" sldId="299"/>
            <ac:picMk id="18" creationId="{5F0173EB-3CF7-8D82-B35B-D4CD0A87B136}"/>
          </ac:picMkLst>
        </pc:picChg>
        <pc:inkChg chg="del">
          <ac:chgData name="Mattia Zago" userId="868c17f2-5f7b-4625-be92-cbe91090d795" providerId="ADAL" clId="{CEE03CED-EFCF-4239-9F00-1F6D4EA6A9E8}" dt="2024-04-04T09:53:05.951" v="455" actId="478"/>
          <ac:inkMkLst>
            <pc:docMk/>
            <pc:sldMk cId="3217857269" sldId="299"/>
            <ac:inkMk id="4" creationId="{C16BB71D-CC10-094A-7D63-C95F1838512C}"/>
          </ac:inkMkLst>
        </pc:inkChg>
        <pc:inkChg chg="del">
          <ac:chgData name="Mattia Zago" userId="868c17f2-5f7b-4625-be92-cbe91090d795" providerId="ADAL" clId="{CEE03CED-EFCF-4239-9F00-1F6D4EA6A9E8}" dt="2024-04-04T09:53:05.951" v="455" actId="478"/>
          <ac:inkMkLst>
            <pc:docMk/>
            <pc:sldMk cId="3217857269" sldId="299"/>
            <ac:inkMk id="5" creationId="{6EBC31F7-9274-C354-F723-AAD8C8D11C02}"/>
          </ac:inkMkLst>
        </pc:inkChg>
        <pc:inkChg chg="del">
          <ac:chgData name="Mattia Zago" userId="868c17f2-5f7b-4625-be92-cbe91090d795" providerId="ADAL" clId="{CEE03CED-EFCF-4239-9F00-1F6D4EA6A9E8}" dt="2024-04-04T09:53:05.951" v="455" actId="478"/>
          <ac:inkMkLst>
            <pc:docMk/>
            <pc:sldMk cId="3217857269" sldId="299"/>
            <ac:inkMk id="6" creationId="{DC4DB8AA-7AC4-D028-FDB0-A68E28ACF3D0}"/>
          </ac:inkMkLst>
        </pc:inkChg>
        <pc:inkChg chg="del">
          <ac:chgData name="Mattia Zago" userId="868c17f2-5f7b-4625-be92-cbe91090d795" providerId="ADAL" clId="{CEE03CED-EFCF-4239-9F00-1F6D4EA6A9E8}" dt="2024-04-04T09:53:05.951" v="455" actId="478"/>
          <ac:inkMkLst>
            <pc:docMk/>
            <pc:sldMk cId="3217857269" sldId="299"/>
            <ac:inkMk id="9" creationId="{E13A5086-9BDB-21E3-95E0-038D3E6C000B}"/>
          </ac:inkMkLst>
        </pc:inkChg>
        <pc:inkChg chg="del">
          <ac:chgData name="Mattia Zago" userId="868c17f2-5f7b-4625-be92-cbe91090d795" providerId="ADAL" clId="{CEE03CED-EFCF-4239-9F00-1F6D4EA6A9E8}" dt="2024-04-04T09:53:05.951" v="455" actId="478"/>
          <ac:inkMkLst>
            <pc:docMk/>
            <pc:sldMk cId="3217857269" sldId="299"/>
            <ac:inkMk id="10" creationId="{9BC4ABDF-433D-471E-7F1A-441ACF4EF4B0}"/>
          </ac:inkMkLst>
        </pc:inkChg>
        <pc:inkChg chg="del">
          <ac:chgData name="Mattia Zago" userId="868c17f2-5f7b-4625-be92-cbe91090d795" providerId="ADAL" clId="{CEE03CED-EFCF-4239-9F00-1F6D4EA6A9E8}" dt="2024-04-04T09:53:05.951" v="455" actId="478"/>
          <ac:inkMkLst>
            <pc:docMk/>
            <pc:sldMk cId="3217857269" sldId="299"/>
            <ac:inkMk id="11" creationId="{86D03B59-DB34-B4C0-CE3A-121EDFBDE4F6}"/>
          </ac:inkMkLst>
        </pc:inkChg>
        <pc:inkChg chg="del">
          <ac:chgData name="Mattia Zago" userId="868c17f2-5f7b-4625-be92-cbe91090d795" providerId="ADAL" clId="{CEE03CED-EFCF-4239-9F00-1F6D4EA6A9E8}" dt="2024-04-04T09:53:05.951" v="455" actId="478"/>
          <ac:inkMkLst>
            <pc:docMk/>
            <pc:sldMk cId="3217857269" sldId="299"/>
            <ac:inkMk id="13" creationId="{FF8622FF-D644-601C-5E06-F77FE38AB377}"/>
          </ac:inkMkLst>
        </pc:inkChg>
        <pc:inkChg chg="del">
          <ac:chgData name="Mattia Zago" userId="868c17f2-5f7b-4625-be92-cbe91090d795" providerId="ADAL" clId="{CEE03CED-EFCF-4239-9F00-1F6D4EA6A9E8}" dt="2024-04-04T09:53:05.951" v="455" actId="478"/>
          <ac:inkMkLst>
            <pc:docMk/>
            <pc:sldMk cId="3217857269" sldId="299"/>
            <ac:inkMk id="14" creationId="{C7435700-6B4B-F65C-7C34-AC891020BC55}"/>
          </ac:inkMkLst>
        </pc:inkChg>
        <pc:inkChg chg="del">
          <ac:chgData name="Mattia Zago" userId="868c17f2-5f7b-4625-be92-cbe91090d795" providerId="ADAL" clId="{CEE03CED-EFCF-4239-9F00-1F6D4EA6A9E8}" dt="2024-04-04T09:53:05.951" v="455" actId="478"/>
          <ac:inkMkLst>
            <pc:docMk/>
            <pc:sldMk cId="3217857269" sldId="299"/>
            <ac:inkMk id="16" creationId="{7FF95A51-39B0-B90E-DD15-9D97DF193EE5}"/>
          </ac:inkMkLst>
        </pc:inkChg>
        <pc:inkChg chg="del">
          <ac:chgData name="Mattia Zago" userId="868c17f2-5f7b-4625-be92-cbe91090d795" providerId="ADAL" clId="{CEE03CED-EFCF-4239-9F00-1F6D4EA6A9E8}" dt="2024-04-04T09:53:05.951" v="455" actId="478"/>
          <ac:inkMkLst>
            <pc:docMk/>
            <pc:sldMk cId="3217857269" sldId="299"/>
            <ac:inkMk id="17" creationId="{32A5A05F-12B0-5C19-E87F-5B8E7406C0E7}"/>
          </ac:inkMkLst>
        </pc:inkChg>
        <pc:inkChg chg="del">
          <ac:chgData name="Mattia Zago" userId="868c17f2-5f7b-4625-be92-cbe91090d795" providerId="ADAL" clId="{CEE03CED-EFCF-4239-9F00-1F6D4EA6A9E8}" dt="2024-04-04T09:53:05.951" v="455" actId="478"/>
          <ac:inkMkLst>
            <pc:docMk/>
            <pc:sldMk cId="3217857269" sldId="299"/>
            <ac:inkMk id="20" creationId="{3C913F05-39D8-B4D0-8F56-483D2C380A3A}"/>
          </ac:inkMkLst>
        </pc:inkChg>
        <pc:inkChg chg="del">
          <ac:chgData name="Mattia Zago" userId="868c17f2-5f7b-4625-be92-cbe91090d795" providerId="ADAL" clId="{CEE03CED-EFCF-4239-9F00-1F6D4EA6A9E8}" dt="2024-04-04T09:53:05.951" v="455" actId="478"/>
          <ac:inkMkLst>
            <pc:docMk/>
            <pc:sldMk cId="3217857269" sldId="299"/>
            <ac:inkMk id="21" creationId="{CC28FE41-76AA-6273-0D4B-3157D51D38CE}"/>
          </ac:inkMkLst>
        </pc:inkChg>
        <pc:inkChg chg="del">
          <ac:chgData name="Mattia Zago" userId="868c17f2-5f7b-4625-be92-cbe91090d795" providerId="ADAL" clId="{CEE03CED-EFCF-4239-9F00-1F6D4EA6A9E8}" dt="2024-04-04T09:53:05.951" v="455" actId="478"/>
          <ac:inkMkLst>
            <pc:docMk/>
            <pc:sldMk cId="3217857269" sldId="299"/>
            <ac:inkMk id="22" creationId="{6C57A570-0048-851D-C0A8-CDE5361330E5}"/>
          </ac:inkMkLst>
        </pc:inkChg>
        <pc:inkChg chg="add mod">
          <ac:chgData name="Mattia Zago" userId="868c17f2-5f7b-4625-be92-cbe91090d795" providerId="ADAL" clId="{CEE03CED-EFCF-4239-9F00-1F6D4EA6A9E8}" dt="2024-04-04T09:52:49.417" v="449" actId="164"/>
          <ac:inkMkLst>
            <pc:docMk/>
            <pc:sldMk cId="3217857269" sldId="299"/>
            <ac:inkMk id="25" creationId="{32EE54BF-EB04-E087-70CD-E380A05EF7BC}"/>
          </ac:inkMkLst>
        </pc:inkChg>
        <pc:inkChg chg="add mod">
          <ac:chgData name="Mattia Zago" userId="868c17f2-5f7b-4625-be92-cbe91090d795" providerId="ADAL" clId="{CEE03CED-EFCF-4239-9F00-1F6D4EA6A9E8}" dt="2024-04-04T09:52:49.417" v="449" actId="164"/>
          <ac:inkMkLst>
            <pc:docMk/>
            <pc:sldMk cId="3217857269" sldId="299"/>
            <ac:inkMk id="26" creationId="{82F0EADF-F884-6D18-E948-47740FA19602}"/>
          </ac:inkMkLst>
        </pc:inkChg>
      </pc:sldChg>
      <pc:sldChg chg="delSp add del mod modShow">
        <pc:chgData name="Mattia Zago" userId="868c17f2-5f7b-4625-be92-cbe91090d795" providerId="ADAL" clId="{CEE03CED-EFCF-4239-9F00-1F6D4EA6A9E8}" dt="2024-04-09T15:35:01.837" v="11066" actId="47"/>
        <pc:sldMkLst>
          <pc:docMk/>
          <pc:sldMk cId="2658993002" sldId="300"/>
        </pc:sldMkLst>
        <pc:picChg chg="del">
          <ac:chgData name="Mattia Zago" userId="868c17f2-5f7b-4625-be92-cbe91090d795" providerId="ADAL" clId="{CEE03CED-EFCF-4239-9F00-1F6D4EA6A9E8}" dt="2024-04-08T08:39:12.267" v="9570" actId="478"/>
          <ac:picMkLst>
            <pc:docMk/>
            <pc:sldMk cId="2658993002" sldId="300"/>
            <ac:picMk id="18" creationId="{5F0173EB-3CF7-8D82-B35B-D4CD0A87B136}"/>
          </ac:picMkLst>
        </pc:picChg>
      </pc:sldChg>
      <pc:sldChg chg="delSp modSp add del mod modShow">
        <pc:chgData name="Mattia Zago" userId="868c17f2-5f7b-4625-be92-cbe91090d795" providerId="ADAL" clId="{CEE03CED-EFCF-4239-9F00-1F6D4EA6A9E8}" dt="2024-04-09T15:35:01.837" v="11066" actId="47"/>
        <pc:sldMkLst>
          <pc:docMk/>
          <pc:sldMk cId="3233808970" sldId="301"/>
        </pc:sldMkLst>
        <pc:picChg chg="del mod">
          <ac:chgData name="Mattia Zago" userId="868c17f2-5f7b-4625-be92-cbe91090d795" providerId="ADAL" clId="{CEE03CED-EFCF-4239-9F00-1F6D4EA6A9E8}" dt="2024-04-08T08:39:10.866" v="9569" actId="478"/>
          <ac:picMkLst>
            <pc:docMk/>
            <pc:sldMk cId="3233808970" sldId="301"/>
            <ac:picMk id="18" creationId="{5F0173EB-3CF7-8D82-B35B-D4CD0A87B136}"/>
          </ac:picMkLst>
        </pc:picChg>
      </pc:sldChg>
      <pc:sldChg chg="delSp add del mod modShow">
        <pc:chgData name="Mattia Zago" userId="868c17f2-5f7b-4625-be92-cbe91090d795" providerId="ADAL" clId="{CEE03CED-EFCF-4239-9F00-1F6D4EA6A9E8}" dt="2024-04-09T15:35:01.837" v="11066" actId="47"/>
        <pc:sldMkLst>
          <pc:docMk/>
          <pc:sldMk cId="3688014917" sldId="302"/>
        </pc:sldMkLst>
        <pc:picChg chg="del">
          <ac:chgData name="Mattia Zago" userId="868c17f2-5f7b-4625-be92-cbe91090d795" providerId="ADAL" clId="{CEE03CED-EFCF-4239-9F00-1F6D4EA6A9E8}" dt="2024-04-08T08:39:09.219" v="9568" actId="478"/>
          <ac:picMkLst>
            <pc:docMk/>
            <pc:sldMk cId="3688014917" sldId="302"/>
            <ac:picMk id="18" creationId="{5F0173EB-3CF7-8D82-B35B-D4CD0A87B136}"/>
          </ac:picMkLst>
        </pc:picChg>
        <pc:inkChg chg="del">
          <ac:chgData name="Mattia Zago" userId="868c17f2-5f7b-4625-be92-cbe91090d795" providerId="ADAL" clId="{CEE03CED-EFCF-4239-9F00-1F6D4EA6A9E8}" dt="2024-04-04T10:01:44.907" v="560" actId="478"/>
          <ac:inkMkLst>
            <pc:docMk/>
            <pc:sldMk cId="3688014917" sldId="302"/>
            <ac:inkMk id="16" creationId="{7FF95A51-39B0-B90E-DD15-9D97DF193EE5}"/>
          </ac:inkMkLst>
        </pc:inkChg>
        <pc:inkChg chg="del">
          <ac:chgData name="Mattia Zago" userId="868c17f2-5f7b-4625-be92-cbe91090d795" providerId="ADAL" clId="{CEE03CED-EFCF-4239-9F00-1F6D4EA6A9E8}" dt="2024-04-04T10:01:45.740" v="561" actId="478"/>
          <ac:inkMkLst>
            <pc:docMk/>
            <pc:sldMk cId="3688014917" sldId="302"/>
            <ac:inkMk id="17" creationId="{32A5A05F-12B0-5C19-E87F-5B8E7406C0E7}"/>
          </ac:inkMkLst>
        </pc:inkChg>
      </pc:sldChg>
      <pc:sldChg chg="delSp modSp add del mod modShow">
        <pc:chgData name="Mattia Zago" userId="868c17f2-5f7b-4625-be92-cbe91090d795" providerId="ADAL" clId="{CEE03CED-EFCF-4239-9F00-1F6D4EA6A9E8}" dt="2024-04-09T15:35:01.837" v="11066" actId="47"/>
        <pc:sldMkLst>
          <pc:docMk/>
          <pc:sldMk cId="369177074" sldId="303"/>
        </pc:sldMkLst>
        <pc:picChg chg="del">
          <ac:chgData name="Mattia Zago" userId="868c17f2-5f7b-4625-be92-cbe91090d795" providerId="ADAL" clId="{CEE03CED-EFCF-4239-9F00-1F6D4EA6A9E8}" dt="2024-04-08T08:39:07.502" v="9567" actId="478"/>
          <ac:picMkLst>
            <pc:docMk/>
            <pc:sldMk cId="369177074" sldId="303"/>
            <ac:picMk id="18" creationId="{5F0173EB-3CF7-8D82-B35B-D4CD0A87B136}"/>
          </ac:picMkLst>
        </pc:picChg>
        <pc:inkChg chg="del">
          <ac:chgData name="Mattia Zago" userId="868c17f2-5f7b-4625-be92-cbe91090d795" providerId="ADAL" clId="{CEE03CED-EFCF-4239-9F00-1F6D4EA6A9E8}" dt="2024-04-04T10:01:40.991" v="558" actId="478"/>
          <ac:inkMkLst>
            <pc:docMk/>
            <pc:sldMk cId="369177074" sldId="303"/>
            <ac:inkMk id="13" creationId="{FF8622FF-D644-601C-5E06-F77FE38AB377}"/>
          </ac:inkMkLst>
        </pc:inkChg>
        <pc:inkChg chg="del">
          <ac:chgData name="Mattia Zago" userId="868c17f2-5f7b-4625-be92-cbe91090d795" providerId="ADAL" clId="{CEE03CED-EFCF-4239-9F00-1F6D4EA6A9E8}" dt="2024-04-04T10:01:40.317" v="557" actId="478"/>
          <ac:inkMkLst>
            <pc:docMk/>
            <pc:sldMk cId="369177074" sldId="303"/>
            <ac:inkMk id="14" creationId="{C7435700-6B4B-F65C-7C34-AC891020BC55}"/>
          </ac:inkMkLst>
        </pc:inkChg>
        <pc:inkChg chg="del mod">
          <ac:chgData name="Mattia Zago" userId="868c17f2-5f7b-4625-be92-cbe91090d795" providerId="ADAL" clId="{CEE03CED-EFCF-4239-9F00-1F6D4EA6A9E8}" dt="2024-04-04T10:01:39.645" v="556" actId="478"/>
          <ac:inkMkLst>
            <pc:docMk/>
            <pc:sldMk cId="369177074" sldId="303"/>
            <ac:inkMk id="16" creationId="{7FF95A51-39B0-B90E-DD15-9D97DF193EE5}"/>
          </ac:inkMkLst>
        </pc:inkChg>
        <pc:inkChg chg="del">
          <ac:chgData name="Mattia Zago" userId="868c17f2-5f7b-4625-be92-cbe91090d795" providerId="ADAL" clId="{CEE03CED-EFCF-4239-9F00-1F6D4EA6A9E8}" dt="2024-04-04T10:01:41.670" v="559" actId="478"/>
          <ac:inkMkLst>
            <pc:docMk/>
            <pc:sldMk cId="369177074" sldId="303"/>
            <ac:inkMk id="17" creationId="{32A5A05F-12B0-5C19-E87F-5B8E7406C0E7}"/>
          </ac:inkMkLst>
        </pc:inkChg>
      </pc:sldChg>
      <pc:sldChg chg="addSp delSp add del mod modShow">
        <pc:chgData name="Mattia Zago" userId="868c17f2-5f7b-4625-be92-cbe91090d795" providerId="ADAL" clId="{CEE03CED-EFCF-4239-9F00-1F6D4EA6A9E8}" dt="2024-04-09T15:35:01.837" v="11066" actId="47"/>
        <pc:sldMkLst>
          <pc:docMk/>
          <pc:sldMk cId="1228161827" sldId="304"/>
        </pc:sldMkLst>
        <pc:spChg chg="del">
          <ac:chgData name="Mattia Zago" userId="868c17f2-5f7b-4625-be92-cbe91090d795" providerId="ADAL" clId="{CEE03CED-EFCF-4239-9F00-1F6D4EA6A9E8}" dt="2024-04-08T08:39:00.128" v="9562" actId="478"/>
          <ac:spMkLst>
            <pc:docMk/>
            <pc:sldMk cId="1228161827" sldId="304"/>
            <ac:spMk id="8" creationId="{30831682-5600-AE88-9D58-D4B3822336F9}"/>
          </ac:spMkLst>
        </pc:spChg>
        <pc:picChg chg="del">
          <ac:chgData name="Mattia Zago" userId="868c17f2-5f7b-4625-be92-cbe91090d795" providerId="ADAL" clId="{CEE03CED-EFCF-4239-9F00-1F6D4EA6A9E8}" dt="2024-04-08T08:39:03.051" v="9565" actId="478"/>
          <ac:picMkLst>
            <pc:docMk/>
            <pc:sldMk cId="1228161827" sldId="304"/>
            <ac:picMk id="18" creationId="{5F0173EB-3CF7-8D82-B35B-D4CD0A87B136}"/>
          </ac:picMkLst>
        </pc:picChg>
        <pc:inkChg chg="add del">
          <ac:chgData name="Mattia Zago" userId="868c17f2-5f7b-4625-be92-cbe91090d795" providerId="ADAL" clId="{CEE03CED-EFCF-4239-9F00-1F6D4EA6A9E8}" dt="2024-04-08T08:44:42.440" v="9748" actId="478"/>
          <ac:inkMkLst>
            <pc:docMk/>
            <pc:sldMk cId="1228161827" sldId="304"/>
            <ac:inkMk id="4" creationId="{C16BB71D-CC10-094A-7D63-C95F1838512C}"/>
          </ac:inkMkLst>
        </pc:inkChg>
        <pc:inkChg chg="del">
          <ac:chgData name="Mattia Zago" userId="868c17f2-5f7b-4625-be92-cbe91090d795" providerId="ADAL" clId="{CEE03CED-EFCF-4239-9F00-1F6D4EA6A9E8}" dt="2024-04-08T08:39:01.669" v="9563" actId="478"/>
          <ac:inkMkLst>
            <pc:docMk/>
            <pc:sldMk cId="1228161827" sldId="304"/>
            <ac:inkMk id="5" creationId="{6EBC31F7-9274-C354-F723-AAD8C8D11C02}"/>
          </ac:inkMkLst>
        </pc:inkChg>
        <pc:inkChg chg="del">
          <ac:chgData name="Mattia Zago" userId="868c17f2-5f7b-4625-be92-cbe91090d795" providerId="ADAL" clId="{CEE03CED-EFCF-4239-9F00-1F6D4EA6A9E8}" dt="2024-04-08T08:39:02.454" v="9564" actId="478"/>
          <ac:inkMkLst>
            <pc:docMk/>
            <pc:sldMk cId="1228161827" sldId="304"/>
            <ac:inkMk id="6" creationId="{DC4DB8AA-7AC4-D028-FDB0-A68E28ACF3D0}"/>
          </ac:inkMkLst>
        </pc:inkChg>
        <pc:inkChg chg="add del">
          <ac:chgData name="Mattia Zago" userId="868c17f2-5f7b-4625-be92-cbe91090d795" providerId="ADAL" clId="{CEE03CED-EFCF-4239-9F00-1F6D4EA6A9E8}" dt="2024-04-08T08:44:43.008" v="9749" actId="478"/>
          <ac:inkMkLst>
            <pc:docMk/>
            <pc:sldMk cId="1228161827" sldId="304"/>
            <ac:inkMk id="9" creationId="{E13A5086-9BDB-21E3-95E0-038D3E6C000B}"/>
          </ac:inkMkLst>
        </pc:inkChg>
        <pc:inkChg chg="del">
          <ac:chgData name="Mattia Zago" userId="868c17f2-5f7b-4625-be92-cbe91090d795" providerId="ADAL" clId="{CEE03CED-EFCF-4239-9F00-1F6D4EA6A9E8}" dt="2024-04-04T10:01:34.961" v="553" actId="478"/>
          <ac:inkMkLst>
            <pc:docMk/>
            <pc:sldMk cId="1228161827" sldId="304"/>
            <ac:inkMk id="10" creationId="{9BC4ABDF-433D-471E-7F1A-441ACF4EF4B0}"/>
          </ac:inkMkLst>
        </pc:inkChg>
        <pc:inkChg chg="del">
          <ac:chgData name="Mattia Zago" userId="868c17f2-5f7b-4625-be92-cbe91090d795" providerId="ADAL" clId="{CEE03CED-EFCF-4239-9F00-1F6D4EA6A9E8}" dt="2024-04-04T10:01:34.285" v="552" actId="478"/>
          <ac:inkMkLst>
            <pc:docMk/>
            <pc:sldMk cId="1228161827" sldId="304"/>
            <ac:inkMk id="11" creationId="{86D03B59-DB34-B4C0-CE3A-121EDFBDE4F6}"/>
          </ac:inkMkLst>
        </pc:inkChg>
        <pc:inkChg chg="del">
          <ac:chgData name="Mattia Zago" userId="868c17f2-5f7b-4625-be92-cbe91090d795" providerId="ADAL" clId="{CEE03CED-EFCF-4239-9F00-1F6D4EA6A9E8}" dt="2024-04-04T10:01:33.657" v="551" actId="478"/>
          <ac:inkMkLst>
            <pc:docMk/>
            <pc:sldMk cId="1228161827" sldId="304"/>
            <ac:inkMk id="13" creationId="{FF8622FF-D644-601C-5E06-F77FE38AB377}"/>
          </ac:inkMkLst>
        </pc:inkChg>
        <pc:inkChg chg="del">
          <ac:chgData name="Mattia Zago" userId="868c17f2-5f7b-4625-be92-cbe91090d795" providerId="ADAL" clId="{CEE03CED-EFCF-4239-9F00-1F6D4EA6A9E8}" dt="2024-04-04T10:01:32.665" v="550" actId="478"/>
          <ac:inkMkLst>
            <pc:docMk/>
            <pc:sldMk cId="1228161827" sldId="304"/>
            <ac:inkMk id="14" creationId="{C7435700-6B4B-F65C-7C34-AC891020BC55}"/>
          </ac:inkMkLst>
        </pc:inkChg>
        <pc:inkChg chg="del">
          <ac:chgData name="Mattia Zago" userId="868c17f2-5f7b-4625-be92-cbe91090d795" providerId="ADAL" clId="{CEE03CED-EFCF-4239-9F00-1F6D4EA6A9E8}" dt="2024-04-04T10:01:31.812" v="549" actId="478"/>
          <ac:inkMkLst>
            <pc:docMk/>
            <pc:sldMk cId="1228161827" sldId="304"/>
            <ac:inkMk id="16" creationId="{7FF95A51-39B0-B90E-DD15-9D97DF193EE5}"/>
          </ac:inkMkLst>
        </pc:inkChg>
        <pc:inkChg chg="del">
          <ac:chgData name="Mattia Zago" userId="868c17f2-5f7b-4625-be92-cbe91090d795" providerId="ADAL" clId="{CEE03CED-EFCF-4239-9F00-1F6D4EA6A9E8}" dt="2024-04-04T10:01:35.482" v="554" actId="478"/>
          <ac:inkMkLst>
            <pc:docMk/>
            <pc:sldMk cId="1228161827" sldId="304"/>
            <ac:inkMk id="17" creationId="{32A5A05F-12B0-5C19-E87F-5B8E7406C0E7}"/>
          </ac:inkMkLst>
        </pc:inkChg>
      </pc:sldChg>
      <pc:sldChg chg="addSp delSp modSp add del mod modShow">
        <pc:chgData name="Mattia Zago" userId="868c17f2-5f7b-4625-be92-cbe91090d795" providerId="ADAL" clId="{CEE03CED-EFCF-4239-9F00-1F6D4EA6A9E8}" dt="2024-04-09T15:35:01.837" v="11066" actId="47"/>
        <pc:sldMkLst>
          <pc:docMk/>
          <pc:sldMk cId="2498573278" sldId="305"/>
        </pc:sldMkLst>
        <pc:spChg chg="add mod">
          <ac:chgData name="Mattia Zago" userId="868c17f2-5f7b-4625-be92-cbe91090d795" providerId="ADAL" clId="{CEE03CED-EFCF-4239-9F00-1F6D4EA6A9E8}" dt="2024-04-04T10:02:42.409" v="575" actId="14100"/>
          <ac:spMkLst>
            <pc:docMk/>
            <pc:sldMk cId="2498573278" sldId="305"/>
            <ac:spMk id="3" creationId="{B39751F9-CF8A-BF5A-5ABC-C8030B2E0FDF}"/>
          </ac:spMkLst>
        </pc:spChg>
        <pc:spChg chg="del">
          <ac:chgData name="Mattia Zago" userId="868c17f2-5f7b-4625-be92-cbe91090d795" providerId="ADAL" clId="{CEE03CED-EFCF-4239-9F00-1F6D4EA6A9E8}" dt="2024-04-04T10:02:34.428" v="573" actId="478"/>
          <ac:spMkLst>
            <pc:docMk/>
            <pc:sldMk cId="2498573278" sldId="305"/>
            <ac:spMk id="7" creationId="{8E5ACC1C-C0DC-8B2B-EF16-2123C59E99DE}"/>
          </ac:spMkLst>
        </pc:spChg>
        <pc:spChg chg="del">
          <ac:chgData name="Mattia Zago" userId="868c17f2-5f7b-4625-be92-cbe91090d795" providerId="ADAL" clId="{CEE03CED-EFCF-4239-9F00-1F6D4EA6A9E8}" dt="2024-04-04T10:02:34.428" v="573" actId="478"/>
          <ac:spMkLst>
            <pc:docMk/>
            <pc:sldMk cId="2498573278" sldId="305"/>
            <ac:spMk id="8" creationId="{30831682-5600-AE88-9D58-D4B3822336F9}"/>
          </ac:spMkLst>
        </pc:spChg>
        <pc:spChg chg="del">
          <ac:chgData name="Mattia Zago" userId="868c17f2-5f7b-4625-be92-cbe91090d795" providerId="ADAL" clId="{CEE03CED-EFCF-4239-9F00-1F6D4EA6A9E8}" dt="2024-04-04T10:02:34.428" v="573" actId="478"/>
          <ac:spMkLst>
            <pc:docMk/>
            <pc:sldMk cId="2498573278" sldId="305"/>
            <ac:spMk id="12" creationId="{210C4271-3EDE-A61D-83C5-6D58BB4F786D}"/>
          </ac:spMkLst>
        </pc:spChg>
        <pc:spChg chg="del">
          <ac:chgData name="Mattia Zago" userId="868c17f2-5f7b-4625-be92-cbe91090d795" providerId="ADAL" clId="{CEE03CED-EFCF-4239-9F00-1F6D4EA6A9E8}" dt="2024-04-04T10:02:34.428" v="573" actId="478"/>
          <ac:spMkLst>
            <pc:docMk/>
            <pc:sldMk cId="2498573278" sldId="305"/>
            <ac:spMk id="15" creationId="{BE57D55A-CA84-E5B5-32EF-708BE88F83DF}"/>
          </ac:spMkLst>
        </pc:spChg>
        <pc:spChg chg="del">
          <ac:chgData name="Mattia Zago" userId="868c17f2-5f7b-4625-be92-cbe91090d795" providerId="ADAL" clId="{CEE03CED-EFCF-4239-9F00-1F6D4EA6A9E8}" dt="2024-04-04T10:02:34.428" v="573" actId="478"/>
          <ac:spMkLst>
            <pc:docMk/>
            <pc:sldMk cId="2498573278" sldId="305"/>
            <ac:spMk id="19" creationId="{DC20DCDB-4A59-A5DF-B21A-A116EAD4A81C}"/>
          </ac:spMkLst>
        </pc:spChg>
        <pc:spChg chg="del">
          <ac:chgData name="Mattia Zago" userId="868c17f2-5f7b-4625-be92-cbe91090d795" providerId="ADAL" clId="{CEE03CED-EFCF-4239-9F00-1F6D4EA6A9E8}" dt="2024-04-04T10:02:34.428" v="573" actId="478"/>
          <ac:spMkLst>
            <pc:docMk/>
            <pc:sldMk cId="2498573278" sldId="305"/>
            <ac:spMk id="23" creationId="{73B641FA-E0C0-8BBD-9741-F09E9E74DA04}"/>
          </ac:spMkLst>
        </pc:spChg>
        <pc:grpChg chg="add mod">
          <ac:chgData name="Mattia Zago" userId="868c17f2-5f7b-4625-be92-cbe91090d795" providerId="ADAL" clId="{CEE03CED-EFCF-4239-9F00-1F6D4EA6A9E8}" dt="2024-04-04T10:02:18.610" v="569" actId="688"/>
          <ac:grpSpMkLst>
            <pc:docMk/>
            <pc:sldMk cId="2498573278" sldId="305"/>
            <ac:grpSpMk id="24" creationId="{503A0AE0-F0B3-AD87-CECD-CB519EEE034A}"/>
          </ac:grpSpMkLst>
        </pc:grpChg>
        <pc:picChg chg="del mod">
          <ac:chgData name="Mattia Zago" userId="868c17f2-5f7b-4625-be92-cbe91090d795" providerId="ADAL" clId="{CEE03CED-EFCF-4239-9F00-1F6D4EA6A9E8}" dt="2024-04-08T08:39:16.412" v="9572" actId="478"/>
          <ac:picMkLst>
            <pc:docMk/>
            <pc:sldMk cId="2498573278" sldId="305"/>
            <ac:picMk id="18" creationId="{5F0173EB-3CF7-8D82-B35B-D4CD0A87B136}"/>
          </ac:picMkLst>
        </pc:picChg>
        <pc:inkChg chg="del">
          <ac:chgData name="Mattia Zago" userId="868c17f2-5f7b-4625-be92-cbe91090d795" providerId="ADAL" clId="{CEE03CED-EFCF-4239-9F00-1F6D4EA6A9E8}" dt="2024-04-04T10:02:01.398" v="563" actId="478"/>
          <ac:inkMkLst>
            <pc:docMk/>
            <pc:sldMk cId="2498573278" sldId="305"/>
            <ac:inkMk id="4" creationId="{C16BB71D-CC10-094A-7D63-C95F1838512C}"/>
          </ac:inkMkLst>
        </pc:inkChg>
        <pc:inkChg chg="del">
          <ac:chgData name="Mattia Zago" userId="868c17f2-5f7b-4625-be92-cbe91090d795" providerId="ADAL" clId="{CEE03CED-EFCF-4239-9F00-1F6D4EA6A9E8}" dt="2024-04-04T10:02:01.398" v="563" actId="478"/>
          <ac:inkMkLst>
            <pc:docMk/>
            <pc:sldMk cId="2498573278" sldId="305"/>
            <ac:inkMk id="5" creationId="{6EBC31F7-9274-C354-F723-AAD8C8D11C02}"/>
          </ac:inkMkLst>
        </pc:inkChg>
        <pc:inkChg chg="del">
          <ac:chgData name="Mattia Zago" userId="868c17f2-5f7b-4625-be92-cbe91090d795" providerId="ADAL" clId="{CEE03CED-EFCF-4239-9F00-1F6D4EA6A9E8}" dt="2024-04-04T10:02:01.398" v="563" actId="478"/>
          <ac:inkMkLst>
            <pc:docMk/>
            <pc:sldMk cId="2498573278" sldId="305"/>
            <ac:inkMk id="6" creationId="{DC4DB8AA-7AC4-D028-FDB0-A68E28ACF3D0}"/>
          </ac:inkMkLst>
        </pc:inkChg>
        <pc:inkChg chg="del">
          <ac:chgData name="Mattia Zago" userId="868c17f2-5f7b-4625-be92-cbe91090d795" providerId="ADAL" clId="{CEE03CED-EFCF-4239-9F00-1F6D4EA6A9E8}" dt="2024-04-04T10:02:01.398" v="563" actId="478"/>
          <ac:inkMkLst>
            <pc:docMk/>
            <pc:sldMk cId="2498573278" sldId="305"/>
            <ac:inkMk id="9" creationId="{E13A5086-9BDB-21E3-95E0-038D3E6C000B}"/>
          </ac:inkMkLst>
        </pc:inkChg>
        <pc:inkChg chg="del">
          <ac:chgData name="Mattia Zago" userId="868c17f2-5f7b-4625-be92-cbe91090d795" providerId="ADAL" clId="{CEE03CED-EFCF-4239-9F00-1F6D4EA6A9E8}" dt="2024-04-04T10:02:01.398" v="563" actId="478"/>
          <ac:inkMkLst>
            <pc:docMk/>
            <pc:sldMk cId="2498573278" sldId="305"/>
            <ac:inkMk id="10" creationId="{9BC4ABDF-433D-471E-7F1A-441ACF4EF4B0}"/>
          </ac:inkMkLst>
        </pc:inkChg>
        <pc:inkChg chg="del">
          <ac:chgData name="Mattia Zago" userId="868c17f2-5f7b-4625-be92-cbe91090d795" providerId="ADAL" clId="{CEE03CED-EFCF-4239-9F00-1F6D4EA6A9E8}" dt="2024-04-04T10:02:01.398" v="563" actId="478"/>
          <ac:inkMkLst>
            <pc:docMk/>
            <pc:sldMk cId="2498573278" sldId="305"/>
            <ac:inkMk id="11" creationId="{86D03B59-DB34-B4C0-CE3A-121EDFBDE4F6}"/>
          </ac:inkMkLst>
        </pc:inkChg>
        <pc:inkChg chg="del">
          <ac:chgData name="Mattia Zago" userId="868c17f2-5f7b-4625-be92-cbe91090d795" providerId="ADAL" clId="{CEE03CED-EFCF-4239-9F00-1F6D4EA6A9E8}" dt="2024-04-04T10:02:01.398" v="563" actId="478"/>
          <ac:inkMkLst>
            <pc:docMk/>
            <pc:sldMk cId="2498573278" sldId="305"/>
            <ac:inkMk id="13" creationId="{FF8622FF-D644-601C-5E06-F77FE38AB377}"/>
          </ac:inkMkLst>
        </pc:inkChg>
        <pc:inkChg chg="del">
          <ac:chgData name="Mattia Zago" userId="868c17f2-5f7b-4625-be92-cbe91090d795" providerId="ADAL" clId="{CEE03CED-EFCF-4239-9F00-1F6D4EA6A9E8}" dt="2024-04-04T10:02:01.398" v="563" actId="478"/>
          <ac:inkMkLst>
            <pc:docMk/>
            <pc:sldMk cId="2498573278" sldId="305"/>
            <ac:inkMk id="14" creationId="{C7435700-6B4B-F65C-7C34-AC891020BC55}"/>
          </ac:inkMkLst>
        </pc:inkChg>
        <pc:inkChg chg="del">
          <ac:chgData name="Mattia Zago" userId="868c17f2-5f7b-4625-be92-cbe91090d795" providerId="ADAL" clId="{CEE03CED-EFCF-4239-9F00-1F6D4EA6A9E8}" dt="2024-04-04T10:02:01.398" v="563" actId="478"/>
          <ac:inkMkLst>
            <pc:docMk/>
            <pc:sldMk cId="2498573278" sldId="305"/>
            <ac:inkMk id="16" creationId="{7FF95A51-39B0-B90E-DD15-9D97DF193EE5}"/>
          </ac:inkMkLst>
        </pc:inkChg>
        <pc:inkChg chg="del">
          <ac:chgData name="Mattia Zago" userId="868c17f2-5f7b-4625-be92-cbe91090d795" providerId="ADAL" clId="{CEE03CED-EFCF-4239-9F00-1F6D4EA6A9E8}" dt="2024-04-04T10:02:01.398" v="563" actId="478"/>
          <ac:inkMkLst>
            <pc:docMk/>
            <pc:sldMk cId="2498573278" sldId="305"/>
            <ac:inkMk id="17" creationId="{32A5A05F-12B0-5C19-E87F-5B8E7406C0E7}"/>
          </ac:inkMkLst>
        </pc:inkChg>
        <pc:inkChg chg="del">
          <ac:chgData name="Mattia Zago" userId="868c17f2-5f7b-4625-be92-cbe91090d795" providerId="ADAL" clId="{CEE03CED-EFCF-4239-9F00-1F6D4EA6A9E8}" dt="2024-04-04T10:02:01.398" v="563" actId="478"/>
          <ac:inkMkLst>
            <pc:docMk/>
            <pc:sldMk cId="2498573278" sldId="305"/>
            <ac:inkMk id="20" creationId="{3C913F05-39D8-B4D0-8F56-483D2C380A3A}"/>
          </ac:inkMkLst>
        </pc:inkChg>
        <pc:inkChg chg="del">
          <ac:chgData name="Mattia Zago" userId="868c17f2-5f7b-4625-be92-cbe91090d795" providerId="ADAL" clId="{CEE03CED-EFCF-4239-9F00-1F6D4EA6A9E8}" dt="2024-04-04T10:02:01.398" v="563" actId="478"/>
          <ac:inkMkLst>
            <pc:docMk/>
            <pc:sldMk cId="2498573278" sldId="305"/>
            <ac:inkMk id="21" creationId="{CC28FE41-76AA-6273-0D4B-3157D51D38CE}"/>
          </ac:inkMkLst>
        </pc:inkChg>
        <pc:inkChg chg="del">
          <ac:chgData name="Mattia Zago" userId="868c17f2-5f7b-4625-be92-cbe91090d795" providerId="ADAL" clId="{CEE03CED-EFCF-4239-9F00-1F6D4EA6A9E8}" dt="2024-04-04T10:02:01.398" v="563" actId="478"/>
          <ac:inkMkLst>
            <pc:docMk/>
            <pc:sldMk cId="2498573278" sldId="305"/>
            <ac:inkMk id="22" creationId="{6C57A570-0048-851D-C0A8-CDE5361330E5}"/>
          </ac:inkMkLst>
        </pc:inkChg>
        <pc:inkChg chg="mod">
          <ac:chgData name="Mattia Zago" userId="868c17f2-5f7b-4625-be92-cbe91090d795" providerId="ADAL" clId="{CEE03CED-EFCF-4239-9F00-1F6D4EA6A9E8}" dt="2024-04-04T10:02:05.435" v="564"/>
          <ac:inkMkLst>
            <pc:docMk/>
            <pc:sldMk cId="2498573278" sldId="305"/>
            <ac:inkMk id="25" creationId="{BF5529AB-929F-D60F-33C6-F0AEB272BC29}"/>
          </ac:inkMkLst>
        </pc:inkChg>
        <pc:inkChg chg="mod">
          <ac:chgData name="Mattia Zago" userId="868c17f2-5f7b-4625-be92-cbe91090d795" providerId="ADAL" clId="{CEE03CED-EFCF-4239-9F00-1F6D4EA6A9E8}" dt="2024-04-04T10:02:05.435" v="564"/>
          <ac:inkMkLst>
            <pc:docMk/>
            <pc:sldMk cId="2498573278" sldId="305"/>
            <ac:inkMk id="26" creationId="{114910DD-9EB1-F140-03A2-3B0D9A4A9536}"/>
          </ac:inkMkLst>
        </pc:inkChg>
      </pc:sldChg>
      <pc:sldChg chg="addSp delSp modSp add del mod modShow">
        <pc:chgData name="Mattia Zago" userId="868c17f2-5f7b-4625-be92-cbe91090d795" providerId="ADAL" clId="{CEE03CED-EFCF-4239-9F00-1F6D4EA6A9E8}" dt="2024-04-09T15:35:01.837" v="11066" actId="47"/>
        <pc:sldMkLst>
          <pc:docMk/>
          <pc:sldMk cId="3925999741" sldId="306"/>
        </pc:sldMkLst>
        <pc:spChg chg="add del">
          <ac:chgData name="Mattia Zago" userId="868c17f2-5f7b-4625-be92-cbe91090d795" providerId="ADAL" clId="{CEE03CED-EFCF-4239-9F00-1F6D4EA6A9E8}" dt="2024-04-04T10:03:23.369" v="587" actId="22"/>
          <ac:spMkLst>
            <pc:docMk/>
            <pc:sldMk cId="3925999741" sldId="306"/>
            <ac:spMk id="22" creationId="{07F92F61-C14B-FC3A-B518-D15B4E50B449}"/>
          </ac:spMkLst>
        </pc:spChg>
        <pc:spChg chg="add mod">
          <ac:chgData name="Mattia Zago" userId="868c17f2-5f7b-4625-be92-cbe91090d795" providerId="ADAL" clId="{CEE03CED-EFCF-4239-9F00-1F6D4EA6A9E8}" dt="2024-04-04T10:03:53.648" v="594" actId="1076"/>
          <ac:spMkLst>
            <pc:docMk/>
            <pc:sldMk cId="3925999741" sldId="306"/>
            <ac:spMk id="23" creationId="{AFA65F10-B1FE-C7C7-51CC-D77A8F3EE2ED}"/>
          </ac:spMkLst>
        </pc:spChg>
        <pc:grpChg chg="add mod">
          <ac:chgData name="Mattia Zago" userId="868c17f2-5f7b-4625-be92-cbe91090d795" providerId="ADAL" clId="{CEE03CED-EFCF-4239-9F00-1F6D4EA6A9E8}" dt="2024-04-04T10:03:06.385" v="580" actId="1076"/>
          <ac:grpSpMkLst>
            <pc:docMk/>
            <pc:sldMk cId="3925999741" sldId="306"/>
            <ac:grpSpMk id="15" creationId="{2384039F-2B2E-9E05-670F-6DED0F659B47}"/>
          </ac:grpSpMkLst>
        </pc:grpChg>
        <pc:grpChg chg="add mod">
          <ac:chgData name="Mattia Zago" userId="868c17f2-5f7b-4625-be92-cbe91090d795" providerId="ADAL" clId="{CEE03CED-EFCF-4239-9F00-1F6D4EA6A9E8}" dt="2024-04-04T10:03:15.743" v="585" actId="1076"/>
          <ac:grpSpMkLst>
            <pc:docMk/>
            <pc:sldMk cId="3925999741" sldId="306"/>
            <ac:grpSpMk id="20" creationId="{0DB5CB71-F229-1003-81B8-3BEDD48284F3}"/>
          </ac:grpSpMkLst>
        </pc:grpChg>
        <pc:picChg chg="del">
          <ac:chgData name="Mattia Zago" userId="868c17f2-5f7b-4625-be92-cbe91090d795" providerId="ADAL" clId="{CEE03CED-EFCF-4239-9F00-1F6D4EA6A9E8}" dt="2024-04-08T08:39:14.532" v="9571" actId="478"/>
          <ac:picMkLst>
            <pc:docMk/>
            <pc:sldMk cId="3925999741" sldId="306"/>
            <ac:picMk id="18" creationId="{5F0173EB-3CF7-8D82-B35B-D4CD0A87B136}"/>
          </ac:picMkLst>
        </pc:picChg>
        <pc:inkChg chg="add mod">
          <ac:chgData name="Mattia Zago" userId="868c17f2-5f7b-4625-be92-cbe91090d795" providerId="ADAL" clId="{CEE03CED-EFCF-4239-9F00-1F6D4EA6A9E8}" dt="2024-04-04T10:03:02.062" v="578" actId="164"/>
          <ac:inkMkLst>
            <pc:docMk/>
            <pc:sldMk cId="3925999741" sldId="306"/>
            <ac:inkMk id="4" creationId="{930BA532-AF0B-A4C2-46E0-94D37FB8448E}"/>
          </ac:inkMkLst>
        </pc:inkChg>
        <pc:inkChg chg="add mod">
          <ac:chgData name="Mattia Zago" userId="868c17f2-5f7b-4625-be92-cbe91090d795" providerId="ADAL" clId="{CEE03CED-EFCF-4239-9F00-1F6D4EA6A9E8}" dt="2024-04-04T10:03:02.062" v="578" actId="164"/>
          <ac:inkMkLst>
            <pc:docMk/>
            <pc:sldMk cId="3925999741" sldId="306"/>
            <ac:inkMk id="5" creationId="{7E6F2AE3-80AB-D84B-895A-03C17B675A54}"/>
          </ac:inkMkLst>
        </pc:inkChg>
        <pc:inkChg chg="add mod">
          <ac:chgData name="Mattia Zago" userId="868c17f2-5f7b-4625-be92-cbe91090d795" providerId="ADAL" clId="{CEE03CED-EFCF-4239-9F00-1F6D4EA6A9E8}" dt="2024-04-04T10:03:02.062" v="578" actId="164"/>
          <ac:inkMkLst>
            <pc:docMk/>
            <pc:sldMk cId="3925999741" sldId="306"/>
            <ac:inkMk id="6" creationId="{ACBEDDE3-6D36-A7E8-CB08-060EFCCA7301}"/>
          </ac:inkMkLst>
        </pc:inkChg>
        <pc:inkChg chg="add mod">
          <ac:chgData name="Mattia Zago" userId="868c17f2-5f7b-4625-be92-cbe91090d795" providerId="ADAL" clId="{CEE03CED-EFCF-4239-9F00-1F6D4EA6A9E8}" dt="2024-04-04T10:03:02.062" v="578" actId="164"/>
          <ac:inkMkLst>
            <pc:docMk/>
            <pc:sldMk cId="3925999741" sldId="306"/>
            <ac:inkMk id="7" creationId="{2CDCEF4E-52CD-A12E-0DDA-E5C3091E4AD3}"/>
          </ac:inkMkLst>
        </pc:inkChg>
        <pc:inkChg chg="add mod">
          <ac:chgData name="Mattia Zago" userId="868c17f2-5f7b-4625-be92-cbe91090d795" providerId="ADAL" clId="{CEE03CED-EFCF-4239-9F00-1F6D4EA6A9E8}" dt="2024-04-04T10:03:02.062" v="578" actId="164"/>
          <ac:inkMkLst>
            <pc:docMk/>
            <pc:sldMk cId="3925999741" sldId="306"/>
            <ac:inkMk id="8" creationId="{2449C24C-9874-55C9-82E8-1A03FF78B3CA}"/>
          </ac:inkMkLst>
        </pc:inkChg>
        <pc:inkChg chg="add mod">
          <ac:chgData name="Mattia Zago" userId="868c17f2-5f7b-4625-be92-cbe91090d795" providerId="ADAL" clId="{CEE03CED-EFCF-4239-9F00-1F6D4EA6A9E8}" dt="2024-04-04T10:03:02.062" v="578" actId="164"/>
          <ac:inkMkLst>
            <pc:docMk/>
            <pc:sldMk cId="3925999741" sldId="306"/>
            <ac:inkMk id="9" creationId="{650E4277-811D-389E-4E86-D0370CA99139}"/>
          </ac:inkMkLst>
        </pc:inkChg>
        <pc:inkChg chg="add mod">
          <ac:chgData name="Mattia Zago" userId="868c17f2-5f7b-4625-be92-cbe91090d795" providerId="ADAL" clId="{CEE03CED-EFCF-4239-9F00-1F6D4EA6A9E8}" dt="2024-04-04T10:03:02.062" v="578" actId="164"/>
          <ac:inkMkLst>
            <pc:docMk/>
            <pc:sldMk cId="3925999741" sldId="306"/>
            <ac:inkMk id="10" creationId="{8F26FEAC-2E9F-8EC7-8E6C-D4CF2E9D4117}"/>
          </ac:inkMkLst>
        </pc:inkChg>
        <pc:inkChg chg="add mod">
          <ac:chgData name="Mattia Zago" userId="868c17f2-5f7b-4625-be92-cbe91090d795" providerId="ADAL" clId="{CEE03CED-EFCF-4239-9F00-1F6D4EA6A9E8}" dt="2024-04-04T10:03:02.062" v="578" actId="164"/>
          <ac:inkMkLst>
            <pc:docMk/>
            <pc:sldMk cId="3925999741" sldId="306"/>
            <ac:inkMk id="11" creationId="{7DF04229-4764-56DE-7962-AA05048021AB}"/>
          </ac:inkMkLst>
        </pc:inkChg>
        <pc:inkChg chg="add mod">
          <ac:chgData name="Mattia Zago" userId="868c17f2-5f7b-4625-be92-cbe91090d795" providerId="ADAL" clId="{CEE03CED-EFCF-4239-9F00-1F6D4EA6A9E8}" dt="2024-04-04T10:03:02.062" v="578" actId="164"/>
          <ac:inkMkLst>
            <pc:docMk/>
            <pc:sldMk cId="3925999741" sldId="306"/>
            <ac:inkMk id="12" creationId="{A684D6F3-CBC3-D2CC-543C-3AE4BF39E073}"/>
          </ac:inkMkLst>
        </pc:inkChg>
        <pc:inkChg chg="add mod">
          <ac:chgData name="Mattia Zago" userId="868c17f2-5f7b-4625-be92-cbe91090d795" providerId="ADAL" clId="{CEE03CED-EFCF-4239-9F00-1F6D4EA6A9E8}" dt="2024-04-04T10:03:02.062" v="578" actId="164"/>
          <ac:inkMkLst>
            <pc:docMk/>
            <pc:sldMk cId="3925999741" sldId="306"/>
            <ac:inkMk id="13" creationId="{06064598-5558-67BD-CCA2-AA68FA375DCF}"/>
          </ac:inkMkLst>
        </pc:inkChg>
        <pc:inkChg chg="add mod">
          <ac:chgData name="Mattia Zago" userId="868c17f2-5f7b-4625-be92-cbe91090d795" providerId="ADAL" clId="{CEE03CED-EFCF-4239-9F00-1F6D4EA6A9E8}" dt="2024-04-04T10:03:02.062" v="578" actId="164"/>
          <ac:inkMkLst>
            <pc:docMk/>
            <pc:sldMk cId="3925999741" sldId="306"/>
            <ac:inkMk id="14" creationId="{6F045AF1-0C2E-96FB-3373-31AB5338DC2D}"/>
          </ac:inkMkLst>
        </pc:inkChg>
        <pc:inkChg chg="add mod">
          <ac:chgData name="Mattia Zago" userId="868c17f2-5f7b-4625-be92-cbe91090d795" providerId="ADAL" clId="{CEE03CED-EFCF-4239-9F00-1F6D4EA6A9E8}" dt="2024-04-04T10:03:13.398" v="583" actId="164"/>
          <ac:inkMkLst>
            <pc:docMk/>
            <pc:sldMk cId="3925999741" sldId="306"/>
            <ac:inkMk id="16" creationId="{4F1C9162-23E6-4637-2465-04681A662148}"/>
          </ac:inkMkLst>
        </pc:inkChg>
        <pc:inkChg chg="add mod">
          <ac:chgData name="Mattia Zago" userId="868c17f2-5f7b-4625-be92-cbe91090d795" providerId="ADAL" clId="{CEE03CED-EFCF-4239-9F00-1F6D4EA6A9E8}" dt="2024-04-04T10:03:13.398" v="583" actId="164"/>
          <ac:inkMkLst>
            <pc:docMk/>
            <pc:sldMk cId="3925999741" sldId="306"/>
            <ac:inkMk id="17" creationId="{464A4A56-F14A-B128-CE7A-6BEAC8A8AD7C}"/>
          </ac:inkMkLst>
        </pc:inkChg>
        <pc:inkChg chg="add mod">
          <ac:chgData name="Mattia Zago" userId="868c17f2-5f7b-4625-be92-cbe91090d795" providerId="ADAL" clId="{CEE03CED-EFCF-4239-9F00-1F6D4EA6A9E8}" dt="2024-04-04T10:03:13.398" v="583" actId="164"/>
          <ac:inkMkLst>
            <pc:docMk/>
            <pc:sldMk cId="3925999741" sldId="306"/>
            <ac:inkMk id="19" creationId="{0FF0C01F-9328-9C2D-06A7-A1D885326046}"/>
          </ac:inkMkLst>
        </pc:inkChg>
      </pc:sldChg>
      <pc:sldChg chg="addSp delSp modSp add del mod modShow">
        <pc:chgData name="Mattia Zago" userId="868c17f2-5f7b-4625-be92-cbe91090d795" providerId="ADAL" clId="{CEE03CED-EFCF-4239-9F00-1F6D4EA6A9E8}" dt="2024-04-09T15:35:01.837" v="11066" actId="47"/>
        <pc:sldMkLst>
          <pc:docMk/>
          <pc:sldMk cId="761497702" sldId="307"/>
        </pc:sldMkLst>
        <pc:spChg chg="del">
          <ac:chgData name="Mattia Zago" userId="868c17f2-5f7b-4625-be92-cbe91090d795" providerId="ADAL" clId="{CEE03CED-EFCF-4239-9F00-1F6D4EA6A9E8}" dt="2024-04-04T10:09:59.804" v="596" actId="478"/>
          <ac:spMkLst>
            <pc:docMk/>
            <pc:sldMk cId="761497702" sldId="307"/>
            <ac:spMk id="3" creationId="{B39751F9-CF8A-BF5A-5ABC-C8030B2E0FDF}"/>
          </ac:spMkLst>
        </pc:spChg>
        <pc:spChg chg="del">
          <ac:chgData name="Mattia Zago" userId="868c17f2-5f7b-4625-be92-cbe91090d795" providerId="ADAL" clId="{CEE03CED-EFCF-4239-9F00-1F6D4EA6A9E8}" dt="2024-04-04T10:09:59.804" v="596" actId="478"/>
          <ac:spMkLst>
            <pc:docMk/>
            <pc:sldMk cId="761497702" sldId="307"/>
            <ac:spMk id="23" creationId="{AFA65F10-B1FE-C7C7-51CC-D77A8F3EE2ED}"/>
          </ac:spMkLst>
        </pc:spChg>
        <pc:grpChg chg="del">
          <ac:chgData name="Mattia Zago" userId="868c17f2-5f7b-4625-be92-cbe91090d795" providerId="ADAL" clId="{CEE03CED-EFCF-4239-9F00-1F6D4EA6A9E8}" dt="2024-04-04T10:09:59.804" v="596" actId="478"/>
          <ac:grpSpMkLst>
            <pc:docMk/>
            <pc:sldMk cId="761497702" sldId="307"/>
            <ac:grpSpMk id="15" creationId="{2384039F-2B2E-9E05-670F-6DED0F659B47}"/>
          </ac:grpSpMkLst>
        </pc:grpChg>
        <pc:grpChg chg="del">
          <ac:chgData name="Mattia Zago" userId="868c17f2-5f7b-4625-be92-cbe91090d795" providerId="ADAL" clId="{CEE03CED-EFCF-4239-9F00-1F6D4EA6A9E8}" dt="2024-04-04T10:10:00.770" v="597" actId="478"/>
          <ac:grpSpMkLst>
            <pc:docMk/>
            <pc:sldMk cId="761497702" sldId="307"/>
            <ac:grpSpMk id="20" creationId="{0DB5CB71-F229-1003-81B8-3BEDD48284F3}"/>
          </ac:grpSpMkLst>
        </pc:grpChg>
        <pc:grpChg chg="del">
          <ac:chgData name="Mattia Zago" userId="868c17f2-5f7b-4625-be92-cbe91090d795" providerId="ADAL" clId="{CEE03CED-EFCF-4239-9F00-1F6D4EA6A9E8}" dt="2024-04-04T10:09:59.804" v="596" actId="478"/>
          <ac:grpSpMkLst>
            <pc:docMk/>
            <pc:sldMk cId="761497702" sldId="307"/>
            <ac:grpSpMk id="24" creationId="{503A0AE0-F0B3-AD87-CECD-CB519EEE034A}"/>
          </ac:grpSpMkLst>
        </pc:grpChg>
        <pc:picChg chg="del">
          <ac:chgData name="Mattia Zago" userId="868c17f2-5f7b-4625-be92-cbe91090d795" providerId="ADAL" clId="{CEE03CED-EFCF-4239-9F00-1F6D4EA6A9E8}" dt="2024-04-08T08:39:17.708" v="9573" actId="478"/>
          <ac:picMkLst>
            <pc:docMk/>
            <pc:sldMk cId="761497702" sldId="307"/>
            <ac:picMk id="18" creationId="{5F0173EB-3CF7-8D82-B35B-D4CD0A87B136}"/>
          </ac:picMkLst>
        </pc:picChg>
        <pc:inkChg chg="add mod">
          <ac:chgData name="Mattia Zago" userId="868c17f2-5f7b-4625-be92-cbe91090d795" providerId="ADAL" clId="{CEE03CED-EFCF-4239-9F00-1F6D4EA6A9E8}" dt="2024-04-04T10:10:26.021" v="601" actId="1076"/>
          <ac:inkMkLst>
            <pc:docMk/>
            <pc:sldMk cId="761497702" sldId="307"/>
            <ac:inkMk id="21" creationId="{B1FD2919-9FC8-46F8-BA40-44B827148900}"/>
          </ac:inkMkLst>
        </pc:inkChg>
      </pc:sldChg>
      <pc:sldChg chg="addSp delSp modSp new del mod modClrScheme modShow chgLayout">
        <pc:chgData name="Mattia Zago" userId="868c17f2-5f7b-4625-be92-cbe91090d795" providerId="ADAL" clId="{CEE03CED-EFCF-4239-9F00-1F6D4EA6A9E8}" dt="2024-04-09T15:34:58.251" v="11065" actId="47"/>
        <pc:sldMkLst>
          <pc:docMk/>
          <pc:sldMk cId="1205005286" sldId="308"/>
        </pc:sldMkLst>
        <pc:spChg chg="del mod ord">
          <ac:chgData name="Mattia Zago" userId="868c17f2-5f7b-4625-be92-cbe91090d795" providerId="ADAL" clId="{CEE03CED-EFCF-4239-9F00-1F6D4EA6A9E8}" dt="2024-04-04T10:11:49.359" v="603" actId="700"/>
          <ac:spMkLst>
            <pc:docMk/>
            <pc:sldMk cId="1205005286" sldId="308"/>
            <ac:spMk id="2" creationId="{EF0DCD93-BABC-2F93-214B-A2654CE5E5F2}"/>
          </ac:spMkLst>
        </pc:spChg>
        <pc:spChg chg="mod ord">
          <ac:chgData name="Mattia Zago" userId="868c17f2-5f7b-4625-be92-cbe91090d795" providerId="ADAL" clId="{CEE03CED-EFCF-4239-9F00-1F6D4EA6A9E8}" dt="2024-04-04T10:11:49.359" v="603" actId="700"/>
          <ac:spMkLst>
            <pc:docMk/>
            <pc:sldMk cId="1205005286" sldId="308"/>
            <ac:spMk id="3" creationId="{9B3B7687-57B0-F109-16B3-DD3E3CA58F5B}"/>
          </ac:spMkLst>
        </pc:spChg>
        <pc:spChg chg="mod ord">
          <ac:chgData name="Mattia Zago" userId="868c17f2-5f7b-4625-be92-cbe91090d795" providerId="ADAL" clId="{CEE03CED-EFCF-4239-9F00-1F6D4EA6A9E8}" dt="2024-04-04T10:11:49.359" v="603" actId="700"/>
          <ac:spMkLst>
            <pc:docMk/>
            <pc:sldMk cId="1205005286" sldId="308"/>
            <ac:spMk id="4" creationId="{5764B649-739B-8B82-748B-FF3A388134E6}"/>
          </ac:spMkLst>
        </pc:spChg>
        <pc:spChg chg="mod ord">
          <ac:chgData name="Mattia Zago" userId="868c17f2-5f7b-4625-be92-cbe91090d795" providerId="ADAL" clId="{CEE03CED-EFCF-4239-9F00-1F6D4EA6A9E8}" dt="2024-04-04T10:11:49.359" v="603" actId="700"/>
          <ac:spMkLst>
            <pc:docMk/>
            <pc:sldMk cId="1205005286" sldId="308"/>
            <ac:spMk id="5" creationId="{93C23F17-2240-3CF8-9C5A-EC06189D3F1C}"/>
          </ac:spMkLst>
        </pc:spChg>
        <pc:spChg chg="add mod ord">
          <ac:chgData name="Mattia Zago" userId="868c17f2-5f7b-4625-be92-cbe91090d795" providerId="ADAL" clId="{CEE03CED-EFCF-4239-9F00-1F6D4EA6A9E8}" dt="2024-04-04T10:12:21.462" v="660" actId="20577"/>
          <ac:spMkLst>
            <pc:docMk/>
            <pc:sldMk cId="1205005286" sldId="308"/>
            <ac:spMk id="6" creationId="{D9342A8C-34AA-B08C-22D7-14E1B420662A}"/>
          </ac:spMkLst>
        </pc:spChg>
        <pc:picChg chg="add mod">
          <ac:chgData name="Mattia Zago" userId="868c17f2-5f7b-4625-be92-cbe91090d795" providerId="ADAL" clId="{CEE03CED-EFCF-4239-9F00-1F6D4EA6A9E8}" dt="2024-04-04T10:14:35.215" v="666" actId="1076"/>
          <ac:picMkLst>
            <pc:docMk/>
            <pc:sldMk cId="1205005286" sldId="308"/>
            <ac:picMk id="8" creationId="{BBDBDFD9-9850-58F1-4ED5-66BC101FDEF5}"/>
          </ac:picMkLst>
        </pc:picChg>
      </pc:sldChg>
      <pc:sldChg chg="addSp delSp modSp add del mod modTransition modShow">
        <pc:chgData name="Mattia Zago" userId="868c17f2-5f7b-4625-be92-cbe91090d795" providerId="ADAL" clId="{CEE03CED-EFCF-4239-9F00-1F6D4EA6A9E8}" dt="2024-04-09T15:34:58.251" v="11065" actId="47"/>
        <pc:sldMkLst>
          <pc:docMk/>
          <pc:sldMk cId="3091696467" sldId="309"/>
        </pc:sldMkLst>
        <pc:spChg chg="add mod">
          <ac:chgData name="Mattia Zago" userId="868c17f2-5f7b-4625-be92-cbe91090d795" providerId="ADAL" clId="{CEE03CED-EFCF-4239-9F00-1F6D4EA6A9E8}" dt="2024-04-04T10:20:33.827" v="688" actId="1582"/>
          <ac:spMkLst>
            <pc:docMk/>
            <pc:sldMk cId="3091696467" sldId="309"/>
            <ac:spMk id="10" creationId="{BD695CFF-0C18-D083-E1FC-A803D7DE621A}"/>
          </ac:spMkLst>
        </pc:spChg>
        <pc:spChg chg="add mod ord">
          <ac:chgData name="Mattia Zago" userId="868c17f2-5f7b-4625-be92-cbe91090d795" providerId="ADAL" clId="{CEE03CED-EFCF-4239-9F00-1F6D4EA6A9E8}" dt="2024-04-04T10:27:33.716" v="764" actId="166"/>
          <ac:spMkLst>
            <pc:docMk/>
            <pc:sldMk cId="3091696467" sldId="309"/>
            <ac:spMk id="11" creationId="{7B83C58F-EF1A-CD68-59B0-4EF762A77DC8}"/>
          </ac:spMkLst>
        </pc:spChg>
        <pc:spChg chg="add mod ord">
          <ac:chgData name="Mattia Zago" userId="868c17f2-5f7b-4625-be92-cbe91090d795" providerId="ADAL" clId="{CEE03CED-EFCF-4239-9F00-1F6D4EA6A9E8}" dt="2024-04-04T10:27:37.589" v="765" actId="166"/>
          <ac:spMkLst>
            <pc:docMk/>
            <pc:sldMk cId="3091696467" sldId="309"/>
            <ac:spMk id="12" creationId="{94478491-89BC-5C77-879B-ADE7F6C55213}"/>
          </ac:spMkLst>
        </pc:spChg>
        <pc:spChg chg="add mod">
          <ac:chgData name="Mattia Zago" userId="868c17f2-5f7b-4625-be92-cbe91090d795" providerId="ADAL" clId="{CEE03CED-EFCF-4239-9F00-1F6D4EA6A9E8}" dt="2024-04-04T10:20:58.009" v="703" actId="1076"/>
          <ac:spMkLst>
            <pc:docMk/>
            <pc:sldMk cId="3091696467" sldId="309"/>
            <ac:spMk id="13" creationId="{562491E1-0E93-7887-C1DB-E28B4BD18C83}"/>
          </ac:spMkLst>
        </pc:spChg>
        <pc:spChg chg="add del mod ord">
          <ac:chgData name="Mattia Zago" userId="868c17f2-5f7b-4625-be92-cbe91090d795" providerId="ADAL" clId="{CEE03CED-EFCF-4239-9F00-1F6D4EA6A9E8}" dt="2024-04-04T10:30:05.526" v="802" actId="478"/>
          <ac:spMkLst>
            <pc:docMk/>
            <pc:sldMk cId="3091696467" sldId="309"/>
            <ac:spMk id="27" creationId="{A36D8922-77C9-82D8-9ED0-43A9B2A1504D}"/>
          </ac:spMkLst>
        </pc:spChg>
        <pc:spChg chg="add del mod ord">
          <ac:chgData name="Mattia Zago" userId="868c17f2-5f7b-4625-be92-cbe91090d795" providerId="ADAL" clId="{CEE03CED-EFCF-4239-9F00-1F6D4EA6A9E8}" dt="2024-04-04T10:30:06.562" v="804" actId="478"/>
          <ac:spMkLst>
            <pc:docMk/>
            <pc:sldMk cId="3091696467" sldId="309"/>
            <ac:spMk id="28" creationId="{F5E77AC1-40CE-E914-44EC-75467A2B3A6B}"/>
          </ac:spMkLst>
        </pc:spChg>
        <pc:spChg chg="add del mod ord">
          <ac:chgData name="Mattia Zago" userId="868c17f2-5f7b-4625-be92-cbe91090d795" providerId="ADAL" clId="{CEE03CED-EFCF-4239-9F00-1F6D4EA6A9E8}" dt="2024-04-04T10:30:11.218" v="809" actId="478"/>
          <ac:spMkLst>
            <pc:docMk/>
            <pc:sldMk cId="3091696467" sldId="309"/>
            <ac:spMk id="29" creationId="{C1D5C6F9-9E44-9F27-A3F2-B2495F165143}"/>
          </ac:spMkLst>
        </pc:spChg>
        <pc:spChg chg="add del mod">
          <ac:chgData name="Mattia Zago" userId="868c17f2-5f7b-4625-be92-cbe91090d795" providerId="ADAL" clId="{CEE03CED-EFCF-4239-9F00-1F6D4EA6A9E8}" dt="2024-04-04T10:30:01.470" v="797" actId="478"/>
          <ac:spMkLst>
            <pc:docMk/>
            <pc:sldMk cId="3091696467" sldId="309"/>
            <ac:spMk id="50" creationId="{6802227C-8BC4-DB79-5AED-9E8B9E0065C0}"/>
          </ac:spMkLst>
        </pc:spChg>
        <pc:spChg chg="add del mod">
          <ac:chgData name="Mattia Zago" userId="868c17f2-5f7b-4625-be92-cbe91090d795" providerId="ADAL" clId="{CEE03CED-EFCF-4239-9F00-1F6D4EA6A9E8}" dt="2024-04-04T10:30:02.422" v="799" actId="478"/>
          <ac:spMkLst>
            <pc:docMk/>
            <pc:sldMk cId="3091696467" sldId="309"/>
            <ac:spMk id="51" creationId="{BE66104C-6371-1E55-06EF-C10EC0B76238}"/>
          </ac:spMkLst>
        </pc:spChg>
        <pc:spChg chg="add del mod">
          <ac:chgData name="Mattia Zago" userId="868c17f2-5f7b-4625-be92-cbe91090d795" providerId="ADAL" clId="{CEE03CED-EFCF-4239-9F00-1F6D4EA6A9E8}" dt="2024-04-04T10:30:00.845" v="796" actId="478"/>
          <ac:spMkLst>
            <pc:docMk/>
            <pc:sldMk cId="3091696467" sldId="309"/>
            <ac:spMk id="52" creationId="{9FB874B8-9F90-604D-6B50-C22B8AE709A9}"/>
          </ac:spMkLst>
        </pc:spChg>
        <pc:picChg chg="add del mod">
          <ac:chgData name="Mattia Zago" userId="868c17f2-5f7b-4625-be92-cbe91090d795" providerId="ADAL" clId="{CEE03CED-EFCF-4239-9F00-1F6D4EA6A9E8}" dt="2024-04-04T10:14:58.938" v="672" actId="478"/>
          <ac:picMkLst>
            <pc:docMk/>
            <pc:sldMk cId="3091696467" sldId="309"/>
            <ac:picMk id="7" creationId="{0698DCAC-B63F-715C-93D0-1707D22B855E}"/>
          </ac:picMkLst>
        </pc:picChg>
        <pc:picChg chg="mod ord">
          <ac:chgData name="Mattia Zago" userId="868c17f2-5f7b-4625-be92-cbe91090d795" providerId="ADAL" clId="{CEE03CED-EFCF-4239-9F00-1F6D4EA6A9E8}" dt="2024-04-04T10:15:17.244" v="680" actId="14100"/>
          <ac:picMkLst>
            <pc:docMk/>
            <pc:sldMk cId="3091696467" sldId="309"/>
            <ac:picMk id="8" creationId="{BBDBDFD9-9850-58F1-4ED5-66BC101FDEF5}"/>
          </ac:picMkLst>
        </pc:picChg>
        <pc:picChg chg="add mod ord">
          <ac:chgData name="Mattia Zago" userId="868c17f2-5f7b-4625-be92-cbe91090d795" providerId="ADAL" clId="{CEE03CED-EFCF-4239-9F00-1F6D4EA6A9E8}" dt="2024-04-04T10:20:53.048" v="700" actId="1076"/>
          <ac:picMkLst>
            <pc:docMk/>
            <pc:sldMk cId="3091696467" sldId="309"/>
            <ac:picMk id="9" creationId="{4BE86C3B-1E44-A706-BC19-C776285D4DC1}"/>
          </ac:picMkLst>
        </pc:picChg>
        <pc:picChg chg="add del mod">
          <ac:chgData name="Mattia Zago" userId="868c17f2-5f7b-4625-be92-cbe91090d795" providerId="ADAL" clId="{CEE03CED-EFCF-4239-9F00-1F6D4EA6A9E8}" dt="2024-04-04T10:29:10.111" v="778" actId="478"/>
          <ac:picMkLst>
            <pc:docMk/>
            <pc:sldMk cId="3091696467" sldId="309"/>
            <ac:picMk id="54" creationId="{202CAB15-F18E-6233-4228-0BDE9C98584F}"/>
          </ac:picMkLst>
        </pc:picChg>
        <pc:inkChg chg="add del mod">
          <ac:chgData name="Mattia Zago" userId="868c17f2-5f7b-4625-be92-cbe91090d795" providerId="ADAL" clId="{CEE03CED-EFCF-4239-9F00-1F6D4EA6A9E8}" dt="2024-04-04T10:22:37.582" v="717" actId="478"/>
          <ac:inkMkLst>
            <pc:docMk/>
            <pc:sldMk cId="3091696467" sldId="309"/>
            <ac:inkMk id="24" creationId="{B8425873-1FA5-9F37-A445-B39DFE424264}"/>
          </ac:inkMkLst>
        </pc:inkChg>
        <pc:cxnChg chg="add mod">
          <ac:chgData name="Mattia Zago" userId="868c17f2-5f7b-4625-be92-cbe91090d795" providerId="ADAL" clId="{CEE03CED-EFCF-4239-9F00-1F6D4EA6A9E8}" dt="2024-04-04T10:21:41.388" v="710" actId="14100"/>
          <ac:cxnSpMkLst>
            <pc:docMk/>
            <pc:sldMk cId="3091696467" sldId="309"/>
            <ac:cxnSpMk id="15" creationId="{18BCFF97-8FBA-9939-1CE7-3EBA95C3CC31}"/>
          </ac:cxnSpMkLst>
        </pc:cxnChg>
        <pc:cxnChg chg="add del mod ord">
          <ac:chgData name="Mattia Zago" userId="868c17f2-5f7b-4625-be92-cbe91090d795" providerId="ADAL" clId="{CEE03CED-EFCF-4239-9F00-1F6D4EA6A9E8}" dt="2024-04-04T10:30:08.993" v="807" actId="478"/>
          <ac:cxnSpMkLst>
            <pc:docMk/>
            <pc:sldMk cId="3091696467" sldId="309"/>
            <ac:cxnSpMk id="21" creationId="{E275498F-CE8D-DD9C-55D5-1AF4C013A090}"/>
          </ac:cxnSpMkLst>
        </pc:cxnChg>
        <pc:cxnChg chg="add del mod">
          <ac:chgData name="Mattia Zago" userId="868c17f2-5f7b-4625-be92-cbe91090d795" providerId="ADAL" clId="{CEE03CED-EFCF-4239-9F00-1F6D4EA6A9E8}" dt="2024-04-04T10:30:05.054" v="801" actId="478"/>
          <ac:cxnSpMkLst>
            <pc:docMk/>
            <pc:sldMk cId="3091696467" sldId="309"/>
            <ac:cxnSpMk id="26" creationId="{5EB773DF-0B0C-AA17-8A6C-0D08698FDF51}"/>
          </ac:cxnSpMkLst>
        </pc:cxnChg>
        <pc:cxnChg chg="add del mod">
          <ac:chgData name="Mattia Zago" userId="868c17f2-5f7b-4625-be92-cbe91090d795" providerId="ADAL" clId="{CEE03CED-EFCF-4239-9F00-1F6D4EA6A9E8}" dt="2024-04-04T10:30:06.189" v="803" actId="478"/>
          <ac:cxnSpMkLst>
            <pc:docMk/>
            <pc:sldMk cId="3091696467" sldId="309"/>
            <ac:cxnSpMk id="31" creationId="{059830F1-CB83-6C03-7819-88941CE1761B}"/>
          </ac:cxnSpMkLst>
        </pc:cxnChg>
        <pc:cxnChg chg="add del mod">
          <ac:chgData name="Mattia Zago" userId="868c17f2-5f7b-4625-be92-cbe91090d795" providerId="ADAL" clId="{CEE03CED-EFCF-4239-9F00-1F6D4EA6A9E8}" dt="2024-04-04T10:30:07.146" v="805" actId="478"/>
          <ac:cxnSpMkLst>
            <pc:docMk/>
            <pc:sldMk cId="3091696467" sldId="309"/>
            <ac:cxnSpMk id="37" creationId="{99788594-36A9-A83F-EB03-E38E2B9CF261}"/>
          </ac:cxnSpMkLst>
        </pc:cxnChg>
        <pc:cxnChg chg="add del mod">
          <ac:chgData name="Mattia Zago" userId="868c17f2-5f7b-4625-be92-cbe91090d795" providerId="ADAL" clId="{CEE03CED-EFCF-4239-9F00-1F6D4EA6A9E8}" dt="2024-04-04T10:30:10.137" v="808" actId="478"/>
          <ac:cxnSpMkLst>
            <pc:docMk/>
            <pc:sldMk cId="3091696467" sldId="309"/>
            <ac:cxnSpMk id="40" creationId="{E6510F39-64A9-D838-76B3-9AE49B3BA313}"/>
          </ac:cxnSpMkLst>
        </pc:cxnChg>
        <pc:cxnChg chg="add del mod">
          <ac:chgData name="Mattia Zago" userId="868c17f2-5f7b-4625-be92-cbe91090d795" providerId="ADAL" clId="{CEE03CED-EFCF-4239-9F00-1F6D4EA6A9E8}" dt="2024-04-04T10:29:59.407" v="794" actId="478"/>
          <ac:cxnSpMkLst>
            <pc:docMk/>
            <pc:sldMk cId="3091696467" sldId="309"/>
            <ac:cxnSpMk id="46" creationId="{A0F9F4E5-F073-C711-A560-EFCC6C400D96}"/>
          </ac:cxnSpMkLst>
        </pc:cxnChg>
        <pc:cxnChg chg="add del mod">
          <ac:chgData name="Mattia Zago" userId="868c17f2-5f7b-4625-be92-cbe91090d795" providerId="ADAL" clId="{CEE03CED-EFCF-4239-9F00-1F6D4EA6A9E8}" dt="2024-04-04T10:30:00.328" v="795" actId="478"/>
          <ac:cxnSpMkLst>
            <pc:docMk/>
            <pc:sldMk cId="3091696467" sldId="309"/>
            <ac:cxnSpMk id="47" creationId="{FF09F933-B649-2CFD-25EC-EC87225562ED}"/>
          </ac:cxnSpMkLst>
        </pc:cxnChg>
        <pc:cxnChg chg="add del mod">
          <ac:chgData name="Mattia Zago" userId="868c17f2-5f7b-4625-be92-cbe91090d795" providerId="ADAL" clId="{CEE03CED-EFCF-4239-9F00-1F6D4EA6A9E8}" dt="2024-04-04T10:30:01.859" v="798" actId="478"/>
          <ac:cxnSpMkLst>
            <pc:docMk/>
            <pc:sldMk cId="3091696467" sldId="309"/>
            <ac:cxnSpMk id="48" creationId="{971A92D9-9102-D117-B79B-90437A089D26}"/>
          </ac:cxnSpMkLst>
        </pc:cxnChg>
        <pc:cxnChg chg="add del mod">
          <ac:chgData name="Mattia Zago" userId="868c17f2-5f7b-4625-be92-cbe91090d795" providerId="ADAL" clId="{CEE03CED-EFCF-4239-9F00-1F6D4EA6A9E8}" dt="2024-04-04T10:30:02.915" v="800" actId="478"/>
          <ac:cxnSpMkLst>
            <pc:docMk/>
            <pc:sldMk cId="3091696467" sldId="309"/>
            <ac:cxnSpMk id="49" creationId="{0176475F-51E4-E806-4D13-54CA1C1941A3}"/>
          </ac:cxnSpMkLst>
        </pc:cxnChg>
      </pc:sldChg>
      <pc:sldChg chg="addSp delSp modSp new mod modTransition modClrScheme chgLayout modNotesTx">
        <pc:chgData name="Mattia Zago" userId="868c17f2-5f7b-4625-be92-cbe91090d795" providerId="ADAL" clId="{CEE03CED-EFCF-4239-9F00-1F6D4EA6A9E8}" dt="2024-04-11T13:23:29.625" v="22687" actId="20577"/>
        <pc:sldMkLst>
          <pc:docMk/>
          <pc:sldMk cId="4003659363" sldId="310"/>
        </pc:sldMkLst>
        <pc:spChg chg="mod ord">
          <ac:chgData name="Mattia Zago" userId="868c17f2-5f7b-4625-be92-cbe91090d795" providerId="ADAL" clId="{CEE03CED-EFCF-4239-9F00-1F6D4EA6A9E8}" dt="2024-04-10T08:49:15.912" v="11879" actId="700"/>
          <ac:spMkLst>
            <pc:docMk/>
            <pc:sldMk cId="4003659363" sldId="310"/>
            <ac:spMk id="2" creationId="{3AC84EA7-D63B-B89C-37EC-384201C3CEA3}"/>
          </ac:spMkLst>
        </pc:spChg>
        <pc:spChg chg="mod ord">
          <ac:chgData name="Mattia Zago" userId="868c17f2-5f7b-4625-be92-cbe91090d795" providerId="ADAL" clId="{CEE03CED-EFCF-4239-9F00-1F6D4EA6A9E8}" dt="2024-04-10T08:49:15.912" v="11879" actId="700"/>
          <ac:spMkLst>
            <pc:docMk/>
            <pc:sldMk cId="4003659363" sldId="310"/>
            <ac:spMk id="3" creationId="{5C36DEB1-C5B5-FD85-3B3F-AB6BB375F525}"/>
          </ac:spMkLst>
        </pc:spChg>
        <pc:spChg chg="mod ord">
          <ac:chgData name="Mattia Zago" userId="868c17f2-5f7b-4625-be92-cbe91090d795" providerId="ADAL" clId="{CEE03CED-EFCF-4239-9F00-1F6D4EA6A9E8}" dt="2024-04-10T08:49:15.912" v="11879" actId="700"/>
          <ac:spMkLst>
            <pc:docMk/>
            <pc:sldMk cId="4003659363" sldId="310"/>
            <ac:spMk id="4" creationId="{E38C1B00-07B3-4361-C8BE-B3C3D577D30F}"/>
          </ac:spMkLst>
        </pc:spChg>
        <pc:spChg chg="mod ord">
          <ac:chgData name="Mattia Zago" userId="868c17f2-5f7b-4625-be92-cbe91090d795" providerId="ADAL" clId="{CEE03CED-EFCF-4239-9F00-1F6D4EA6A9E8}" dt="2024-04-10T08:49:15.912" v="11879" actId="700"/>
          <ac:spMkLst>
            <pc:docMk/>
            <pc:sldMk cId="4003659363" sldId="310"/>
            <ac:spMk id="5" creationId="{EF2DC248-9AEC-853C-AE01-89DAE36476ED}"/>
          </ac:spMkLst>
        </pc:spChg>
        <pc:spChg chg="add del mod">
          <ac:chgData name="Mattia Zago" userId="868c17f2-5f7b-4625-be92-cbe91090d795" providerId="ADAL" clId="{CEE03CED-EFCF-4239-9F00-1F6D4EA6A9E8}" dt="2024-04-10T08:51:13.382" v="11895" actId="478"/>
          <ac:spMkLst>
            <pc:docMk/>
            <pc:sldMk cId="4003659363" sldId="310"/>
            <ac:spMk id="8" creationId="{2D99A907-DC92-5975-1E5F-EB0F1D2C10B9}"/>
          </ac:spMkLst>
        </pc:spChg>
        <pc:spChg chg="add del">
          <ac:chgData name="Mattia Zago" userId="868c17f2-5f7b-4625-be92-cbe91090d795" providerId="ADAL" clId="{CEE03CED-EFCF-4239-9F00-1F6D4EA6A9E8}" dt="2024-04-04T10:43:49.682" v="940" actId="22"/>
          <ac:spMkLst>
            <pc:docMk/>
            <pc:sldMk cId="4003659363" sldId="310"/>
            <ac:spMk id="11" creationId="{28F131EF-0780-F011-7388-B063B5B64A59}"/>
          </ac:spMkLst>
        </pc:spChg>
        <pc:spChg chg="add mod">
          <ac:chgData name="Mattia Zago" userId="868c17f2-5f7b-4625-be92-cbe91090d795" providerId="ADAL" clId="{CEE03CED-EFCF-4239-9F00-1F6D4EA6A9E8}" dt="2024-04-04T10:44:12.110" v="948" actId="1076"/>
          <ac:spMkLst>
            <pc:docMk/>
            <pc:sldMk cId="4003659363" sldId="310"/>
            <ac:spMk id="12" creationId="{5D66A6FD-897C-B339-9E9B-D321A6F149C5}"/>
          </ac:spMkLst>
        </pc:spChg>
        <pc:spChg chg="add mod">
          <ac:chgData name="Mattia Zago" userId="868c17f2-5f7b-4625-be92-cbe91090d795" providerId="ADAL" clId="{CEE03CED-EFCF-4239-9F00-1F6D4EA6A9E8}" dt="2024-04-04T10:44:09.558" v="947" actId="1076"/>
          <ac:spMkLst>
            <pc:docMk/>
            <pc:sldMk cId="4003659363" sldId="310"/>
            <ac:spMk id="13" creationId="{9B85EF12-507E-153C-A38B-01158799EB02}"/>
          </ac:spMkLst>
        </pc:spChg>
        <pc:picChg chg="add mod">
          <ac:chgData name="Mattia Zago" userId="868c17f2-5f7b-4625-be92-cbe91090d795" providerId="ADAL" clId="{CEE03CED-EFCF-4239-9F00-1F6D4EA6A9E8}" dt="2024-04-10T11:10:58.854" v="11900" actId="14826"/>
          <ac:picMkLst>
            <pc:docMk/>
            <pc:sldMk cId="4003659363" sldId="310"/>
            <ac:picMk id="6" creationId="{9C8CCCA8-4CE7-1154-2245-75E0B0F92A90}"/>
          </ac:picMkLst>
        </pc:picChg>
        <pc:picChg chg="add mod">
          <ac:chgData name="Mattia Zago" userId="868c17f2-5f7b-4625-be92-cbe91090d795" providerId="ADAL" clId="{CEE03CED-EFCF-4239-9F00-1F6D4EA6A9E8}" dt="2024-04-04T10:42:58.956" v="934" actId="1076"/>
          <ac:picMkLst>
            <pc:docMk/>
            <pc:sldMk cId="4003659363" sldId="310"/>
            <ac:picMk id="7" creationId="{9750E227-18CB-8A8A-BEF3-170C33B82E07}"/>
          </ac:picMkLst>
        </pc:picChg>
        <pc:picChg chg="add mod">
          <ac:chgData name="Mattia Zago" userId="868c17f2-5f7b-4625-be92-cbe91090d795" providerId="ADAL" clId="{CEE03CED-EFCF-4239-9F00-1F6D4EA6A9E8}" dt="2024-04-04T10:42:55.364" v="933" actId="14100"/>
          <ac:picMkLst>
            <pc:docMk/>
            <pc:sldMk cId="4003659363" sldId="310"/>
            <ac:picMk id="9" creationId="{6187A89F-5FF4-B5AE-EC2F-660D1B9B2CEE}"/>
          </ac:picMkLst>
        </pc:picChg>
        <pc:picChg chg="add mod">
          <ac:chgData name="Mattia Zago" userId="868c17f2-5f7b-4625-be92-cbe91090d795" providerId="ADAL" clId="{CEE03CED-EFCF-4239-9F00-1F6D4EA6A9E8}" dt="2024-04-04T10:43:37.950" v="938" actId="1076"/>
          <ac:picMkLst>
            <pc:docMk/>
            <pc:sldMk cId="4003659363" sldId="310"/>
            <ac:picMk id="1026" creationId="{57525A00-4443-432E-D2EA-23CE0D205B6C}"/>
          </ac:picMkLst>
        </pc:picChg>
        <pc:picChg chg="add mod">
          <ac:chgData name="Mattia Zago" userId="868c17f2-5f7b-4625-be92-cbe91090d795" providerId="ADAL" clId="{CEE03CED-EFCF-4239-9F00-1F6D4EA6A9E8}" dt="2024-04-04T10:43:57.890" v="943" actId="1076"/>
          <ac:picMkLst>
            <pc:docMk/>
            <pc:sldMk cId="4003659363" sldId="310"/>
            <ac:picMk id="1028" creationId="{FFC5198E-9A60-08C6-5B2A-EFB367987537}"/>
          </ac:picMkLst>
        </pc:picChg>
      </pc:sldChg>
      <pc:sldChg chg="addSp modSp add del mod modTransition modShow">
        <pc:chgData name="Mattia Zago" userId="868c17f2-5f7b-4625-be92-cbe91090d795" providerId="ADAL" clId="{CEE03CED-EFCF-4239-9F00-1F6D4EA6A9E8}" dt="2024-04-09T15:34:58.251" v="11065" actId="47"/>
        <pc:sldMkLst>
          <pc:docMk/>
          <pc:sldMk cId="4249326784" sldId="311"/>
        </pc:sldMkLst>
        <pc:spChg chg="mod">
          <ac:chgData name="Mattia Zago" userId="868c17f2-5f7b-4625-be92-cbe91090d795" providerId="ADAL" clId="{CEE03CED-EFCF-4239-9F00-1F6D4EA6A9E8}" dt="2024-04-04T10:39:28.392" v="833" actId="164"/>
          <ac:spMkLst>
            <pc:docMk/>
            <pc:sldMk cId="4249326784" sldId="311"/>
            <ac:spMk id="27" creationId="{A36D8922-77C9-82D8-9ED0-43A9B2A1504D}"/>
          </ac:spMkLst>
        </pc:spChg>
        <pc:spChg chg="mod">
          <ac:chgData name="Mattia Zago" userId="868c17f2-5f7b-4625-be92-cbe91090d795" providerId="ADAL" clId="{CEE03CED-EFCF-4239-9F00-1F6D4EA6A9E8}" dt="2024-04-04T10:39:28.392" v="833" actId="164"/>
          <ac:spMkLst>
            <pc:docMk/>
            <pc:sldMk cId="4249326784" sldId="311"/>
            <ac:spMk id="28" creationId="{F5E77AC1-40CE-E914-44EC-75467A2B3A6B}"/>
          </ac:spMkLst>
        </pc:spChg>
        <pc:spChg chg="mod">
          <ac:chgData name="Mattia Zago" userId="868c17f2-5f7b-4625-be92-cbe91090d795" providerId="ADAL" clId="{CEE03CED-EFCF-4239-9F00-1F6D4EA6A9E8}" dt="2024-04-04T10:39:28.392" v="833" actId="164"/>
          <ac:spMkLst>
            <pc:docMk/>
            <pc:sldMk cId="4249326784" sldId="311"/>
            <ac:spMk id="29" creationId="{C1D5C6F9-9E44-9F27-A3F2-B2495F165143}"/>
          </ac:spMkLst>
        </pc:spChg>
        <pc:spChg chg="mod">
          <ac:chgData name="Mattia Zago" userId="868c17f2-5f7b-4625-be92-cbe91090d795" providerId="ADAL" clId="{CEE03CED-EFCF-4239-9F00-1F6D4EA6A9E8}" dt="2024-04-04T10:39:31.923" v="834" actId="164"/>
          <ac:spMkLst>
            <pc:docMk/>
            <pc:sldMk cId="4249326784" sldId="311"/>
            <ac:spMk id="50" creationId="{6802227C-8BC4-DB79-5AED-9E8B9E0065C0}"/>
          </ac:spMkLst>
        </pc:spChg>
        <pc:spChg chg="mod">
          <ac:chgData name="Mattia Zago" userId="868c17f2-5f7b-4625-be92-cbe91090d795" providerId="ADAL" clId="{CEE03CED-EFCF-4239-9F00-1F6D4EA6A9E8}" dt="2024-04-04T10:39:31.923" v="834" actId="164"/>
          <ac:spMkLst>
            <pc:docMk/>
            <pc:sldMk cId="4249326784" sldId="311"/>
            <ac:spMk id="51" creationId="{BE66104C-6371-1E55-06EF-C10EC0B76238}"/>
          </ac:spMkLst>
        </pc:spChg>
        <pc:spChg chg="mod">
          <ac:chgData name="Mattia Zago" userId="868c17f2-5f7b-4625-be92-cbe91090d795" providerId="ADAL" clId="{CEE03CED-EFCF-4239-9F00-1F6D4EA6A9E8}" dt="2024-04-04T10:39:31.923" v="834" actId="164"/>
          <ac:spMkLst>
            <pc:docMk/>
            <pc:sldMk cId="4249326784" sldId="311"/>
            <ac:spMk id="52" creationId="{9FB874B8-9F90-604D-6B50-C22B8AE709A9}"/>
          </ac:spMkLst>
        </pc:spChg>
        <pc:grpChg chg="add mod">
          <ac:chgData name="Mattia Zago" userId="868c17f2-5f7b-4625-be92-cbe91090d795" providerId="ADAL" clId="{CEE03CED-EFCF-4239-9F00-1F6D4EA6A9E8}" dt="2024-04-04T10:39:28.392" v="833" actId="164"/>
          <ac:grpSpMkLst>
            <pc:docMk/>
            <pc:sldMk cId="4249326784" sldId="311"/>
            <ac:grpSpMk id="7" creationId="{542CE0CD-1DDE-7EC8-3FF3-243F383DFB74}"/>
          </ac:grpSpMkLst>
        </pc:grpChg>
        <pc:grpChg chg="add mod">
          <ac:chgData name="Mattia Zago" userId="868c17f2-5f7b-4625-be92-cbe91090d795" providerId="ADAL" clId="{CEE03CED-EFCF-4239-9F00-1F6D4EA6A9E8}" dt="2024-04-04T10:39:31.923" v="834" actId="164"/>
          <ac:grpSpMkLst>
            <pc:docMk/>
            <pc:sldMk cId="4249326784" sldId="311"/>
            <ac:grpSpMk id="14" creationId="{64BC1AE7-68FC-4EE3-A3BC-F358B6BF6A30}"/>
          </ac:grpSpMkLst>
        </pc:grpChg>
        <pc:cxnChg chg="mod">
          <ac:chgData name="Mattia Zago" userId="868c17f2-5f7b-4625-be92-cbe91090d795" providerId="ADAL" clId="{CEE03CED-EFCF-4239-9F00-1F6D4EA6A9E8}" dt="2024-04-04T10:39:28.392" v="833" actId="164"/>
          <ac:cxnSpMkLst>
            <pc:docMk/>
            <pc:sldMk cId="4249326784" sldId="311"/>
            <ac:cxnSpMk id="26" creationId="{5EB773DF-0B0C-AA17-8A6C-0D08698FDF51}"/>
          </ac:cxnSpMkLst>
        </pc:cxnChg>
        <pc:cxnChg chg="mod">
          <ac:chgData name="Mattia Zago" userId="868c17f2-5f7b-4625-be92-cbe91090d795" providerId="ADAL" clId="{CEE03CED-EFCF-4239-9F00-1F6D4EA6A9E8}" dt="2024-04-04T10:39:28.392" v="833" actId="164"/>
          <ac:cxnSpMkLst>
            <pc:docMk/>
            <pc:sldMk cId="4249326784" sldId="311"/>
            <ac:cxnSpMk id="31" creationId="{059830F1-CB83-6C03-7819-88941CE1761B}"/>
          </ac:cxnSpMkLst>
        </pc:cxnChg>
        <pc:cxnChg chg="mod">
          <ac:chgData name="Mattia Zago" userId="868c17f2-5f7b-4625-be92-cbe91090d795" providerId="ADAL" clId="{CEE03CED-EFCF-4239-9F00-1F6D4EA6A9E8}" dt="2024-04-04T10:39:28.392" v="833" actId="164"/>
          <ac:cxnSpMkLst>
            <pc:docMk/>
            <pc:sldMk cId="4249326784" sldId="311"/>
            <ac:cxnSpMk id="37" creationId="{99788594-36A9-A83F-EB03-E38E2B9CF261}"/>
          </ac:cxnSpMkLst>
        </pc:cxnChg>
        <pc:cxnChg chg="mod">
          <ac:chgData name="Mattia Zago" userId="868c17f2-5f7b-4625-be92-cbe91090d795" providerId="ADAL" clId="{CEE03CED-EFCF-4239-9F00-1F6D4EA6A9E8}" dt="2024-04-04T10:39:28.392" v="833" actId="164"/>
          <ac:cxnSpMkLst>
            <pc:docMk/>
            <pc:sldMk cId="4249326784" sldId="311"/>
            <ac:cxnSpMk id="40" creationId="{E6510F39-64A9-D838-76B3-9AE49B3BA313}"/>
          </ac:cxnSpMkLst>
        </pc:cxnChg>
        <pc:cxnChg chg="mod">
          <ac:chgData name="Mattia Zago" userId="868c17f2-5f7b-4625-be92-cbe91090d795" providerId="ADAL" clId="{CEE03CED-EFCF-4239-9F00-1F6D4EA6A9E8}" dt="2024-04-04T10:39:31.923" v="834" actId="164"/>
          <ac:cxnSpMkLst>
            <pc:docMk/>
            <pc:sldMk cId="4249326784" sldId="311"/>
            <ac:cxnSpMk id="46" creationId="{A0F9F4E5-F073-C711-A560-EFCC6C400D96}"/>
          </ac:cxnSpMkLst>
        </pc:cxnChg>
        <pc:cxnChg chg="mod">
          <ac:chgData name="Mattia Zago" userId="868c17f2-5f7b-4625-be92-cbe91090d795" providerId="ADAL" clId="{CEE03CED-EFCF-4239-9F00-1F6D4EA6A9E8}" dt="2024-04-04T10:39:31.923" v="834" actId="164"/>
          <ac:cxnSpMkLst>
            <pc:docMk/>
            <pc:sldMk cId="4249326784" sldId="311"/>
            <ac:cxnSpMk id="47" creationId="{FF09F933-B649-2CFD-25EC-EC87225562ED}"/>
          </ac:cxnSpMkLst>
        </pc:cxnChg>
        <pc:cxnChg chg="mod">
          <ac:chgData name="Mattia Zago" userId="868c17f2-5f7b-4625-be92-cbe91090d795" providerId="ADAL" clId="{CEE03CED-EFCF-4239-9F00-1F6D4EA6A9E8}" dt="2024-04-04T10:39:31.923" v="834" actId="164"/>
          <ac:cxnSpMkLst>
            <pc:docMk/>
            <pc:sldMk cId="4249326784" sldId="311"/>
            <ac:cxnSpMk id="48" creationId="{971A92D9-9102-D117-B79B-90437A089D26}"/>
          </ac:cxnSpMkLst>
        </pc:cxnChg>
        <pc:cxnChg chg="mod">
          <ac:chgData name="Mattia Zago" userId="868c17f2-5f7b-4625-be92-cbe91090d795" providerId="ADAL" clId="{CEE03CED-EFCF-4239-9F00-1F6D4EA6A9E8}" dt="2024-04-04T10:39:31.923" v="834" actId="164"/>
          <ac:cxnSpMkLst>
            <pc:docMk/>
            <pc:sldMk cId="4249326784" sldId="311"/>
            <ac:cxnSpMk id="49" creationId="{0176475F-51E4-E806-4D13-54CA1C1941A3}"/>
          </ac:cxnSpMkLst>
        </pc:cxnChg>
      </pc:sldChg>
      <pc:sldChg chg="addSp delSp modSp add del mod ord modTransition">
        <pc:chgData name="Mattia Zago" userId="868c17f2-5f7b-4625-be92-cbe91090d795" providerId="ADAL" clId="{CEE03CED-EFCF-4239-9F00-1F6D4EA6A9E8}" dt="2024-04-09T15:34:58.251" v="11065" actId="47"/>
        <pc:sldMkLst>
          <pc:docMk/>
          <pc:sldMk cId="2717250661" sldId="312"/>
        </pc:sldMkLst>
        <pc:spChg chg="add del mod">
          <ac:chgData name="Mattia Zago" userId="868c17f2-5f7b-4625-be92-cbe91090d795" providerId="ADAL" clId="{CEE03CED-EFCF-4239-9F00-1F6D4EA6A9E8}" dt="2024-04-04T10:37:51.304" v="824" actId="478"/>
          <ac:spMkLst>
            <pc:docMk/>
            <pc:sldMk cId="2717250661" sldId="312"/>
            <ac:spMk id="13" creationId="{FC255DB6-252B-EB2A-E6A8-C67EFC34908B}"/>
          </ac:spMkLst>
        </pc:spChg>
        <pc:spChg chg="add del mod">
          <ac:chgData name="Mattia Zago" userId="868c17f2-5f7b-4625-be92-cbe91090d795" providerId="ADAL" clId="{CEE03CED-EFCF-4239-9F00-1F6D4EA6A9E8}" dt="2024-04-04T10:37:51.304" v="824" actId="478"/>
          <ac:spMkLst>
            <pc:docMk/>
            <pc:sldMk cId="2717250661" sldId="312"/>
            <ac:spMk id="14" creationId="{BD0AA339-FF4F-5165-1760-E2A64C0F3DCC}"/>
          </ac:spMkLst>
        </pc:spChg>
        <pc:spChg chg="add del mod">
          <ac:chgData name="Mattia Zago" userId="868c17f2-5f7b-4625-be92-cbe91090d795" providerId="ADAL" clId="{CEE03CED-EFCF-4239-9F00-1F6D4EA6A9E8}" dt="2024-04-04T10:37:51.304" v="824" actId="478"/>
          <ac:spMkLst>
            <pc:docMk/>
            <pc:sldMk cId="2717250661" sldId="312"/>
            <ac:spMk id="15" creationId="{7FF0C28B-9A44-A028-28DB-C6680DF3D148}"/>
          </ac:spMkLst>
        </pc:spChg>
        <pc:spChg chg="add del mod topLvl">
          <ac:chgData name="Mattia Zago" userId="868c17f2-5f7b-4625-be92-cbe91090d795" providerId="ADAL" clId="{CEE03CED-EFCF-4239-9F00-1F6D4EA6A9E8}" dt="2024-04-04T10:39:38.092" v="837" actId="478"/>
          <ac:spMkLst>
            <pc:docMk/>
            <pc:sldMk cId="2717250661" sldId="312"/>
            <ac:spMk id="20" creationId="{7D6B4C99-9B16-0F50-9190-4AF7630C7CB1}"/>
          </ac:spMkLst>
        </pc:spChg>
        <pc:spChg chg="add del mod topLvl">
          <ac:chgData name="Mattia Zago" userId="868c17f2-5f7b-4625-be92-cbe91090d795" providerId="ADAL" clId="{CEE03CED-EFCF-4239-9F00-1F6D4EA6A9E8}" dt="2024-04-04T10:39:38.092" v="837" actId="478"/>
          <ac:spMkLst>
            <pc:docMk/>
            <pc:sldMk cId="2717250661" sldId="312"/>
            <ac:spMk id="21" creationId="{02BC5A2C-72BA-7DC9-6F6A-37494CE2B909}"/>
          </ac:spMkLst>
        </pc:spChg>
        <pc:spChg chg="add del mod topLvl">
          <ac:chgData name="Mattia Zago" userId="868c17f2-5f7b-4625-be92-cbe91090d795" providerId="ADAL" clId="{CEE03CED-EFCF-4239-9F00-1F6D4EA6A9E8}" dt="2024-04-04T10:39:38.092" v="837" actId="478"/>
          <ac:spMkLst>
            <pc:docMk/>
            <pc:sldMk cId="2717250661" sldId="312"/>
            <ac:spMk id="22" creationId="{469560EB-E951-B0C9-192A-B8C08269A3C2}"/>
          </ac:spMkLst>
        </pc:spChg>
        <pc:spChg chg="mod">
          <ac:chgData name="Mattia Zago" userId="868c17f2-5f7b-4625-be92-cbe91090d795" providerId="ADAL" clId="{CEE03CED-EFCF-4239-9F00-1F6D4EA6A9E8}" dt="2024-04-04T10:39:38.433" v="838"/>
          <ac:spMkLst>
            <pc:docMk/>
            <pc:sldMk cId="2717250661" sldId="312"/>
            <ac:spMk id="29" creationId="{55EC2F52-05E3-DA0C-4858-EA9D205E4AEA}"/>
          </ac:spMkLst>
        </pc:spChg>
        <pc:spChg chg="mod">
          <ac:chgData name="Mattia Zago" userId="868c17f2-5f7b-4625-be92-cbe91090d795" providerId="ADAL" clId="{CEE03CED-EFCF-4239-9F00-1F6D4EA6A9E8}" dt="2024-04-04T10:39:38.433" v="838"/>
          <ac:spMkLst>
            <pc:docMk/>
            <pc:sldMk cId="2717250661" sldId="312"/>
            <ac:spMk id="30" creationId="{9702B14D-BFB0-9CD1-72C9-3A248012F10A}"/>
          </ac:spMkLst>
        </pc:spChg>
        <pc:spChg chg="mod">
          <ac:chgData name="Mattia Zago" userId="868c17f2-5f7b-4625-be92-cbe91090d795" providerId="ADAL" clId="{CEE03CED-EFCF-4239-9F00-1F6D4EA6A9E8}" dt="2024-04-04T10:39:38.433" v="838"/>
          <ac:spMkLst>
            <pc:docMk/>
            <pc:sldMk cId="2717250661" sldId="312"/>
            <ac:spMk id="31" creationId="{67566A43-6A2F-318D-1373-6B9D3CE3A8EC}"/>
          </ac:spMkLst>
        </pc:spChg>
        <pc:spChg chg="mod">
          <ac:chgData name="Mattia Zago" userId="868c17f2-5f7b-4625-be92-cbe91090d795" providerId="ADAL" clId="{CEE03CED-EFCF-4239-9F00-1F6D4EA6A9E8}" dt="2024-04-04T10:40:24.860" v="851" actId="165"/>
          <ac:spMkLst>
            <pc:docMk/>
            <pc:sldMk cId="2717250661" sldId="312"/>
            <ac:spMk id="38" creationId="{5B3E353E-6109-0ABC-678C-490480493085}"/>
          </ac:spMkLst>
        </pc:spChg>
        <pc:spChg chg="mod">
          <ac:chgData name="Mattia Zago" userId="868c17f2-5f7b-4625-be92-cbe91090d795" providerId="ADAL" clId="{CEE03CED-EFCF-4239-9F00-1F6D4EA6A9E8}" dt="2024-04-04T10:40:24.860" v="851" actId="165"/>
          <ac:spMkLst>
            <pc:docMk/>
            <pc:sldMk cId="2717250661" sldId="312"/>
            <ac:spMk id="39" creationId="{23D44363-2CF6-0D5F-146B-8B725D1637BE}"/>
          </ac:spMkLst>
        </pc:spChg>
        <pc:spChg chg="mod">
          <ac:chgData name="Mattia Zago" userId="868c17f2-5f7b-4625-be92-cbe91090d795" providerId="ADAL" clId="{CEE03CED-EFCF-4239-9F00-1F6D4EA6A9E8}" dt="2024-04-04T10:40:24.860" v="851" actId="165"/>
          <ac:spMkLst>
            <pc:docMk/>
            <pc:sldMk cId="2717250661" sldId="312"/>
            <ac:spMk id="40" creationId="{BCC0D0E6-B6F0-FE01-DE37-B4737E2848FE}"/>
          </ac:spMkLst>
        </pc:spChg>
        <pc:grpChg chg="add del mod">
          <ac:chgData name="Mattia Zago" userId="868c17f2-5f7b-4625-be92-cbe91090d795" providerId="ADAL" clId="{CEE03CED-EFCF-4239-9F00-1F6D4EA6A9E8}" dt="2024-04-04T10:39:10.465" v="832" actId="165"/>
          <ac:grpSpMkLst>
            <pc:docMk/>
            <pc:sldMk cId="2717250661" sldId="312"/>
            <ac:grpSpMk id="23" creationId="{44DFD1C1-38C1-6EF7-A3DE-DC3BCAB9299A}"/>
          </ac:grpSpMkLst>
        </pc:grpChg>
        <pc:grpChg chg="add del mod">
          <ac:chgData name="Mattia Zago" userId="868c17f2-5f7b-4625-be92-cbe91090d795" providerId="ADAL" clId="{CEE03CED-EFCF-4239-9F00-1F6D4EA6A9E8}" dt="2024-04-04T10:40:03.381" v="841" actId="478"/>
          <ac:grpSpMkLst>
            <pc:docMk/>
            <pc:sldMk cId="2717250661" sldId="312"/>
            <ac:grpSpMk id="24" creationId="{C5021D83-676A-D8E9-712D-100611EA44A8}"/>
          </ac:grpSpMkLst>
        </pc:grpChg>
        <pc:grpChg chg="add mod topLvl">
          <ac:chgData name="Mattia Zago" userId="868c17f2-5f7b-4625-be92-cbe91090d795" providerId="ADAL" clId="{CEE03CED-EFCF-4239-9F00-1F6D4EA6A9E8}" dt="2024-04-04T10:40:24.860" v="851" actId="165"/>
          <ac:grpSpMkLst>
            <pc:docMk/>
            <pc:sldMk cId="2717250661" sldId="312"/>
            <ac:grpSpMk id="33" creationId="{8D612CA5-A45E-E902-319B-3024EA5DD80B}"/>
          </ac:grpSpMkLst>
        </pc:grpChg>
        <pc:grpChg chg="add del mod">
          <ac:chgData name="Mattia Zago" userId="868c17f2-5f7b-4625-be92-cbe91090d795" providerId="ADAL" clId="{CEE03CED-EFCF-4239-9F00-1F6D4EA6A9E8}" dt="2024-04-04T10:40:24.860" v="851" actId="165"/>
          <ac:grpSpMkLst>
            <pc:docMk/>
            <pc:sldMk cId="2717250661" sldId="312"/>
            <ac:grpSpMk id="41" creationId="{CFF9304F-57C3-4322-D256-C1E316523685}"/>
          </ac:grpSpMkLst>
        </pc:grpChg>
        <pc:picChg chg="add del mod">
          <ac:chgData name="Mattia Zago" userId="868c17f2-5f7b-4625-be92-cbe91090d795" providerId="ADAL" clId="{CEE03CED-EFCF-4239-9F00-1F6D4EA6A9E8}" dt="2024-04-04T10:33:06.936" v="822" actId="478"/>
          <ac:picMkLst>
            <pc:docMk/>
            <pc:sldMk cId="2717250661" sldId="312"/>
            <ac:picMk id="7" creationId="{E5B287B0-E587-ACD4-F1E6-8BC35CC6FFD9}"/>
          </ac:picMkLst>
        </pc:picChg>
        <pc:picChg chg="del mod">
          <ac:chgData name="Mattia Zago" userId="868c17f2-5f7b-4625-be92-cbe91090d795" providerId="ADAL" clId="{CEE03CED-EFCF-4239-9F00-1F6D4EA6A9E8}" dt="2024-04-04T10:40:05.606" v="842" actId="478"/>
          <ac:picMkLst>
            <pc:docMk/>
            <pc:sldMk cId="2717250661" sldId="312"/>
            <ac:picMk id="8" creationId="{BBDBDFD9-9850-58F1-4ED5-66BC101FDEF5}"/>
          </ac:picMkLst>
        </pc:picChg>
        <pc:picChg chg="add mod topLvl">
          <ac:chgData name="Mattia Zago" userId="868c17f2-5f7b-4625-be92-cbe91090d795" providerId="ADAL" clId="{CEE03CED-EFCF-4239-9F00-1F6D4EA6A9E8}" dt="2024-04-04T10:40:24.860" v="851" actId="165"/>
          <ac:picMkLst>
            <pc:docMk/>
            <pc:sldMk cId="2717250661" sldId="312"/>
            <ac:picMk id="32" creationId="{EC76C7C3-0DE7-AC60-DB60-CEDDD4169939}"/>
          </ac:picMkLst>
        </pc:picChg>
        <pc:cxnChg chg="add del mod">
          <ac:chgData name="Mattia Zago" userId="868c17f2-5f7b-4625-be92-cbe91090d795" providerId="ADAL" clId="{CEE03CED-EFCF-4239-9F00-1F6D4EA6A9E8}" dt="2024-04-04T10:37:51.304" v="824" actId="478"/>
          <ac:cxnSpMkLst>
            <pc:docMk/>
            <pc:sldMk cId="2717250661" sldId="312"/>
            <ac:cxnSpMk id="9" creationId="{E2D80DCD-E4DC-51DF-B355-5D6B9389B5F9}"/>
          </ac:cxnSpMkLst>
        </pc:cxnChg>
        <pc:cxnChg chg="add del mod">
          <ac:chgData name="Mattia Zago" userId="868c17f2-5f7b-4625-be92-cbe91090d795" providerId="ADAL" clId="{CEE03CED-EFCF-4239-9F00-1F6D4EA6A9E8}" dt="2024-04-04T10:37:51.304" v="824" actId="478"/>
          <ac:cxnSpMkLst>
            <pc:docMk/>
            <pc:sldMk cId="2717250661" sldId="312"/>
            <ac:cxnSpMk id="10" creationId="{5565164E-9A35-2D9E-4D80-205223A849FF}"/>
          </ac:cxnSpMkLst>
        </pc:cxnChg>
        <pc:cxnChg chg="add del mod">
          <ac:chgData name="Mattia Zago" userId="868c17f2-5f7b-4625-be92-cbe91090d795" providerId="ADAL" clId="{CEE03CED-EFCF-4239-9F00-1F6D4EA6A9E8}" dt="2024-04-04T10:37:51.304" v="824" actId="478"/>
          <ac:cxnSpMkLst>
            <pc:docMk/>
            <pc:sldMk cId="2717250661" sldId="312"/>
            <ac:cxnSpMk id="11" creationId="{FE2D9143-FAEE-D783-0128-4C5BE41654A9}"/>
          </ac:cxnSpMkLst>
        </pc:cxnChg>
        <pc:cxnChg chg="add del mod">
          <ac:chgData name="Mattia Zago" userId="868c17f2-5f7b-4625-be92-cbe91090d795" providerId="ADAL" clId="{CEE03CED-EFCF-4239-9F00-1F6D4EA6A9E8}" dt="2024-04-04T10:37:51.304" v="824" actId="478"/>
          <ac:cxnSpMkLst>
            <pc:docMk/>
            <pc:sldMk cId="2717250661" sldId="312"/>
            <ac:cxnSpMk id="12" creationId="{40A3A8A6-14BB-6EA4-F830-B33A1585B663}"/>
          </ac:cxnSpMkLst>
        </pc:cxnChg>
        <pc:cxnChg chg="add del mod topLvl">
          <ac:chgData name="Mattia Zago" userId="868c17f2-5f7b-4625-be92-cbe91090d795" providerId="ADAL" clId="{CEE03CED-EFCF-4239-9F00-1F6D4EA6A9E8}" dt="2024-04-04T10:39:38.092" v="837" actId="478"/>
          <ac:cxnSpMkLst>
            <pc:docMk/>
            <pc:sldMk cId="2717250661" sldId="312"/>
            <ac:cxnSpMk id="16" creationId="{F74095BE-5822-CB38-077E-2DF90F67E609}"/>
          </ac:cxnSpMkLst>
        </pc:cxnChg>
        <pc:cxnChg chg="add del mod topLvl">
          <ac:chgData name="Mattia Zago" userId="868c17f2-5f7b-4625-be92-cbe91090d795" providerId="ADAL" clId="{CEE03CED-EFCF-4239-9F00-1F6D4EA6A9E8}" dt="2024-04-04T10:39:38.092" v="837" actId="478"/>
          <ac:cxnSpMkLst>
            <pc:docMk/>
            <pc:sldMk cId="2717250661" sldId="312"/>
            <ac:cxnSpMk id="17" creationId="{092D6668-DDB2-A74D-1BF5-34B72A7A83FC}"/>
          </ac:cxnSpMkLst>
        </pc:cxnChg>
        <pc:cxnChg chg="add del mod topLvl">
          <ac:chgData name="Mattia Zago" userId="868c17f2-5f7b-4625-be92-cbe91090d795" providerId="ADAL" clId="{CEE03CED-EFCF-4239-9F00-1F6D4EA6A9E8}" dt="2024-04-04T10:39:38.092" v="837" actId="478"/>
          <ac:cxnSpMkLst>
            <pc:docMk/>
            <pc:sldMk cId="2717250661" sldId="312"/>
            <ac:cxnSpMk id="18" creationId="{A08F1CE4-F319-EFB6-05F7-A7DFABE0F2DC}"/>
          </ac:cxnSpMkLst>
        </pc:cxnChg>
        <pc:cxnChg chg="add del mod topLvl">
          <ac:chgData name="Mattia Zago" userId="868c17f2-5f7b-4625-be92-cbe91090d795" providerId="ADAL" clId="{CEE03CED-EFCF-4239-9F00-1F6D4EA6A9E8}" dt="2024-04-04T10:39:38.092" v="837" actId="478"/>
          <ac:cxnSpMkLst>
            <pc:docMk/>
            <pc:sldMk cId="2717250661" sldId="312"/>
            <ac:cxnSpMk id="19" creationId="{35C54B71-530A-6E9C-9EEB-43E8631AC2DB}"/>
          </ac:cxnSpMkLst>
        </pc:cxnChg>
        <pc:cxnChg chg="mod">
          <ac:chgData name="Mattia Zago" userId="868c17f2-5f7b-4625-be92-cbe91090d795" providerId="ADAL" clId="{CEE03CED-EFCF-4239-9F00-1F6D4EA6A9E8}" dt="2024-04-04T10:40:03.381" v="841" actId="478"/>
          <ac:cxnSpMkLst>
            <pc:docMk/>
            <pc:sldMk cId="2717250661" sldId="312"/>
            <ac:cxnSpMk id="25" creationId="{F1825564-66AD-A13C-BB7A-F30D0BC259C2}"/>
          </ac:cxnSpMkLst>
        </pc:cxnChg>
        <pc:cxnChg chg="mod">
          <ac:chgData name="Mattia Zago" userId="868c17f2-5f7b-4625-be92-cbe91090d795" providerId="ADAL" clId="{CEE03CED-EFCF-4239-9F00-1F6D4EA6A9E8}" dt="2024-04-04T10:40:03.381" v="841" actId="478"/>
          <ac:cxnSpMkLst>
            <pc:docMk/>
            <pc:sldMk cId="2717250661" sldId="312"/>
            <ac:cxnSpMk id="26" creationId="{A3A6DEDE-8B5B-741C-AD7B-3338473A60E1}"/>
          </ac:cxnSpMkLst>
        </pc:cxnChg>
        <pc:cxnChg chg="mod">
          <ac:chgData name="Mattia Zago" userId="868c17f2-5f7b-4625-be92-cbe91090d795" providerId="ADAL" clId="{CEE03CED-EFCF-4239-9F00-1F6D4EA6A9E8}" dt="2024-04-04T10:40:03.381" v="841" actId="478"/>
          <ac:cxnSpMkLst>
            <pc:docMk/>
            <pc:sldMk cId="2717250661" sldId="312"/>
            <ac:cxnSpMk id="27" creationId="{D3207FAE-33B2-8136-A230-2F7426C2D2B7}"/>
          </ac:cxnSpMkLst>
        </pc:cxnChg>
        <pc:cxnChg chg="mod">
          <ac:chgData name="Mattia Zago" userId="868c17f2-5f7b-4625-be92-cbe91090d795" providerId="ADAL" clId="{CEE03CED-EFCF-4239-9F00-1F6D4EA6A9E8}" dt="2024-04-04T10:40:03.381" v="841" actId="478"/>
          <ac:cxnSpMkLst>
            <pc:docMk/>
            <pc:sldMk cId="2717250661" sldId="312"/>
            <ac:cxnSpMk id="28" creationId="{D35A5118-0CC2-A82F-A8CF-0EF44C55FD5E}"/>
          </ac:cxnSpMkLst>
        </pc:cxnChg>
        <pc:cxnChg chg="mod">
          <ac:chgData name="Mattia Zago" userId="868c17f2-5f7b-4625-be92-cbe91090d795" providerId="ADAL" clId="{CEE03CED-EFCF-4239-9F00-1F6D4EA6A9E8}" dt="2024-04-04T10:40:24.860" v="851" actId="165"/>
          <ac:cxnSpMkLst>
            <pc:docMk/>
            <pc:sldMk cId="2717250661" sldId="312"/>
            <ac:cxnSpMk id="34" creationId="{CABDB18F-D7E2-778D-CDC2-CB0EB72FC59E}"/>
          </ac:cxnSpMkLst>
        </pc:cxnChg>
        <pc:cxnChg chg="mod">
          <ac:chgData name="Mattia Zago" userId="868c17f2-5f7b-4625-be92-cbe91090d795" providerId="ADAL" clId="{CEE03CED-EFCF-4239-9F00-1F6D4EA6A9E8}" dt="2024-04-04T10:40:24.860" v="851" actId="165"/>
          <ac:cxnSpMkLst>
            <pc:docMk/>
            <pc:sldMk cId="2717250661" sldId="312"/>
            <ac:cxnSpMk id="35" creationId="{ACB402D1-F058-A309-44BE-55490027B9A8}"/>
          </ac:cxnSpMkLst>
        </pc:cxnChg>
        <pc:cxnChg chg="mod">
          <ac:chgData name="Mattia Zago" userId="868c17f2-5f7b-4625-be92-cbe91090d795" providerId="ADAL" clId="{CEE03CED-EFCF-4239-9F00-1F6D4EA6A9E8}" dt="2024-04-04T10:40:24.860" v="851" actId="165"/>
          <ac:cxnSpMkLst>
            <pc:docMk/>
            <pc:sldMk cId="2717250661" sldId="312"/>
            <ac:cxnSpMk id="36" creationId="{74A499D4-45E2-F22B-D699-C5C53C541216}"/>
          </ac:cxnSpMkLst>
        </pc:cxnChg>
        <pc:cxnChg chg="mod">
          <ac:chgData name="Mattia Zago" userId="868c17f2-5f7b-4625-be92-cbe91090d795" providerId="ADAL" clId="{CEE03CED-EFCF-4239-9F00-1F6D4EA6A9E8}" dt="2024-04-04T10:40:24.860" v="851" actId="165"/>
          <ac:cxnSpMkLst>
            <pc:docMk/>
            <pc:sldMk cId="2717250661" sldId="312"/>
            <ac:cxnSpMk id="37" creationId="{B0B82F5C-EF0A-CF7B-BB20-E5B29D8D1120}"/>
          </ac:cxnSpMkLst>
        </pc:cxnChg>
      </pc:sldChg>
      <pc:sldChg chg="addSp delSp modSp add mod modAnim modNotesTx">
        <pc:chgData name="Mattia Zago" userId="868c17f2-5f7b-4625-be92-cbe91090d795" providerId="ADAL" clId="{CEE03CED-EFCF-4239-9F00-1F6D4EA6A9E8}" dt="2024-04-11T13:21:23.324" v="22251" actId="20577"/>
        <pc:sldMkLst>
          <pc:docMk/>
          <pc:sldMk cId="2601162245" sldId="313"/>
        </pc:sldMkLst>
        <pc:spChg chg="mod">
          <ac:chgData name="Mattia Zago" userId="868c17f2-5f7b-4625-be92-cbe91090d795" providerId="ADAL" clId="{CEE03CED-EFCF-4239-9F00-1F6D4EA6A9E8}" dt="2024-04-10T11:15:27.071" v="11966"/>
          <ac:spMkLst>
            <pc:docMk/>
            <pc:sldMk cId="2601162245" sldId="313"/>
            <ac:spMk id="16" creationId="{81F18DB2-1C53-CD8E-115C-5FAE6AAC56BF}"/>
          </ac:spMkLst>
        </pc:spChg>
        <pc:spChg chg="mod">
          <ac:chgData name="Mattia Zago" userId="868c17f2-5f7b-4625-be92-cbe91090d795" providerId="ADAL" clId="{CEE03CED-EFCF-4239-9F00-1F6D4EA6A9E8}" dt="2024-04-10T11:15:27.071" v="11966"/>
          <ac:spMkLst>
            <pc:docMk/>
            <pc:sldMk cId="2601162245" sldId="313"/>
            <ac:spMk id="17" creationId="{1ED92A96-2DFB-8783-40BE-BA707783909F}"/>
          </ac:spMkLst>
        </pc:spChg>
        <pc:spChg chg="mod">
          <ac:chgData name="Mattia Zago" userId="868c17f2-5f7b-4625-be92-cbe91090d795" providerId="ADAL" clId="{CEE03CED-EFCF-4239-9F00-1F6D4EA6A9E8}" dt="2024-04-10T11:15:27.071" v="11966"/>
          <ac:spMkLst>
            <pc:docMk/>
            <pc:sldMk cId="2601162245" sldId="313"/>
            <ac:spMk id="18" creationId="{B5CA19FC-AF2B-D914-5E4D-645889C3A776}"/>
          </ac:spMkLst>
        </pc:spChg>
        <pc:grpChg chg="add mod">
          <ac:chgData name="Mattia Zago" userId="868c17f2-5f7b-4625-be92-cbe91090d795" providerId="ADAL" clId="{CEE03CED-EFCF-4239-9F00-1F6D4EA6A9E8}" dt="2024-04-10T11:15:27.071" v="11966"/>
          <ac:grpSpMkLst>
            <pc:docMk/>
            <pc:sldMk cId="2601162245" sldId="313"/>
            <ac:grpSpMk id="11" creationId="{F4C843E2-6A56-A539-86DC-59A98709EF08}"/>
          </ac:grpSpMkLst>
        </pc:grpChg>
        <pc:grpChg chg="del">
          <ac:chgData name="Mattia Zago" userId="868c17f2-5f7b-4625-be92-cbe91090d795" providerId="ADAL" clId="{CEE03CED-EFCF-4239-9F00-1F6D4EA6A9E8}" dt="2024-04-10T11:15:23.580" v="11965" actId="478"/>
          <ac:grpSpMkLst>
            <pc:docMk/>
            <pc:sldMk cId="2601162245" sldId="313"/>
            <ac:grpSpMk id="33" creationId="{8D612CA5-A45E-E902-319B-3024EA5DD80B}"/>
          </ac:grpSpMkLst>
        </pc:grpChg>
        <pc:picChg chg="add mod ord">
          <ac:chgData name="Mattia Zago" userId="868c17f2-5f7b-4625-be92-cbe91090d795" providerId="ADAL" clId="{CEE03CED-EFCF-4239-9F00-1F6D4EA6A9E8}" dt="2024-04-10T11:15:33.812" v="11968" actId="166"/>
          <ac:picMkLst>
            <pc:docMk/>
            <pc:sldMk cId="2601162245" sldId="313"/>
            <ac:picMk id="2" creationId="{66D2D162-4B08-5650-85E9-0474E05A40E1}"/>
          </ac:picMkLst>
        </pc:picChg>
        <pc:picChg chg="add mod ord">
          <ac:chgData name="Mattia Zago" userId="868c17f2-5f7b-4625-be92-cbe91090d795" providerId="ADAL" clId="{CEE03CED-EFCF-4239-9F00-1F6D4EA6A9E8}" dt="2024-04-10T11:15:37.610" v="11969" actId="1076"/>
          <ac:picMkLst>
            <pc:docMk/>
            <pc:sldMk cId="2601162245" sldId="313"/>
            <ac:picMk id="7" creationId="{61FFBE63-D2A9-A179-91E7-5BD70458E3B9}"/>
          </ac:picMkLst>
        </pc:picChg>
        <pc:picChg chg="add mod ord">
          <ac:chgData name="Mattia Zago" userId="868c17f2-5f7b-4625-be92-cbe91090d795" providerId="ADAL" clId="{CEE03CED-EFCF-4239-9F00-1F6D4EA6A9E8}" dt="2024-04-10T11:15:42.264" v="11972" actId="1076"/>
          <ac:picMkLst>
            <pc:docMk/>
            <pc:sldMk cId="2601162245" sldId="313"/>
            <ac:picMk id="8" creationId="{53455B87-6E47-6BC7-7562-86B42E10F5CC}"/>
          </ac:picMkLst>
        </pc:picChg>
        <pc:picChg chg="add mod ord">
          <ac:chgData name="Mattia Zago" userId="868c17f2-5f7b-4625-be92-cbe91090d795" providerId="ADAL" clId="{CEE03CED-EFCF-4239-9F00-1F6D4EA6A9E8}" dt="2024-04-10T11:10:40.222" v="11899"/>
          <ac:picMkLst>
            <pc:docMk/>
            <pc:sldMk cId="2601162245" sldId="313"/>
            <ac:picMk id="9" creationId="{908A4BDD-35F1-AA59-7677-0EAAA6DD80E4}"/>
          </ac:picMkLst>
        </pc:picChg>
        <pc:picChg chg="add mod">
          <ac:chgData name="Mattia Zago" userId="868c17f2-5f7b-4625-be92-cbe91090d795" providerId="ADAL" clId="{CEE03CED-EFCF-4239-9F00-1F6D4EA6A9E8}" dt="2024-04-09T16:53:52.960" v="11445"/>
          <ac:picMkLst>
            <pc:docMk/>
            <pc:sldMk cId="2601162245" sldId="313"/>
            <ac:picMk id="10" creationId="{FC2D92B4-7540-86A3-B4AD-B2565D70BD63}"/>
          </ac:picMkLst>
        </pc:picChg>
        <pc:picChg chg="del mod">
          <ac:chgData name="Mattia Zago" userId="868c17f2-5f7b-4625-be92-cbe91090d795" providerId="ADAL" clId="{CEE03CED-EFCF-4239-9F00-1F6D4EA6A9E8}" dt="2024-04-09T16:52:12.109" v="11433" actId="478"/>
          <ac:picMkLst>
            <pc:docMk/>
            <pc:sldMk cId="2601162245" sldId="313"/>
            <ac:picMk id="32" creationId="{EC76C7C3-0DE7-AC60-DB60-CEDDD4169939}"/>
          </ac:picMkLst>
        </pc:picChg>
        <pc:cxnChg chg="mod">
          <ac:chgData name="Mattia Zago" userId="868c17f2-5f7b-4625-be92-cbe91090d795" providerId="ADAL" clId="{CEE03CED-EFCF-4239-9F00-1F6D4EA6A9E8}" dt="2024-04-10T11:15:27.071" v="11966"/>
          <ac:cxnSpMkLst>
            <pc:docMk/>
            <pc:sldMk cId="2601162245" sldId="313"/>
            <ac:cxnSpMk id="12" creationId="{357B5B31-742F-E105-2553-4F2A70284790}"/>
          </ac:cxnSpMkLst>
        </pc:cxnChg>
        <pc:cxnChg chg="mod">
          <ac:chgData name="Mattia Zago" userId="868c17f2-5f7b-4625-be92-cbe91090d795" providerId="ADAL" clId="{CEE03CED-EFCF-4239-9F00-1F6D4EA6A9E8}" dt="2024-04-10T11:15:27.071" v="11966"/>
          <ac:cxnSpMkLst>
            <pc:docMk/>
            <pc:sldMk cId="2601162245" sldId="313"/>
            <ac:cxnSpMk id="13" creationId="{118D45D5-5F54-3729-584E-E43684F8B28C}"/>
          </ac:cxnSpMkLst>
        </pc:cxnChg>
        <pc:cxnChg chg="mod">
          <ac:chgData name="Mattia Zago" userId="868c17f2-5f7b-4625-be92-cbe91090d795" providerId="ADAL" clId="{CEE03CED-EFCF-4239-9F00-1F6D4EA6A9E8}" dt="2024-04-10T11:15:27.071" v="11966"/>
          <ac:cxnSpMkLst>
            <pc:docMk/>
            <pc:sldMk cId="2601162245" sldId="313"/>
            <ac:cxnSpMk id="14" creationId="{8F1BB7EB-95AC-2844-ADF9-D35F3CCF023D}"/>
          </ac:cxnSpMkLst>
        </pc:cxnChg>
        <pc:cxnChg chg="mod">
          <ac:chgData name="Mattia Zago" userId="868c17f2-5f7b-4625-be92-cbe91090d795" providerId="ADAL" clId="{CEE03CED-EFCF-4239-9F00-1F6D4EA6A9E8}" dt="2024-04-10T11:15:27.071" v="11966"/>
          <ac:cxnSpMkLst>
            <pc:docMk/>
            <pc:sldMk cId="2601162245" sldId="313"/>
            <ac:cxnSpMk id="15" creationId="{7A95AE91-7FEF-7678-35D1-C2D799858820}"/>
          </ac:cxnSpMkLst>
        </pc:cxnChg>
        <pc:cxnChg chg="mod">
          <ac:chgData name="Mattia Zago" userId="868c17f2-5f7b-4625-be92-cbe91090d795" providerId="ADAL" clId="{CEE03CED-EFCF-4239-9F00-1F6D4EA6A9E8}" dt="2024-04-10T11:15:23.580" v="11965" actId="478"/>
          <ac:cxnSpMkLst>
            <pc:docMk/>
            <pc:sldMk cId="2601162245" sldId="313"/>
            <ac:cxnSpMk id="34" creationId="{CABDB18F-D7E2-778D-CDC2-CB0EB72FC59E}"/>
          </ac:cxnSpMkLst>
        </pc:cxnChg>
        <pc:cxnChg chg="mod">
          <ac:chgData name="Mattia Zago" userId="868c17f2-5f7b-4625-be92-cbe91090d795" providerId="ADAL" clId="{CEE03CED-EFCF-4239-9F00-1F6D4EA6A9E8}" dt="2024-04-10T11:15:23.580" v="11965" actId="478"/>
          <ac:cxnSpMkLst>
            <pc:docMk/>
            <pc:sldMk cId="2601162245" sldId="313"/>
            <ac:cxnSpMk id="35" creationId="{ACB402D1-F058-A309-44BE-55490027B9A8}"/>
          </ac:cxnSpMkLst>
        </pc:cxnChg>
        <pc:cxnChg chg="mod">
          <ac:chgData name="Mattia Zago" userId="868c17f2-5f7b-4625-be92-cbe91090d795" providerId="ADAL" clId="{CEE03CED-EFCF-4239-9F00-1F6D4EA6A9E8}" dt="2024-04-10T11:15:23.580" v="11965" actId="478"/>
          <ac:cxnSpMkLst>
            <pc:docMk/>
            <pc:sldMk cId="2601162245" sldId="313"/>
            <ac:cxnSpMk id="36" creationId="{74A499D4-45E2-F22B-D699-C5C53C541216}"/>
          </ac:cxnSpMkLst>
        </pc:cxnChg>
        <pc:cxnChg chg="mod">
          <ac:chgData name="Mattia Zago" userId="868c17f2-5f7b-4625-be92-cbe91090d795" providerId="ADAL" clId="{CEE03CED-EFCF-4239-9F00-1F6D4EA6A9E8}" dt="2024-04-10T11:15:23.580" v="11965" actId="478"/>
          <ac:cxnSpMkLst>
            <pc:docMk/>
            <pc:sldMk cId="2601162245" sldId="313"/>
            <ac:cxnSpMk id="37" creationId="{B0B82F5C-EF0A-CF7B-BB20-E5B29D8D1120}"/>
          </ac:cxnSpMkLst>
        </pc:cxnChg>
      </pc:sldChg>
      <pc:sldChg chg="addSp delSp modSp add mod modNotesTx">
        <pc:chgData name="Mattia Zago" userId="868c17f2-5f7b-4625-be92-cbe91090d795" providerId="ADAL" clId="{CEE03CED-EFCF-4239-9F00-1F6D4EA6A9E8}" dt="2024-04-11T13:24:05.044" v="22827" actId="20577"/>
        <pc:sldMkLst>
          <pc:docMk/>
          <pc:sldMk cId="2658861482" sldId="314"/>
        </pc:sldMkLst>
        <pc:spChg chg="mod">
          <ac:chgData name="Mattia Zago" userId="868c17f2-5f7b-4625-be92-cbe91090d795" providerId="ADAL" clId="{CEE03CED-EFCF-4239-9F00-1F6D4EA6A9E8}" dt="2024-04-04T10:44:52.686" v="950" actId="20577"/>
          <ac:spMkLst>
            <pc:docMk/>
            <pc:sldMk cId="2658861482" sldId="314"/>
            <ac:spMk id="2" creationId="{3AC84EA7-D63B-B89C-37EC-384201C3CEA3}"/>
          </ac:spMkLst>
        </pc:spChg>
        <pc:spChg chg="add del mod">
          <ac:chgData name="Mattia Zago" userId="868c17f2-5f7b-4625-be92-cbe91090d795" providerId="ADAL" clId="{CEE03CED-EFCF-4239-9F00-1F6D4EA6A9E8}" dt="2024-04-10T08:51:11.695" v="11894" actId="478"/>
          <ac:spMkLst>
            <pc:docMk/>
            <pc:sldMk cId="2658861482" sldId="314"/>
            <ac:spMk id="14" creationId="{F56A7B99-9479-2C1C-5C0D-085E11ED7E97}"/>
          </ac:spMkLst>
        </pc:spChg>
        <pc:picChg chg="del">
          <ac:chgData name="Mattia Zago" userId="868c17f2-5f7b-4625-be92-cbe91090d795" providerId="ADAL" clId="{CEE03CED-EFCF-4239-9F00-1F6D4EA6A9E8}" dt="2024-04-09T15:01:56.210" v="10854" actId="478"/>
          <ac:picMkLst>
            <pc:docMk/>
            <pc:sldMk cId="2658861482" sldId="314"/>
            <ac:picMk id="7" creationId="{9750E227-18CB-8A8A-BEF3-170C33B82E07}"/>
          </ac:picMkLst>
        </pc:picChg>
        <pc:picChg chg="mod">
          <ac:chgData name="Mattia Zago" userId="868c17f2-5f7b-4625-be92-cbe91090d795" providerId="ADAL" clId="{CEE03CED-EFCF-4239-9F00-1F6D4EA6A9E8}" dt="2024-04-04T10:45:35.623" v="958" actId="196"/>
          <ac:picMkLst>
            <pc:docMk/>
            <pc:sldMk cId="2658861482" sldId="314"/>
            <ac:picMk id="9" creationId="{6187A89F-5FF4-B5AE-EC2F-660D1B9B2CEE}"/>
          </ac:picMkLst>
        </pc:picChg>
        <pc:picChg chg="add mod">
          <ac:chgData name="Mattia Zago" userId="868c17f2-5f7b-4625-be92-cbe91090d795" providerId="ADAL" clId="{CEE03CED-EFCF-4239-9F00-1F6D4EA6A9E8}" dt="2024-04-09T15:02:33.482" v="10863" actId="1076"/>
          <ac:picMkLst>
            <pc:docMk/>
            <pc:sldMk cId="2658861482" sldId="314"/>
            <ac:picMk id="10" creationId="{8FD60558-4C94-F5AE-9C6E-4BBB67E9FDBC}"/>
          </ac:picMkLst>
        </pc:picChg>
        <pc:picChg chg="add del mod">
          <ac:chgData name="Mattia Zago" userId="868c17f2-5f7b-4625-be92-cbe91090d795" providerId="ADAL" clId="{CEE03CED-EFCF-4239-9F00-1F6D4EA6A9E8}" dt="2024-04-10T11:11:01.736" v="11901" actId="478"/>
          <ac:picMkLst>
            <pc:docMk/>
            <pc:sldMk cId="2658861482" sldId="314"/>
            <ac:picMk id="11" creationId="{4B4293F5-A5FD-E132-9E66-2BDFE3C9CD71}"/>
          </ac:picMkLst>
        </pc:picChg>
        <pc:picChg chg="add mod">
          <ac:chgData name="Mattia Zago" userId="868c17f2-5f7b-4625-be92-cbe91090d795" providerId="ADAL" clId="{CEE03CED-EFCF-4239-9F00-1F6D4EA6A9E8}" dt="2024-04-10T11:11:02.495" v="11902"/>
          <ac:picMkLst>
            <pc:docMk/>
            <pc:sldMk cId="2658861482" sldId="314"/>
            <ac:picMk id="15" creationId="{201BAA55-6C04-A220-91CD-4844F929C94D}"/>
          </ac:picMkLst>
        </pc:picChg>
        <pc:inkChg chg="add del mod">
          <ac:chgData name="Mattia Zago" userId="868c17f2-5f7b-4625-be92-cbe91090d795" providerId="ADAL" clId="{CEE03CED-EFCF-4239-9F00-1F6D4EA6A9E8}" dt="2024-04-09T15:01:58.002" v="10855" actId="478"/>
          <ac:inkMkLst>
            <pc:docMk/>
            <pc:sldMk cId="2658861482" sldId="314"/>
            <ac:inkMk id="6" creationId="{A918CD4A-B257-6618-E99F-8774C265BE3C}"/>
          </ac:inkMkLst>
        </pc:inkChg>
      </pc:sldChg>
      <pc:sldChg chg="addSp delSp modSp add mod modNotesTx">
        <pc:chgData name="Mattia Zago" userId="868c17f2-5f7b-4625-be92-cbe91090d795" providerId="ADAL" clId="{CEE03CED-EFCF-4239-9F00-1F6D4EA6A9E8}" dt="2024-04-11T13:24:53.915" v="23063"/>
        <pc:sldMkLst>
          <pc:docMk/>
          <pc:sldMk cId="2573350400" sldId="315"/>
        </pc:sldMkLst>
        <pc:spChg chg="mod">
          <ac:chgData name="Mattia Zago" userId="868c17f2-5f7b-4625-be92-cbe91090d795" providerId="ADAL" clId="{CEE03CED-EFCF-4239-9F00-1F6D4EA6A9E8}" dt="2024-04-04T10:45:23.284" v="956" actId="20577"/>
          <ac:spMkLst>
            <pc:docMk/>
            <pc:sldMk cId="2573350400" sldId="315"/>
            <ac:spMk id="2" creationId="{3AC84EA7-D63B-B89C-37EC-384201C3CEA3}"/>
          </ac:spMkLst>
        </pc:spChg>
        <pc:spChg chg="mod">
          <ac:chgData name="Mattia Zago" userId="868c17f2-5f7b-4625-be92-cbe91090d795" providerId="ADAL" clId="{CEE03CED-EFCF-4239-9F00-1F6D4EA6A9E8}" dt="2024-04-09T15:02:55.350" v="10874" actId="1076"/>
          <ac:spMkLst>
            <pc:docMk/>
            <pc:sldMk cId="2573350400" sldId="315"/>
            <ac:spMk id="13" creationId="{9B85EF12-507E-153C-A38B-01158799EB02}"/>
          </ac:spMkLst>
        </pc:spChg>
        <pc:spChg chg="add del mod">
          <ac:chgData name="Mattia Zago" userId="868c17f2-5f7b-4625-be92-cbe91090d795" providerId="ADAL" clId="{CEE03CED-EFCF-4239-9F00-1F6D4EA6A9E8}" dt="2024-04-10T08:51:08.928" v="11893" actId="478"/>
          <ac:spMkLst>
            <pc:docMk/>
            <pc:sldMk cId="2573350400" sldId="315"/>
            <ac:spMk id="14" creationId="{962A9DCB-462C-868C-3235-6FA63D89A1A5}"/>
          </ac:spMkLst>
        </pc:spChg>
        <pc:picChg chg="del">
          <ac:chgData name="Mattia Zago" userId="868c17f2-5f7b-4625-be92-cbe91090d795" providerId="ADAL" clId="{CEE03CED-EFCF-4239-9F00-1F6D4EA6A9E8}" dt="2024-04-09T15:02:37.941" v="10865" actId="478"/>
          <ac:picMkLst>
            <pc:docMk/>
            <pc:sldMk cId="2573350400" sldId="315"/>
            <ac:picMk id="7" creationId="{9750E227-18CB-8A8A-BEF3-170C33B82E07}"/>
          </ac:picMkLst>
        </pc:picChg>
        <pc:picChg chg="mod">
          <ac:chgData name="Mattia Zago" userId="868c17f2-5f7b-4625-be92-cbe91090d795" providerId="ADAL" clId="{CEE03CED-EFCF-4239-9F00-1F6D4EA6A9E8}" dt="2024-04-04T10:45:41.787" v="959" actId="196"/>
          <ac:picMkLst>
            <pc:docMk/>
            <pc:sldMk cId="2573350400" sldId="315"/>
            <ac:picMk id="9" creationId="{6187A89F-5FF4-B5AE-EC2F-660D1B9B2CEE}"/>
          </ac:picMkLst>
        </pc:picChg>
        <pc:picChg chg="add mod ord">
          <ac:chgData name="Mattia Zago" userId="868c17f2-5f7b-4625-be92-cbe91090d795" providerId="ADAL" clId="{CEE03CED-EFCF-4239-9F00-1F6D4EA6A9E8}" dt="2024-04-09T15:02:51.106" v="10873" actId="1076"/>
          <ac:picMkLst>
            <pc:docMk/>
            <pc:sldMk cId="2573350400" sldId="315"/>
            <ac:picMk id="10" creationId="{85F0E2CC-1774-A4DF-70BA-371CE4285DD0}"/>
          </ac:picMkLst>
        </pc:picChg>
        <pc:picChg chg="add del mod">
          <ac:chgData name="Mattia Zago" userId="868c17f2-5f7b-4625-be92-cbe91090d795" providerId="ADAL" clId="{CEE03CED-EFCF-4239-9F00-1F6D4EA6A9E8}" dt="2024-04-10T11:11:04.095" v="11903" actId="478"/>
          <ac:picMkLst>
            <pc:docMk/>
            <pc:sldMk cId="2573350400" sldId="315"/>
            <ac:picMk id="11" creationId="{347176EB-DE6B-1008-A6E6-BB2F4B7925BD}"/>
          </ac:picMkLst>
        </pc:picChg>
        <pc:picChg chg="add mod">
          <ac:chgData name="Mattia Zago" userId="868c17f2-5f7b-4625-be92-cbe91090d795" providerId="ADAL" clId="{CEE03CED-EFCF-4239-9F00-1F6D4EA6A9E8}" dt="2024-04-10T11:11:04.822" v="11904"/>
          <ac:picMkLst>
            <pc:docMk/>
            <pc:sldMk cId="2573350400" sldId="315"/>
            <ac:picMk id="15" creationId="{9BEE9DDE-5A44-4C78-A9B5-2D956EBF9B51}"/>
          </ac:picMkLst>
        </pc:picChg>
        <pc:picChg chg="mod">
          <ac:chgData name="Mattia Zago" userId="868c17f2-5f7b-4625-be92-cbe91090d795" providerId="ADAL" clId="{CEE03CED-EFCF-4239-9F00-1F6D4EA6A9E8}" dt="2024-04-09T15:02:55.350" v="10874" actId="1076"/>
          <ac:picMkLst>
            <pc:docMk/>
            <pc:sldMk cId="2573350400" sldId="315"/>
            <ac:picMk id="1028" creationId="{FFC5198E-9A60-08C6-5B2A-EFB367987537}"/>
          </ac:picMkLst>
        </pc:picChg>
        <pc:inkChg chg="del">
          <ac:chgData name="Mattia Zago" userId="868c17f2-5f7b-4625-be92-cbe91090d795" providerId="ADAL" clId="{CEE03CED-EFCF-4239-9F00-1F6D4EA6A9E8}" dt="2024-04-09T15:02:37.368" v="10864" actId="478"/>
          <ac:inkMkLst>
            <pc:docMk/>
            <pc:sldMk cId="2573350400" sldId="315"/>
            <ac:inkMk id="6" creationId="{A918CD4A-B257-6618-E99F-8774C265BE3C}"/>
          </ac:inkMkLst>
        </pc:inkChg>
      </pc:sldChg>
      <pc:sldChg chg="addSp delSp modSp add mod ord modTransition modNotesTx">
        <pc:chgData name="Mattia Zago" userId="868c17f2-5f7b-4625-be92-cbe91090d795" providerId="ADAL" clId="{CEE03CED-EFCF-4239-9F00-1F6D4EA6A9E8}" dt="2024-04-11T13:25:39.089" v="23266" actId="20577"/>
        <pc:sldMkLst>
          <pc:docMk/>
          <pc:sldMk cId="2746426076" sldId="316"/>
        </pc:sldMkLst>
        <pc:spChg chg="mod">
          <ac:chgData name="Mattia Zago" userId="868c17f2-5f7b-4625-be92-cbe91090d795" providerId="ADAL" clId="{CEE03CED-EFCF-4239-9F00-1F6D4EA6A9E8}" dt="2024-04-04T10:49:57.964" v="1003"/>
          <ac:spMkLst>
            <pc:docMk/>
            <pc:sldMk cId="2746426076" sldId="316"/>
            <ac:spMk id="2" creationId="{3AC84EA7-D63B-B89C-37EC-384201C3CEA3}"/>
          </ac:spMkLst>
        </pc:spChg>
        <pc:spChg chg="add mod ord">
          <ac:chgData name="Mattia Zago" userId="868c17f2-5f7b-4625-be92-cbe91090d795" providerId="ADAL" clId="{CEE03CED-EFCF-4239-9F00-1F6D4EA6A9E8}" dt="2024-04-04T10:48:16.675" v="979" actId="208"/>
          <ac:spMkLst>
            <pc:docMk/>
            <pc:sldMk cId="2746426076" sldId="316"/>
            <ac:spMk id="6" creationId="{CBE339FE-9B1B-E7D3-E6D5-F3328033B14B}"/>
          </ac:spMkLst>
        </pc:spChg>
        <pc:picChg chg="ord">
          <ac:chgData name="Mattia Zago" userId="868c17f2-5f7b-4625-be92-cbe91090d795" providerId="ADAL" clId="{CEE03CED-EFCF-4239-9F00-1F6D4EA6A9E8}" dt="2024-04-04T10:47:37.561" v="970" actId="167"/>
          <ac:picMkLst>
            <pc:docMk/>
            <pc:sldMk cId="2746426076" sldId="316"/>
            <ac:picMk id="7" creationId="{9750E227-18CB-8A8A-BEF3-170C33B82E07}"/>
          </ac:picMkLst>
        </pc:picChg>
        <pc:picChg chg="add mod">
          <ac:chgData name="Mattia Zago" userId="868c17f2-5f7b-4625-be92-cbe91090d795" providerId="ADAL" clId="{CEE03CED-EFCF-4239-9F00-1F6D4EA6A9E8}" dt="2024-04-04T10:47:47.039" v="972" actId="208"/>
          <ac:picMkLst>
            <pc:docMk/>
            <pc:sldMk cId="2746426076" sldId="316"/>
            <ac:picMk id="15" creationId="{3837D42C-FCB7-89B1-4B3B-764F430A5899}"/>
          </ac:picMkLst>
        </pc:picChg>
        <pc:cxnChg chg="add mod">
          <ac:chgData name="Mattia Zago" userId="868c17f2-5f7b-4625-be92-cbe91090d795" providerId="ADAL" clId="{CEE03CED-EFCF-4239-9F00-1F6D4EA6A9E8}" dt="2024-04-04T10:48:49.113" v="980" actId="14100"/>
          <ac:cxnSpMkLst>
            <pc:docMk/>
            <pc:sldMk cId="2746426076" sldId="316"/>
            <ac:cxnSpMk id="8" creationId="{3098684A-EF54-B3AC-DB0C-6273C44C9DBA}"/>
          </ac:cxnSpMkLst>
        </pc:cxnChg>
        <pc:cxnChg chg="add mod">
          <ac:chgData name="Mattia Zago" userId="868c17f2-5f7b-4625-be92-cbe91090d795" providerId="ADAL" clId="{CEE03CED-EFCF-4239-9F00-1F6D4EA6A9E8}" dt="2024-04-04T10:47:44.190" v="971" actId="208"/>
          <ac:cxnSpMkLst>
            <pc:docMk/>
            <pc:sldMk cId="2746426076" sldId="316"/>
            <ac:cxnSpMk id="10" creationId="{E69B9A35-348C-4BBD-039A-451FF5CDCE9C}"/>
          </ac:cxnSpMkLst>
        </pc:cxnChg>
        <pc:cxnChg chg="add mod">
          <ac:chgData name="Mattia Zago" userId="868c17f2-5f7b-4625-be92-cbe91090d795" providerId="ADAL" clId="{CEE03CED-EFCF-4239-9F00-1F6D4EA6A9E8}" dt="2024-04-04T10:48:53.274" v="981" actId="14100"/>
          <ac:cxnSpMkLst>
            <pc:docMk/>
            <pc:sldMk cId="2746426076" sldId="316"/>
            <ac:cxnSpMk id="11" creationId="{A5E903F7-6E6E-6A53-C9F7-CC12063B47E7}"/>
          </ac:cxnSpMkLst>
        </pc:cxnChg>
        <pc:cxnChg chg="add del mod">
          <ac:chgData name="Mattia Zago" userId="868c17f2-5f7b-4625-be92-cbe91090d795" providerId="ADAL" clId="{CEE03CED-EFCF-4239-9F00-1F6D4EA6A9E8}" dt="2024-04-04T10:48:01.793" v="976" actId="478"/>
          <ac:cxnSpMkLst>
            <pc:docMk/>
            <pc:sldMk cId="2746426076" sldId="316"/>
            <ac:cxnSpMk id="14" creationId="{80329762-B719-15AF-AE48-AA1C0FE60711}"/>
          </ac:cxnSpMkLst>
        </pc:cxnChg>
      </pc:sldChg>
      <pc:sldChg chg="addSp modSp add ord modNotesTx">
        <pc:chgData name="Mattia Zago" userId="868c17f2-5f7b-4625-be92-cbe91090d795" providerId="ADAL" clId="{CEE03CED-EFCF-4239-9F00-1F6D4EA6A9E8}" dt="2024-04-11T13:25:19.401" v="23185" actId="20577"/>
        <pc:sldMkLst>
          <pc:docMk/>
          <pc:sldMk cId="2659954060" sldId="317"/>
        </pc:sldMkLst>
        <pc:spChg chg="add mod">
          <ac:chgData name="Mattia Zago" userId="868c17f2-5f7b-4625-be92-cbe91090d795" providerId="ADAL" clId="{CEE03CED-EFCF-4239-9F00-1F6D4EA6A9E8}" dt="2024-04-04T10:49:10.128" v="985"/>
          <ac:spMkLst>
            <pc:docMk/>
            <pc:sldMk cId="2659954060" sldId="317"/>
            <ac:spMk id="6" creationId="{17B45650-13E2-9CDB-8B43-1F2E2297F9CE}"/>
          </ac:spMkLst>
        </pc:spChg>
        <pc:picChg chg="add mod">
          <ac:chgData name="Mattia Zago" userId="868c17f2-5f7b-4625-be92-cbe91090d795" providerId="ADAL" clId="{CEE03CED-EFCF-4239-9F00-1F6D4EA6A9E8}" dt="2024-04-09T16:54:10.741" v="11451"/>
          <ac:picMkLst>
            <pc:docMk/>
            <pc:sldMk cId="2659954060" sldId="317"/>
            <ac:picMk id="8" creationId="{FB53C159-38CB-30A2-A80A-2630816C76E7}"/>
          </ac:picMkLst>
        </pc:picChg>
      </pc:sldChg>
      <pc:sldChg chg="addSp delSp modSp add mod ord modTransition modNotesTx">
        <pc:chgData name="Mattia Zago" userId="868c17f2-5f7b-4625-be92-cbe91090d795" providerId="ADAL" clId="{CEE03CED-EFCF-4239-9F00-1F6D4EA6A9E8}" dt="2024-04-11T13:26:03.297" v="23395" actId="20577"/>
        <pc:sldMkLst>
          <pc:docMk/>
          <pc:sldMk cId="2598163256" sldId="318"/>
        </pc:sldMkLst>
        <pc:spChg chg="mod">
          <ac:chgData name="Mattia Zago" userId="868c17f2-5f7b-4625-be92-cbe91090d795" providerId="ADAL" clId="{CEE03CED-EFCF-4239-9F00-1F6D4EA6A9E8}" dt="2024-04-04T10:49:51.458" v="1002" actId="6549"/>
          <ac:spMkLst>
            <pc:docMk/>
            <pc:sldMk cId="2598163256" sldId="318"/>
            <ac:spMk id="2" creationId="{3AC84EA7-D63B-B89C-37EC-384201C3CEA3}"/>
          </ac:spMkLst>
        </pc:spChg>
        <pc:spChg chg="del">
          <ac:chgData name="Mattia Zago" userId="868c17f2-5f7b-4625-be92-cbe91090d795" providerId="ADAL" clId="{CEE03CED-EFCF-4239-9F00-1F6D4EA6A9E8}" dt="2024-04-04T10:49:42.433" v="991" actId="478"/>
          <ac:spMkLst>
            <pc:docMk/>
            <pc:sldMk cId="2598163256" sldId="318"/>
            <ac:spMk id="6" creationId="{17B45650-13E2-9CDB-8B43-1F2E2297F9CE}"/>
          </ac:spMkLst>
        </pc:spChg>
        <pc:picChg chg="add del mod">
          <ac:chgData name="Mattia Zago" userId="868c17f2-5f7b-4625-be92-cbe91090d795" providerId="ADAL" clId="{CEE03CED-EFCF-4239-9F00-1F6D4EA6A9E8}" dt="2024-04-10T11:11:08.994" v="11905" actId="478"/>
          <ac:picMkLst>
            <pc:docMk/>
            <pc:sldMk cId="2598163256" sldId="318"/>
            <ac:picMk id="6" creationId="{5E3A23BB-1663-FD26-924F-21B0D046C1B9}"/>
          </ac:picMkLst>
        </pc:picChg>
        <pc:picChg chg="add mod">
          <ac:chgData name="Mattia Zago" userId="868c17f2-5f7b-4625-be92-cbe91090d795" providerId="ADAL" clId="{CEE03CED-EFCF-4239-9F00-1F6D4EA6A9E8}" dt="2024-04-10T11:11:09.854" v="11906"/>
          <ac:picMkLst>
            <pc:docMk/>
            <pc:sldMk cId="2598163256" sldId="318"/>
            <ac:picMk id="8" creationId="{38D14E50-6964-E9BD-F482-F6FB1B8625F5}"/>
          </ac:picMkLst>
        </pc:picChg>
        <pc:picChg chg="add mod">
          <ac:chgData name="Mattia Zago" userId="868c17f2-5f7b-4625-be92-cbe91090d795" providerId="ADAL" clId="{CEE03CED-EFCF-4239-9F00-1F6D4EA6A9E8}" dt="2024-04-04T10:54:48.475" v="1009" actId="1076"/>
          <ac:picMkLst>
            <pc:docMk/>
            <pc:sldMk cId="2598163256" sldId="318"/>
            <ac:picMk id="10" creationId="{5A70C650-0AC5-DFF1-0B80-E352E68728E8}"/>
          </ac:picMkLst>
        </pc:picChg>
      </pc:sldChg>
      <pc:sldChg chg="addSp delSp modSp add mod modTransition modNotesTx">
        <pc:chgData name="Mattia Zago" userId="868c17f2-5f7b-4625-be92-cbe91090d795" providerId="ADAL" clId="{CEE03CED-EFCF-4239-9F00-1F6D4EA6A9E8}" dt="2024-04-11T13:26:53.652" v="23614" actId="5793"/>
        <pc:sldMkLst>
          <pc:docMk/>
          <pc:sldMk cId="3099187571" sldId="319"/>
        </pc:sldMkLst>
        <pc:spChg chg="mod">
          <ac:chgData name="Mattia Zago" userId="868c17f2-5f7b-4625-be92-cbe91090d795" providerId="ADAL" clId="{CEE03CED-EFCF-4239-9F00-1F6D4EA6A9E8}" dt="2024-04-04T10:55:05.532" v="1013" actId="20577"/>
          <ac:spMkLst>
            <pc:docMk/>
            <pc:sldMk cId="3099187571" sldId="319"/>
            <ac:spMk id="2" creationId="{3AC84EA7-D63B-B89C-37EC-384201C3CEA3}"/>
          </ac:spMkLst>
        </pc:spChg>
        <pc:spChg chg="add mod">
          <ac:chgData name="Mattia Zago" userId="868c17f2-5f7b-4625-be92-cbe91090d795" providerId="ADAL" clId="{CEE03CED-EFCF-4239-9F00-1F6D4EA6A9E8}" dt="2024-04-10T07:54:42.656" v="11751" actId="1582"/>
          <ac:spMkLst>
            <pc:docMk/>
            <pc:sldMk cId="3099187571" sldId="319"/>
            <ac:spMk id="9" creationId="{1FD27838-DA64-5588-6CE9-B1EA16B1CCBA}"/>
          </ac:spMkLst>
        </pc:spChg>
        <pc:picChg chg="add mod">
          <ac:chgData name="Mattia Zago" userId="868c17f2-5f7b-4625-be92-cbe91090d795" providerId="ADAL" clId="{CEE03CED-EFCF-4239-9F00-1F6D4EA6A9E8}" dt="2024-04-04T10:55:14.117" v="1015"/>
          <ac:picMkLst>
            <pc:docMk/>
            <pc:sldMk cId="3099187571" sldId="319"/>
            <ac:picMk id="6" creationId="{1AE3CBA9-1EF1-3874-E61F-9B6CA191DDE1}"/>
          </ac:picMkLst>
        </pc:picChg>
        <pc:picChg chg="add del mod">
          <ac:chgData name="Mattia Zago" userId="868c17f2-5f7b-4625-be92-cbe91090d795" providerId="ADAL" clId="{CEE03CED-EFCF-4239-9F00-1F6D4EA6A9E8}" dt="2024-04-10T11:11:11.268" v="11907" actId="478"/>
          <ac:picMkLst>
            <pc:docMk/>
            <pc:sldMk cId="3099187571" sldId="319"/>
            <ac:picMk id="8" creationId="{019510CD-88DE-6591-CCC0-2F6675277690}"/>
          </ac:picMkLst>
        </pc:picChg>
        <pc:picChg chg="del">
          <ac:chgData name="Mattia Zago" userId="868c17f2-5f7b-4625-be92-cbe91090d795" providerId="ADAL" clId="{CEE03CED-EFCF-4239-9F00-1F6D4EA6A9E8}" dt="2024-04-04T10:55:13.917" v="1014" actId="478"/>
          <ac:picMkLst>
            <pc:docMk/>
            <pc:sldMk cId="3099187571" sldId="319"/>
            <ac:picMk id="9" creationId="{6187A89F-5FF4-B5AE-EC2F-660D1B9B2CEE}"/>
          </ac:picMkLst>
        </pc:picChg>
        <pc:picChg chg="del">
          <ac:chgData name="Mattia Zago" userId="868c17f2-5f7b-4625-be92-cbe91090d795" providerId="ADAL" clId="{CEE03CED-EFCF-4239-9F00-1F6D4EA6A9E8}" dt="2024-04-04T10:56:29.344" v="1016" actId="478"/>
          <ac:picMkLst>
            <pc:docMk/>
            <pc:sldMk cId="3099187571" sldId="319"/>
            <ac:picMk id="10" creationId="{5A70C650-0AC5-DFF1-0B80-E352E68728E8}"/>
          </ac:picMkLst>
        </pc:picChg>
        <pc:picChg chg="add mod">
          <ac:chgData name="Mattia Zago" userId="868c17f2-5f7b-4625-be92-cbe91090d795" providerId="ADAL" clId="{CEE03CED-EFCF-4239-9F00-1F6D4EA6A9E8}" dt="2024-04-10T11:11:12.038" v="11908"/>
          <ac:picMkLst>
            <pc:docMk/>
            <pc:sldMk cId="3099187571" sldId="319"/>
            <ac:picMk id="10" creationId="{9ECC3EC4-DF17-8E2F-16CC-19DEE266EC64}"/>
          </ac:picMkLst>
        </pc:picChg>
        <pc:picChg chg="add mod">
          <ac:chgData name="Mattia Zago" userId="868c17f2-5f7b-4625-be92-cbe91090d795" providerId="ADAL" clId="{CEE03CED-EFCF-4239-9F00-1F6D4EA6A9E8}" dt="2024-04-04T10:56:35.628" v="1020" actId="1076"/>
          <ac:picMkLst>
            <pc:docMk/>
            <pc:sldMk cId="3099187571" sldId="319"/>
            <ac:picMk id="11" creationId="{116501B8-C1EC-325B-F880-90639739E66C}"/>
          </ac:picMkLst>
        </pc:picChg>
      </pc:sldChg>
      <pc:sldChg chg="addSp delSp modSp add del mod">
        <pc:chgData name="Mattia Zago" userId="868c17f2-5f7b-4625-be92-cbe91090d795" providerId="ADAL" clId="{CEE03CED-EFCF-4239-9F00-1F6D4EA6A9E8}" dt="2024-04-09T15:37:38.956" v="11069" actId="47"/>
        <pc:sldMkLst>
          <pc:docMk/>
          <pc:sldMk cId="2428141957" sldId="320"/>
        </pc:sldMkLst>
        <pc:spChg chg="mod">
          <ac:chgData name="Mattia Zago" userId="868c17f2-5f7b-4625-be92-cbe91090d795" providerId="ADAL" clId="{CEE03CED-EFCF-4239-9F00-1F6D4EA6A9E8}" dt="2024-04-04T10:57:37.409" v="1024" actId="20577"/>
          <ac:spMkLst>
            <pc:docMk/>
            <pc:sldMk cId="2428141957" sldId="320"/>
            <ac:spMk id="2" creationId="{3AC84EA7-D63B-B89C-37EC-384201C3CEA3}"/>
          </ac:spMkLst>
        </pc:spChg>
        <pc:spChg chg="add mod">
          <ac:chgData name="Mattia Zago" userId="868c17f2-5f7b-4625-be92-cbe91090d795" providerId="ADAL" clId="{CEE03CED-EFCF-4239-9F00-1F6D4EA6A9E8}" dt="2024-04-04T10:58:26.365" v="1067" actId="20577"/>
          <ac:spMkLst>
            <pc:docMk/>
            <pc:sldMk cId="2428141957" sldId="320"/>
            <ac:spMk id="9" creationId="{37B108BE-3D7D-A3AA-EBAA-35263BFEA615}"/>
          </ac:spMkLst>
        </pc:spChg>
        <pc:picChg chg="del">
          <ac:chgData name="Mattia Zago" userId="868c17f2-5f7b-4625-be92-cbe91090d795" providerId="ADAL" clId="{CEE03CED-EFCF-4239-9F00-1F6D4EA6A9E8}" dt="2024-04-04T10:57:41.481" v="1025" actId="478"/>
          <ac:picMkLst>
            <pc:docMk/>
            <pc:sldMk cId="2428141957" sldId="320"/>
            <ac:picMk id="6" creationId="{1AE3CBA9-1EF1-3874-E61F-9B6CA191DDE1}"/>
          </ac:picMkLst>
        </pc:picChg>
        <pc:picChg chg="del">
          <ac:chgData name="Mattia Zago" userId="868c17f2-5f7b-4625-be92-cbe91090d795" providerId="ADAL" clId="{CEE03CED-EFCF-4239-9F00-1F6D4EA6A9E8}" dt="2024-04-09T15:37:22.888" v="11068" actId="478"/>
          <ac:picMkLst>
            <pc:docMk/>
            <pc:sldMk cId="2428141957" sldId="320"/>
            <ac:picMk id="7" creationId="{9750E227-18CB-8A8A-BEF3-170C33B82E07}"/>
          </ac:picMkLst>
        </pc:picChg>
        <pc:picChg chg="add mod">
          <ac:chgData name="Mattia Zago" userId="868c17f2-5f7b-4625-be92-cbe91090d795" providerId="ADAL" clId="{CEE03CED-EFCF-4239-9F00-1F6D4EA6A9E8}" dt="2024-04-04T10:57:45.802" v="1026"/>
          <ac:picMkLst>
            <pc:docMk/>
            <pc:sldMk cId="2428141957" sldId="320"/>
            <ac:picMk id="8" creationId="{560F958C-582A-1AC5-E434-C6B62E84EC53}"/>
          </ac:picMkLst>
        </pc:picChg>
        <pc:picChg chg="mod">
          <ac:chgData name="Mattia Zago" userId="868c17f2-5f7b-4625-be92-cbe91090d795" providerId="ADAL" clId="{CEE03CED-EFCF-4239-9F00-1F6D4EA6A9E8}" dt="2024-04-09T15:37:18.882" v="11067" actId="14826"/>
          <ac:picMkLst>
            <pc:docMk/>
            <pc:sldMk cId="2428141957" sldId="320"/>
            <ac:picMk id="11" creationId="{116501B8-C1EC-325B-F880-90639739E66C}"/>
          </ac:picMkLst>
        </pc:picChg>
      </pc:sldChg>
      <pc:sldChg chg="addSp delSp modSp add mod modAnim modNotesTx">
        <pc:chgData name="Mattia Zago" userId="868c17f2-5f7b-4625-be92-cbe91090d795" providerId="ADAL" clId="{CEE03CED-EFCF-4239-9F00-1F6D4EA6A9E8}" dt="2024-04-11T13:30:33.474" v="24207" actId="20577"/>
        <pc:sldMkLst>
          <pc:docMk/>
          <pc:sldMk cId="3864773140" sldId="321"/>
        </pc:sldMkLst>
        <pc:spChg chg="del">
          <ac:chgData name="Mattia Zago" userId="868c17f2-5f7b-4625-be92-cbe91090d795" providerId="ADAL" clId="{CEE03CED-EFCF-4239-9F00-1F6D4EA6A9E8}" dt="2024-04-04T10:58:45.380" v="1069" actId="478"/>
          <ac:spMkLst>
            <pc:docMk/>
            <pc:sldMk cId="3864773140" sldId="321"/>
            <ac:spMk id="6" creationId="{17B45650-13E2-9CDB-8B43-1F2E2297F9CE}"/>
          </ac:spMkLst>
        </pc:spChg>
        <pc:spChg chg="add mod">
          <ac:chgData name="Mattia Zago" userId="868c17f2-5f7b-4625-be92-cbe91090d795" providerId="ADAL" clId="{CEE03CED-EFCF-4239-9F00-1F6D4EA6A9E8}" dt="2024-04-04T11:00:26.267" v="1150" actId="164"/>
          <ac:spMkLst>
            <pc:docMk/>
            <pc:sldMk cId="3864773140" sldId="321"/>
            <ac:spMk id="11" creationId="{C47B57CE-4954-26C6-0407-86F8C4725B02}"/>
          </ac:spMkLst>
        </pc:spChg>
        <pc:spChg chg="mod topLvl">
          <ac:chgData name="Mattia Zago" userId="868c17f2-5f7b-4625-be92-cbe91090d795" providerId="ADAL" clId="{CEE03CED-EFCF-4239-9F00-1F6D4EA6A9E8}" dt="2024-04-04T11:02:51.529" v="1195" actId="1076"/>
          <ac:spMkLst>
            <pc:docMk/>
            <pc:sldMk cId="3864773140" sldId="321"/>
            <ac:spMk id="17" creationId="{0C16B9B4-5719-D4DA-A13B-C4B2719BFF04}"/>
          </ac:spMkLst>
        </pc:spChg>
        <pc:spChg chg="add mod">
          <ac:chgData name="Mattia Zago" userId="868c17f2-5f7b-4625-be92-cbe91090d795" providerId="ADAL" clId="{CEE03CED-EFCF-4239-9F00-1F6D4EA6A9E8}" dt="2024-04-04T11:02:48.050" v="1193" actId="1076"/>
          <ac:spMkLst>
            <pc:docMk/>
            <pc:sldMk cId="3864773140" sldId="321"/>
            <ac:spMk id="18" creationId="{034453F8-63E4-2E5A-78FD-F7D74C04226A}"/>
          </ac:spMkLst>
        </pc:spChg>
        <pc:spChg chg="mod">
          <ac:chgData name="Mattia Zago" userId="868c17f2-5f7b-4625-be92-cbe91090d795" providerId="ADAL" clId="{CEE03CED-EFCF-4239-9F00-1F6D4EA6A9E8}" dt="2024-04-04T11:02:02.653" v="1185" actId="1076"/>
          <ac:spMkLst>
            <pc:docMk/>
            <pc:sldMk cId="3864773140" sldId="321"/>
            <ac:spMk id="21" creationId="{6FEA4A5C-B8BE-1473-1C6A-4D5CDE964988}"/>
          </ac:spMkLst>
        </pc:spChg>
        <pc:spChg chg="mod">
          <ac:chgData name="Mattia Zago" userId="868c17f2-5f7b-4625-be92-cbe91090d795" providerId="ADAL" clId="{CEE03CED-EFCF-4239-9F00-1F6D4EA6A9E8}" dt="2024-04-04T11:01:44.480" v="1178"/>
          <ac:spMkLst>
            <pc:docMk/>
            <pc:sldMk cId="3864773140" sldId="321"/>
            <ac:spMk id="22" creationId="{44A8B1FF-7C00-4CD3-582A-17B862166876}"/>
          </ac:spMkLst>
        </pc:spChg>
        <pc:grpChg chg="add mod">
          <ac:chgData name="Mattia Zago" userId="868c17f2-5f7b-4625-be92-cbe91090d795" providerId="ADAL" clId="{CEE03CED-EFCF-4239-9F00-1F6D4EA6A9E8}" dt="2024-04-04T11:00:29.714" v="1151" actId="1076"/>
          <ac:grpSpMkLst>
            <pc:docMk/>
            <pc:sldMk cId="3864773140" sldId="321"/>
            <ac:grpSpMk id="14" creationId="{350339F8-367A-DF1D-79A9-4E55D55D061D}"/>
          </ac:grpSpMkLst>
        </pc:grpChg>
        <pc:grpChg chg="add del mod">
          <ac:chgData name="Mattia Zago" userId="868c17f2-5f7b-4625-be92-cbe91090d795" providerId="ADAL" clId="{CEE03CED-EFCF-4239-9F00-1F6D4EA6A9E8}" dt="2024-04-04T11:00:42.503" v="1154" actId="165"/>
          <ac:grpSpMkLst>
            <pc:docMk/>
            <pc:sldMk cId="3864773140" sldId="321"/>
            <ac:grpSpMk id="15" creationId="{FB977CCF-2AA6-D26F-937A-C38C1D4484A2}"/>
          </ac:grpSpMkLst>
        </pc:grpChg>
        <pc:grpChg chg="add mod">
          <ac:chgData name="Mattia Zago" userId="868c17f2-5f7b-4625-be92-cbe91090d795" providerId="ADAL" clId="{CEE03CED-EFCF-4239-9F00-1F6D4EA6A9E8}" dt="2024-04-04T11:01:43.845" v="1177" actId="1076"/>
          <ac:grpSpMkLst>
            <pc:docMk/>
            <pc:sldMk cId="3864773140" sldId="321"/>
            <ac:grpSpMk id="19" creationId="{D6FC2850-E23B-7235-D153-1C9AF3818931}"/>
          </ac:grpSpMkLst>
        </pc:grpChg>
        <pc:grpChg chg="add mod">
          <ac:chgData name="Mattia Zago" userId="868c17f2-5f7b-4625-be92-cbe91090d795" providerId="ADAL" clId="{CEE03CED-EFCF-4239-9F00-1F6D4EA6A9E8}" dt="2024-04-04T11:02:06.140" v="1186" actId="1076"/>
          <ac:grpSpMkLst>
            <pc:docMk/>
            <pc:sldMk cId="3864773140" sldId="321"/>
            <ac:grpSpMk id="20" creationId="{044A0FA4-1562-05C1-DCA5-A408283C01A8}"/>
          </ac:grpSpMkLst>
        </pc:grpChg>
        <pc:graphicFrameChg chg="add mod modGraphic">
          <ac:chgData name="Mattia Zago" userId="868c17f2-5f7b-4625-be92-cbe91090d795" providerId="ADAL" clId="{CEE03CED-EFCF-4239-9F00-1F6D4EA6A9E8}" dt="2024-04-04T11:00:26.267" v="1150" actId="164"/>
          <ac:graphicFrameMkLst>
            <pc:docMk/>
            <pc:sldMk cId="3864773140" sldId="321"/>
            <ac:graphicFrameMk id="10" creationId="{2814AB66-7F2A-0C02-7D51-4097F5746B35}"/>
          </ac:graphicFrameMkLst>
        </pc:graphicFrameChg>
        <pc:graphicFrameChg chg="del mod topLvl">
          <ac:chgData name="Mattia Zago" userId="868c17f2-5f7b-4625-be92-cbe91090d795" providerId="ADAL" clId="{CEE03CED-EFCF-4239-9F00-1F6D4EA6A9E8}" dt="2024-04-04T11:00:49.125" v="1157" actId="478"/>
          <ac:graphicFrameMkLst>
            <pc:docMk/>
            <pc:sldMk cId="3864773140" sldId="321"/>
            <ac:graphicFrameMk id="16" creationId="{5E705A34-021C-6A92-AE97-27AE1963AA53}"/>
          </ac:graphicFrameMkLst>
        </pc:graphicFrameChg>
        <pc:picChg chg="add del mod">
          <ac:chgData name="Mattia Zago" userId="868c17f2-5f7b-4625-be92-cbe91090d795" providerId="ADAL" clId="{CEE03CED-EFCF-4239-9F00-1F6D4EA6A9E8}" dt="2024-04-10T11:11:14.804" v="11909" actId="478"/>
          <ac:picMkLst>
            <pc:docMk/>
            <pc:sldMk cId="3864773140" sldId="321"/>
            <ac:picMk id="6" creationId="{6C7E0D48-64DC-6447-6BEC-BADAF19F3ACF}"/>
          </ac:picMkLst>
        </pc:picChg>
        <pc:picChg chg="mod">
          <ac:chgData name="Mattia Zago" userId="868c17f2-5f7b-4625-be92-cbe91090d795" providerId="ADAL" clId="{CEE03CED-EFCF-4239-9F00-1F6D4EA6A9E8}" dt="2024-04-04T11:01:55.231" v="1183" actId="1076"/>
          <ac:picMkLst>
            <pc:docMk/>
            <pc:sldMk cId="3864773140" sldId="321"/>
            <ac:picMk id="7" creationId="{9750E227-18CB-8A8A-BEF3-170C33B82E07}"/>
          </ac:picMkLst>
        </pc:picChg>
        <pc:picChg chg="add mod">
          <ac:chgData name="Mattia Zago" userId="868c17f2-5f7b-4625-be92-cbe91090d795" providerId="ADAL" clId="{CEE03CED-EFCF-4239-9F00-1F6D4EA6A9E8}" dt="2024-04-10T11:11:15.622" v="11910"/>
          <ac:picMkLst>
            <pc:docMk/>
            <pc:sldMk cId="3864773140" sldId="321"/>
            <ac:picMk id="8" creationId="{12E35358-82C1-6639-DF44-F4C3C57717A3}"/>
          </ac:picMkLst>
        </pc:picChg>
      </pc:sldChg>
      <pc:sldChg chg="addSp delSp modSp new mod modTransition modClrScheme chgLayout">
        <pc:chgData name="Mattia Zago" userId="868c17f2-5f7b-4625-be92-cbe91090d795" providerId="ADAL" clId="{CEE03CED-EFCF-4239-9F00-1F6D4EA6A9E8}" dt="2024-04-04T11:03:37.174" v="1200"/>
        <pc:sldMkLst>
          <pc:docMk/>
          <pc:sldMk cId="4051856315" sldId="322"/>
        </pc:sldMkLst>
        <pc:spChg chg="del">
          <ac:chgData name="Mattia Zago" userId="868c17f2-5f7b-4625-be92-cbe91090d795" providerId="ADAL" clId="{CEE03CED-EFCF-4239-9F00-1F6D4EA6A9E8}" dt="2024-04-04T10:58:57.928" v="1071" actId="700"/>
          <ac:spMkLst>
            <pc:docMk/>
            <pc:sldMk cId="4051856315" sldId="322"/>
            <ac:spMk id="2" creationId="{B041C232-2E66-1445-89A3-A2AA92E05746}"/>
          </ac:spMkLst>
        </pc:spChg>
        <pc:spChg chg="del mod ord">
          <ac:chgData name="Mattia Zago" userId="868c17f2-5f7b-4625-be92-cbe91090d795" providerId="ADAL" clId="{CEE03CED-EFCF-4239-9F00-1F6D4EA6A9E8}" dt="2024-04-04T10:59:29.949" v="1140" actId="478"/>
          <ac:spMkLst>
            <pc:docMk/>
            <pc:sldMk cId="4051856315" sldId="322"/>
            <ac:spMk id="3" creationId="{0B46EF7A-3B94-6C35-5E38-78F4AD7C5742}"/>
          </ac:spMkLst>
        </pc:spChg>
        <pc:spChg chg="del mod ord">
          <ac:chgData name="Mattia Zago" userId="868c17f2-5f7b-4625-be92-cbe91090d795" providerId="ADAL" clId="{CEE03CED-EFCF-4239-9F00-1F6D4EA6A9E8}" dt="2024-04-04T10:59:28.800" v="1139" actId="478"/>
          <ac:spMkLst>
            <pc:docMk/>
            <pc:sldMk cId="4051856315" sldId="322"/>
            <ac:spMk id="4" creationId="{010C43A7-51C5-BE3E-0BFC-3FFF78F72538}"/>
          </ac:spMkLst>
        </pc:spChg>
        <pc:spChg chg="mod ord">
          <ac:chgData name="Mattia Zago" userId="868c17f2-5f7b-4625-be92-cbe91090d795" providerId="ADAL" clId="{CEE03CED-EFCF-4239-9F00-1F6D4EA6A9E8}" dt="2024-04-04T10:58:57.928" v="1071" actId="700"/>
          <ac:spMkLst>
            <pc:docMk/>
            <pc:sldMk cId="4051856315" sldId="322"/>
            <ac:spMk id="5" creationId="{0402EC79-7EF1-FA60-EBA9-066D7BF412F3}"/>
          </ac:spMkLst>
        </pc:spChg>
        <pc:spChg chg="add mod">
          <ac:chgData name="Mattia Zago" userId="868c17f2-5f7b-4625-be92-cbe91090d795" providerId="ADAL" clId="{CEE03CED-EFCF-4239-9F00-1F6D4EA6A9E8}" dt="2024-04-04T10:59:27.276" v="1138" actId="1076"/>
          <ac:spMkLst>
            <pc:docMk/>
            <pc:sldMk cId="4051856315" sldId="322"/>
            <ac:spMk id="6" creationId="{9E35E47F-5925-ADF4-774A-34E85DBE2B5B}"/>
          </ac:spMkLst>
        </pc:spChg>
      </pc:sldChg>
      <pc:sldChg chg="addSp delSp modSp new del mod modClrScheme chgLayout">
        <pc:chgData name="Mattia Zago" userId="868c17f2-5f7b-4625-be92-cbe91090d795" providerId="ADAL" clId="{CEE03CED-EFCF-4239-9F00-1F6D4EA6A9E8}" dt="2024-04-04T12:14:53.802" v="1639" actId="47"/>
        <pc:sldMkLst>
          <pc:docMk/>
          <pc:sldMk cId="4166094638" sldId="323"/>
        </pc:sldMkLst>
        <pc:spChg chg="add del mod ord">
          <ac:chgData name="Mattia Zago" userId="868c17f2-5f7b-4625-be92-cbe91090d795" providerId="ADAL" clId="{CEE03CED-EFCF-4239-9F00-1F6D4EA6A9E8}" dt="2024-04-04T12:07:32.849" v="1209" actId="700"/>
          <ac:spMkLst>
            <pc:docMk/>
            <pc:sldMk cId="4166094638" sldId="323"/>
            <ac:spMk id="2" creationId="{8A8D7419-2A15-C615-75DD-115F35C01586}"/>
          </ac:spMkLst>
        </pc:spChg>
        <pc:spChg chg="add del mod">
          <ac:chgData name="Mattia Zago" userId="868c17f2-5f7b-4625-be92-cbe91090d795" providerId="ADAL" clId="{CEE03CED-EFCF-4239-9F00-1F6D4EA6A9E8}" dt="2024-04-04T12:07:32.849" v="1209" actId="700"/>
          <ac:spMkLst>
            <pc:docMk/>
            <pc:sldMk cId="4166094638" sldId="323"/>
            <ac:spMk id="3" creationId="{246DF25E-85EC-D809-7E17-78781FDD2353}"/>
          </ac:spMkLst>
        </pc:spChg>
        <pc:spChg chg="add del mod">
          <ac:chgData name="Mattia Zago" userId="868c17f2-5f7b-4625-be92-cbe91090d795" providerId="ADAL" clId="{CEE03CED-EFCF-4239-9F00-1F6D4EA6A9E8}" dt="2024-04-04T12:07:32.849" v="1209" actId="700"/>
          <ac:spMkLst>
            <pc:docMk/>
            <pc:sldMk cId="4166094638" sldId="323"/>
            <ac:spMk id="4" creationId="{67353F4C-0653-4986-700A-9969AE9E4471}"/>
          </ac:spMkLst>
        </pc:spChg>
        <pc:spChg chg="add mod ord">
          <ac:chgData name="Mattia Zago" userId="868c17f2-5f7b-4625-be92-cbe91090d795" providerId="ADAL" clId="{CEE03CED-EFCF-4239-9F00-1F6D4EA6A9E8}" dt="2024-04-04T12:07:45.784" v="1262" actId="20577"/>
          <ac:spMkLst>
            <pc:docMk/>
            <pc:sldMk cId="4166094638" sldId="323"/>
            <ac:spMk id="5" creationId="{2F7F5EF3-7646-DAE7-730B-3D18192E93AD}"/>
          </ac:spMkLst>
        </pc:spChg>
        <pc:spChg chg="add del mod">
          <ac:chgData name="Mattia Zago" userId="868c17f2-5f7b-4625-be92-cbe91090d795" providerId="ADAL" clId="{CEE03CED-EFCF-4239-9F00-1F6D4EA6A9E8}" dt="2024-04-04T12:11:41.752" v="1355" actId="478"/>
          <ac:spMkLst>
            <pc:docMk/>
            <pc:sldMk cId="4166094638" sldId="323"/>
            <ac:spMk id="6" creationId="{79956AE5-4BE8-1CA0-BB35-51C140640AD4}"/>
          </ac:spMkLst>
        </pc:spChg>
        <pc:spChg chg="add del mod">
          <ac:chgData name="Mattia Zago" userId="868c17f2-5f7b-4625-be92-cbe91090d795" providerId="ADAL" clId="{CEE03CED-EFCF-4239-9F00-1F6D4EA6A9E8}" dt="2024-04-04T12:11:40.470" v="1353" actId="478"/>
          <ac:spMkLst>
            <pc:docMk/>
            <pc:sldMk cId="4166094638" sldId="323"/>
            <ac:spMk id="7" creationId="{F6F44CFF-AE54-771C-508E-302849245D13}"/>
          </ac:spMkLst>
        </pc:spChg>
        <pc:spChg chg="add del mod">
          <ac:chgData name="Mattia Zago" userId="868c17f2-5f7b-4625-be92-cbe91090d795" providerId="ADAL" clId="{CEE03CED-EFCF-4239-9F00-1F6D4EA6A9E8}" dt="2024-04-04T12:11:41.213" v="1354" actId="478"/>
          <ac:spMkLst>
            <pc:docMk/>
            <pc:sldMk cId="4166094638" sldId="323"/>
            <ac:spMk id="8" creationId="{26FD48DF-D89E-AF1B-8245-4EFA1E52082D}"/>
          </ac:spMkLst>
        </pc:spChg>
        <pc:spChg chg="add del mod">
          <ac:chgData name="Mattia Zago" userId="868c17f2-5f7b-4625-be92-cbe91090d795" providerId="ADAL" clId="{CEE03CED-EFCF-4239-9F00-1F6D4EA6A9E8}" dt="2024-04-04T12:11:42.250" v="1356" actId="478"/>
          <ac:spMkLst>
            <pc:docMk/>
            <pc:sldMk cId="4166094638" sldId="323"/>
            <ac:spMk id="9" creationId="{595850E4-905B-8534-B5A2-ED117E605850}"/>
          </ac:spMkLst>
        </pc:spChg>
      </pc:sldChg>
      <pc:sldChg chg="addSp modSp add del mod">
        <pc:chgData name="Mattia Zago" userId="868c17f2-5f7b-4625-be92-cbe91090d795" providerId="ADAL" clId="{CEE03CED-EFCF-4239-9F00-1F6D4EA6A9E8}" dt="2024-04-04T12:14:12.939" v="1619" actId="47"/>
        <pc:sldMkLst>
          <pc:docMk/>
          <pc:sldMk cId="3291548534" sldId="324"/>
        </pc:sldMkLst>
        <pc:spChg chg="add mod">
          <ac:chgData name="Mattia Zago" userId="868c17f2-5f7b-4625-be92-cbe91090d795" providerId="ADAL" clId="{CEE03CED-EFCF-4239-9F00-1F6D4EA6A9E8}" dt="2024-04-04T12:12:37.780" v="1469" actId="1076"/>
          <ac:spMkLst>
            <pc:docMk/>
            <pc:sldMk cId="3291548534" sldId="324"/>
            <ac:spMk id="2" creationId="{F92A6DCF-D07D-B668-49A2-09222E8325BD}"/>
          </ac:spMkLst>
        </pc:spChg>
        <pc:spChg chg="mod">
          <ac:chgData name="Mattia Zago" userId="868c17f2-5f7b-4625-be92-cbe91090d795" providerId="ADAL" clId="{CEE03CED-EFCF-4239-9F00-1F6D4EA6A9E8}" dt="2024-04-04T12:11:59.595" v="1395" actId="114"/>
          <ac:spMkLst>
            <pc:docMk/>
            <pc:sldMk cId="3291548534" sldId="324"/>
            <ac:spMk id="5" creationId="{2F7F5EF3-7646-DAE7-730B-3D18192E93AD}"/>
          </ac:spMkLst>
        </pc:spChg>
      </pc:sldChg>
      <pc:sldChg chg="addSp modSp add del mod">
        <pc:chgData name="Mattia Zago" userId="868c17f2-5f7b-4625-be92-cbe91090d795" providerId="ADAL" clId="{CEE03CED-EFCF-4239-9F00-1F6D4EA6A9E8}" dt="2024-04-04T12:14:12.939" v="1619" actId="47"/>
        <pc:sldMkLst>
          <pc:docMk/>
          <pc:sldMk cId="1572264379" sldId="325"/>
        </pc:sldMkLst>
        <pc:spChg chg="add mod">
          <ac:chgData name="Mattia Zago" userId="868c17f2-5f7b-4625-be92-cbe91090d795" providerId="ADAL" clId="{CEE03CED-EFCF-4239-9F00-1F6D4EA6A9E8}" dt="2024-04-04T12:13:06.892" v="1515" actId="20577"/>
          <ac:spMkLst>
            <pc:docMk/>
            <pc:sldMk cId="1572264379" sldId="325"/>
            <ac:spMk id="3" creationId="{A0AF063B-C37B-2A9C-DCBA-BE4DE9B399BE}"/>
          </ac:spMkLst>
        </pc:spChg>
      </pc:sldChg>
      <pc:sldChg chg="addSp delSp modSp add mod delAnim modAnim">
        <pc:chgData name="Mattia Zago" userId="868c17f2-5f7b-4625-be92-cbe91090d795" providerId="ADAL" clId="{CEE03CED-EFCF-4239-9F00-1F6D4EA6A9E8}" dt="2024-04-10T11:11:19.256" v="11912"/>
        <pc:sldMkLst>
          <pc:docMk/>
          <pc:sldMk cId="1836718483" sldId="326"/>
        </pc:sldMkLst>
        <pc:spChg chg="mod">
          <ac:chgData name="Mattia Zago" userId="868c17f2-5f7b-4625-be92-cbe91090d795" providerId="ADAL" clId="{CEE03CED-EFCF-4239-9F00-1F6D4EA6A9E8}" dt="2024-04-04T12:15:57.951" v="1679" actId="1076"/>
          <ac:spMkLst>
            <pc:docMk/>
            <pc:sldMk cId="1836718483" sldId="326"/>
            <ac:spMk id="2" creationId="{F92A6DCF-D07D-B668-49A2-09222E8325BD}"/>
          </ac:spMkLst>
        </pc:spChg>
        <pc:spChg chg="add mod">
          <ac:chgData name="Mattia Zago" userId="868c17f2-5f7b-4625-be92-cbe91090d795" providerId="ADAL" clId="{CEE03CED-EFCF-4239-9F00-1F6D4EA6A9E8}" dt="2024-04-04T12:16:45.120" v="1711" actId="20577"/>
          <ac:spMkLst>
            <pc:docMk/>
            <pc:sldMk cId="1836718483" sldId="326"/>
            <ac:spMk id="4" creationId="{E2B2B84F-10A1-424F-A5E9-8350F1B6EFF6}"/>
          </ac:spMkLst>
        </pc:spChg>
        <pc:spChg chg="mod">
          <ac:chgData name="Mattia Zago" userId="868c17f2-5f7b-4625-be92-cbe91090d795" providerId="ADAL" clId="{CEE03CED-EFCF-4239-9F00-1F6D4EA6A9E8}" dt="2024-04-04T12:14:46.414" v="1636" actId="1076"/>
          <ac:spMkLst>
            <pc:docMk/>
            <pc:sldMk cId="1836718483" sldId="326"/>
            <ac:spMk id="5" creationId="{2F7F5EF3-7646-DAE7-730B-3D18192E93AD}"/>
          </ac:spMkLst>
        </pc:spChg>
        <pc:spChg chg="add mod">
          <ac:chgData name="Mattia Zago" userId="868c17f2-5f7b-4625-be92-cbe91090d795" providerId="ADAL" clId="{CEE03CED-EFCF-4239-9F00-1F6D4EA6A9E8}" dt="2024-04-04T12:14:02.977" v="1618" actId="1076"/>
          <ac:spMkLst>
            <pc:docMk/>
            <pc:sldMk cId="1836718483" sldId="326"/>
            <ac:spMk id="10" creationId="{02AA5EE4-E369-FE8C-6B68-8EFD0C50AC40}"/>
          </ac:spMkLst>
        </pc:spChg>
        <pc:spChg chg="add del mod">
          <ac:chgData name="Mattia Zago" userId="868c17f2-5f7b-4625-be92-cbe91090d795" providerId="ADAL" clId="{CEE03CED-EFCF-4239-9F00-1F6D4EA6A9E8}" dt="2024-04-10T08:36:02.648" v="11813" actId="478"/>
          <ac:spMkLst>
            <pc:docMk/>
            <pc:sldMk cId="1836718483" sldId="326"/>
            <ac:spMk id="12" creationId="{359CFAF5-9C3A-D151-FB6C-9094A13DBEBB}"/>
          </ac:spMkLst>
        </pc:spChg>
        <pc:picChg chg="add del mod">
          <ac:chgData name="Mattia Zago" userId="868c17f2-5f7b-4625-be92-cbe91090d795" providerId="ADAL" clId="{CEE03CED-EFCF-4239-9F00-1F6D4EA6A9E8}" dt="2024-04-10T11:11:18.382" v="11911" actId="478"/>
          <ac:picMkLst>
            <pc:docMk/>
            <pc:sldMk cId="1836718483" sldId="326"/>
            <ac:picMk id="11" creationId="{A04B72D1-3785-CD03-AD2B-58908ECBF2A7}"/>
          </ac:picMkLst>
        </pc:picChg>
        <pc:picChg chg="add mod">
          <ac:chgData name="Mattia Zago" userId="868c17f2-5f7b-4625-be92-cbe91090d795" providerId="ADAL" clId="{CEE03CED-EFCF-4239-9F00-1F6D4EA6A9E8}" dt="2024-04-10T11:11:19.256" v="11912"/>
          <ac:picMkLst>
            <pc:docMk/>
            <pc:sldMk cId="1836718483" sldId="326"/>
            <ac:picMk id="13" creationId="{CAF7D536-A47F-3F3E-3972-6CAA1FE7711D}"/>
          </ac:picMkLst>
        </pc:picChg>
      </pc:sldChg>
      <pc:sldChg chg="addSp delSp modSp new mod">
        <pc:chgData name="Mattia Zago" userId="868c17f2-5f7b-4625-be92-cbe91090d795" providerId="ADAL" clId="{CEE03CED-EFCF-4239-9F00-1F6D4EA6A9E8}" dt="2024-04-11T14:22:31.017" v="24342" actId="478"/>
        <pc:sldMkLst>
          <pc:docMk/>
          <pc:sldMk cId="1062551246" sldId="327"/>
        </pc:sldMkLst>
        <pc:spChg chg="mod">
          <ac:chgData name="Mattia Zago" userId="868c17f2-5f7b-4625-be92-cbe91090d795" providerId="ADAL" clId="{CEE03CED-EFCF-4239-9F00-1F6D4EA6A9E8}" dt="2024-04-04T14:14:04.332" v="2883" actId="5793"/>
          <ac:spMkLst>
            <pc:docMk/>
            <pc:sldMk cId="1062551246" sldId="327"/>
            <ac:spMk id="2" creationId="{3C2E2AD2-9514-D3AF-1C25-90A87EDF23A4}"/>
          </ac:spMkLst>
        </pc:spChg>
        <pc:spChg chg="add del mod">
          <ac:chgData name="Mattia Zago" userId="868c17f2-5f7b-4625-be92-cbe91090d795" providerId="ADAL" clId="{CEE03CED-EFCF-4239-9F00-1F6D4EA6A9E8}" dt="2024-04-04T14:14:06.354" v="2884" actId="478"/>
          <ac:spMkLst>
            <pc:docMk/>
            <pc:sldMk cId="1062551246" sldId="327"/>
            <ac:spMk id="18" creationId="{E5106359-13E3-11B8-6165-7A81DFBE9AFF}"/>
          </ac:spMkLst>
        </pc:spChg>
        <pc:grpChg chg="add del mod">
          <ac:chgData name="Mattia Zago" userId="868c17f2-5f7b-4625-be92-cbe91090d795" providerId="ADAL" clId="{CEE03CED-EFCF-4239-9F00-1F6D4EA6A9E8}" dt="2024-04-04T14:14:19.025" v="2897"/>
          <ac:grpSpMkLst>
            <pc:docMk/>
            <pc:sldMk cId="1062551246" sldId="327"/>
            <ac:grpSpMk id="21" creationId="{BCF09C38-613D-25EF-7EBE-4CF1E4E9F511}"/>
          </ac:grpSpMkLst>
        </pc:grpChg>
        <pc:grpChg chg="mod">
          <ac:chgData name="Mattia Zago" userId="868c17f2-5f7b-4625-be92-cbe91090d795" providerId="ADAL" clId="{CEE03CED-EFCF-4239-9F00-1F6D4EA6A9E8}" dt="2024-04-04T14:14:18.338" v="2893"/>
          <ac:grpSpMkLst>
            <pc:docMk/>
            <pc:sldMk cId="1062551246" sldId="327"/>
            <ac:grpSpMk id="25" creationId="{0CFC1805-E32D-F567-FF0E-F51A6975A66E}"/>
          </ac:grpSpMkLst>
        </pc:grpChg>
        <pc:grpChg chg="del mod">
          <ac:chgData name="Mattia Zago" userId="868c17f2-5f7b-4625-be92-cbe91090d795" providerId="ADAL" clId="{CEE03CED-EFCF-4239-9F00-1F6D4EA6A9E8}" dt="2024-04-04T14:14:25.458" v="2907"/>
          <ac:grpSpMkLst>
            <pc:docMk/>
            <pc:sldMk cId="1062551246" sldId="327"/>
            <ac:grpSpMk id="31" creationId="{9500273F-E1C9-766B-D5F2-2FAA38638421}"/>
          </ac:grpSpMkLst>
        </pc:grpChg>
        <pc:grpChg chg="del mod">
          <ac:chgData name="Mattia Zago" userId="868c17f2-5f7b-4625-be92-cbe91090d795" providerId="ADAL" clId="{CEE03CED-EFCF-4239-9F00-1F6D4EA6A9E8}" dt="2024-04-04T14:14:29.540" v="2915"/>
          <ac:grpSpMkLst>
            <pc:docMk/>
            <pc:sldMk cId="1062551246" sldId="327"/>
            <ac:grpSpMk id="34" creationId="{A92D607E-D1D4-75FB-8846-B5951974508D}"/>
          </ac:grpSpMkLst>
        </pc:grpChg>
        <pc:grpChg chg="del mod">
          <ac:chgData name="Mattia Zago" userId="868c17f2-5f7b-4625-be92-cbe91090d795" providerId="ADAL" clId="{CEE03CED-EFCF-4239-9F00-1F6D4EA6A9E8}" dt="2024-04-04T14:14:33.999" v="2921"/>
          <ac:grpSpMkLst>
            <pc:docMk/>
            <pc:sldMk cId="1062551246" sldId="327"/>
            <ac:grpSpMk id="42" creationId="{94B26997-B3B7-00C6-6E94-EDD7DDCF644B}"/>
          </ac:grpSpMkLst>
        </pc:grpChg>
        <pc:grpChg chg="del mod">
          <ac:chgData name="Mattia Zago" userId="868c17f2-5f7b-4625-be92-cbe91090d795" providerId="ADAL" clId="{CEE03CED-EFCF-4239-9F00-1F6D4EA6A9E8}" dt="2024-04-04T14:15:07.038" v="2968"/>
          <ac:grpSpMkLst>
            <pc:docMk/>
            <pc:sldMk cId="1062551246" sldId="327"/>
            <ac:grpSpMk id="48" creationId="{EDF49B4A-F487-92FF-F068-78024D52A69D}"/>
          </ac:grpSpMkLst>
        </pc:grpChg>
        <pc:grpChg chg="del mod">
          <ac:chgData name="Mattia Zago" userId="868c17f2-5f7b-4625-be92-cbe91090d795" providerId="ADAL" clId="{CEE03CED-EFCF-4239-9F00-1F6D4EA6A9E8}" dt="2024-04-04T14:14:52.496" v="2947"/>
          <ac:grpSpMkLst>
            <pc:docMk/>
            <pc:sldMk cId="1062551246" sldId="327"/>
            <ac:grpSpMk id="58" creationId="{3E2D5765-9AC0-D294-2953-CABAE8818350}"/>
          </ac:grpSpMkLst>
        </pc:grpChg>
        <pc:grpChg chg="del mod">
          <ac:chgData name="Mattia Zago" userId="868c17f2-5f7b-4625-be92-cbe91090d795" providerId="ADAL" clId="{CEE03CED-EFCF-4239-9F00-1F6D4EA6A9E8}" dt="2024-04-04T14:14:50.506" v="2941"/>
          <ac:grpSpMkLst>
            <pc:docMk/>
            <pc:sldMk cId="1062551246" sldId="327"/>
            <ac:grpSpMk id="59" creationId="{F27B53F8-E2F4-488C-69CD-B0CD435B3E7B}"/>
          </ac:grpSpMkLst>
        </pc:grpChg>
        <pc:grpChg chg="del mod">
          <ac:chgData name="Mattia Zago" userId="868c17f2-5f7b-4625-be92-cbe91090d795" providerId="ADAL" clId="{CEE03CED-EFCF-4239-9F00-1F6D4EA6A9E8}" dt="2024-04-04T14:14:52.496" v="2951"/>
          <ac:grpSpMkLst>
            <pc:docMk/>
            <pc:sldMk cId="1062551246" sldId="327"/>
            <ac:grpSpMk id="66" creationId="{02962EC2-2654-2AD7-DB50-C244905AD460}"/>
          </ac:grpSpMkLst>
        </pc:grpChg>
        <pc:grpChg chg="del mod">
          <ac:chgData name="Mattia Zago" userId="868c17f2-5f7b-4625-be92-cbe91090d795" providerId="ADAL" clId="{CEE03CED-EFCF-4239-9F00-1F6D4EA6A9E8}" dt="2024-04-04T14:16:11.033" v="3000"/>
          <ac:grpSpMkLst>
            <pc:docMk/>
            <pc:sldMk cId="1062551246" sldId="327"/>
            <ac:grpSpMk id="81" creationId="{366C6F43-2C3F-D9B3-F6E0-EDCECF648EE0}"/>
          </ac:grpSpMkLst>
        </pc:grpChg>
        <pc:picChg chg="add del mod ord">
          <ac:chgData name="Mattia Zago" userId="868c17f2-5f7b-4625-be92-cbe91090d795" providerId="ADAL" clId="{CEE03CED-EFCF-4239-9F00-1F6D4EA6A9E8}" dt="2024-04-04T12:25:34.924" v="1772" actId="478"/>
          <ac:picMkLst>
            <pc:docMk/>
            <pc:sldMk cId="1062551246" sldId="327"/>
            <ac:picMk id="7" creationId="{0AACB346-CF4B-D711-3FAD-3C76A28BD592}"/>
          </ac:picMkLst>
        </pc:picChg>
        <pc:picChg chg="add del mod">
          <ac:chgData name="Mattia Zago" userId="868c17f2-5f7b-4625-be92-cbe91090d795" providerId="ADAL" clId="{CEE03CED-EFCF-4239-9F00-1F6D4EA6A9E8}" dt="2024-04-04T12:25:34.228" v="1770" actId="478"/>
          <ac:picMkLst>
            <pc:docMk/>
            <pc:sldMk cId="1062551246" sldId="327"/>
            <ac:picMk id="9" creationId="{941CFB25-6BAF-5B23-5431-ABCA08235725}"/>
          </ac:picMkLst>
        </pc:picChg>
        <pc:picChg chg="add del mod">
          <ac:chgData name="Mattia Zago" userId="868c17f2-5f7b-4625-be92-cbe91090d795" providerId="ADAL" clId="{CEE03CED-EFCF-4239-9F00-1F6D4EA6A9E8}" dt="2024-04-04T12:25:34.606" v="1771" actId="478"/>
          <ac:picMkLst>
            <pc:docMk/>
            <pc:sldMk cId="1062551246" sldId="327"/>
            <ac:picMk id="11" creationId="{7B35BB33-D97C-8A4F-E85B-0BA6561839A2}"/>
          </ac:picMkLst>
        </pc:picChg>
        <pc:picChg chg="add del">
          <ac:chgData name="Mattia Zago" userId="868c17f2-5f7b-4625-be92-cbe91090d795" providerId="ADAL" clId="{CEE03CED-EFCF-4239-9F00-1F6D4EA6A9E8}" dt="2024-04-04T12:43:35.457" v="1780" actId="478"/>
          <ac:picMkLst>
            <pc:docMk/>
            <pc:sldMk cId="1062551246" sldId="327"/>
            <ac:picMk id="13" creationId="{C53523C2-4C0D-2301-6E03-D878490A1E71}"/>
          </ac:picMkLst>
        </pc:picChg>
        <pc:picChg chg="add del mod">
          <ac:chgData name="Mattia Zago" userId="868c17f2-5f7b-4625-be92-cbe91090d795" providerId="ADAL" clId="{CEE03CED-EFCF-4239-9F00-1F6D4EA6A9E8}" dt="2024-04-04T14:12:02.943" v="2853" actId="478"/>
          <ac:picMkLst>
            <pc:docMk/>
            <pc:sldMk cId="1062551246" sldId="327"/>
            <ac:picMk id="15" creationId="{D5D1B00B-00FE-A8AD-5AF3-390575D297BF}"/>
          </ac:picMkLst>
        </pc:picChg>
        <pc:picChg chg="add del mod">
          <ac:chgData name="Mattia Zago" userId="868c17f2-5f7b-4625-be92-cbe91090d795" providerId="ADAL" clId="{CEE03CED-EFCF-4239-9F00-1F6D4EA6A9E8}" dt="2024-04-04T14:12:02.423" v="2852" actId="478"/>
          <ac:picMkLst>
            <pc:docMk/>
            <pc:sldMk cId="1062551246" sldId="327"/>
            <ac:picMk id="17" creationId="{DBDFF9DC-8FFD-5B9D-B002-303475797A16}"/>
          </ac:picMkLst>
        </pc:picChg>
        <pc:picChg chg="add del mod">
          <ac:chgData name="Mattia Zago" userId="868c17f2-5f7b-4625-be92-cbe91090d795" providerId="ADAL" clId="{CEE03CED-EFCF-4239-9F00-1F6D4EA6A9E8}" dt="2024-04-11T14:22:31.017" v="24342" actId="478"/>
          <ac:picMkLst>
            <pc:docMk/>
            <pc:sldMk cId="1062551246" sldId="327"/>
            <ac:picMk id="83" creationId="{F0B3E473-4757-51F4-4B9F-5A7447AC76A7}"/>
          </ac:picMkLst>
        </pc:picChg>
        <pc:inkChg chg="add del mod">
          <ac:chgData name="Mattia Zago" userId="868c17f2-5f7b-4625-be92-cbe91090d795" providerId="ADAL" clId="{CEE03CED-EFCF-4239-9F00-1F6D4EA6A9E8}" dt="2024-04-04T14:14:19.362" v="2898" actId="9405"/>
          <ac:inkMkLst>
            <pc:docMk/>
            <pc:sldMk cId="1062551246" sldId="327"/>
            <ac:inkMk id="19" creationId="{B3DD995A-90F7-E5CA-D68A-2FDB55D30BBA}"/>
          </ac:inkMkLst>
        </pc:inkChg>
        <pc:inkChg chg="add del mod">
          <ac:chgData name="Mattia Zago" userId="868c17f2-5f7b-4625-be92-cbe91090d795" providerId="ADAL" clId="{CEE03CED-EFCF-4239-9F00-1F6D4EA6A9E8}" dt="2024-04-04T14:14:19.025" v="2897"/>
          <ac:inkMkLst>
            <pc:docMk/>
            <pc:sldMk cId="1062551246" sldId="327"/>
            <ac:inkMk id="20" creationId="{CECF27BB-84FD-C894-108A-62BBBBD63EFD}"/>
          </ac:inkMkLst>
        </pc:inkChg>
        <pc:inkChg chg="add del mod">
          <ac:chgData name="Mattia Zago" userId="868c17f2-5f7b-4625-be92-cbe91090d795" providerId="ADAL" clId="{CEE03CED-EFCF-4239-9F00-1F6D4EA6A9E8}" dt="2024-04-04T14:14:18.776" v="2895" actId="9405"/>
          <ac:inkMkLst>
            <pc:docMk/>
            <pc:sldMk cId="1062551246" sldId="327"/>
            <ac:inkMk id="22" creationId="{D72949A4-2997-549E-CB17-F597F8C9C0C8}"/>
          </ac:inkMkLst>
        </pc:inkChg>
        <pc:inkChg chg="add del mod">
          <ac:chgData name="Mattia Zago" userId="868c17f2-5f7b-4625-be92-cbe91090d795" providerId="ADAL" clId="{CEE03CED-EFCF-4239-9F00-1F6D4EA6A9E8}" dt="2024-04-04T14:14:18.576" v="2894" actId="9405"/>
          <ac:inkMkLst>
            <pc:docMk/>
            <pc:sldMk cId="1062551246" sldId="327"/>
            <ac:inkMk id="23" creationId="{1D0A55B4-7005-BDC2-A9E1-35EEF0805621}"/>
          </ac:inkMkLst>
        </pc:inkChg>
        <pc:inkChg chg="add del mod">
          <ac:chgData name="Mattia Zago" userId="868c17f2-5f7b-4625-be92-cbe91090d795" providerId="ADAL" clId="{CEE03CED-EFCF-4239-9F00-1F6D4EA6A9E8}" dt="2024-04-04T14:14:18.338" v="2893"/>
          <ac:inkMkLst>
            <pc:docMk/>
            <pc:sldMk cId="1062551246" sldId="327"/>
            <ac:inkMk id="24" creationId="{91D0A89C-CA05-A909-E256-71D519CFE4B5}"/>
          </ac:inkMkLst>
        </pc:inkChg>
        <pc:inkChg chg="add del mod">
          <ac:chgData name="Mattia Zago" userId="868c17f2-5f7b-4625-be92-cbe91090d795" providerId="ADAL" clId="{CEE03CED-EFCF-4239-9F00-1F6D4EA6A9E8}" dt="2024-04-04T14:16:11.031" v="2990"/>
          <ac:inkMkLst>
            <pc:docMk/>
            <pc:sldMk cId="1062551246" sldId="327"/>
            <ac:inkMk id="26" creationId="{B83970A5-60F8-D8C4-F7EE-16D458C9F694}"/>
          </ac:inkMkLst>
        </pc:inkChg>
        <pc:inkChg chg="add del mod">
          <ac:chgData name="Mattia Zago" userId="868c17f2-5f7b-4625-be92-cbe91090d795" providerId="ADAL" clId="{CEE03CED-EFCF-4239-9F00-1F6D4EA6A9E8}" dt="2024-04-04T14:16:11.033" v="3000"/>
          <ac:inkMkLst>
            <pc:docMk/>
            <pc:sldMk cId="1062551246" sldId="327"/>
            <ac:inkMk id="27" creationId="{8C07E5BD-5E70-25A8-B4FF-2C363DDF9251}"/>
          </ac:inkMkLst>
        </pc:inkChg>
        <pc:inkChg chg="add del mod">
          <ac:chgData name="Mattia Zago" userId="868c17f2-5f7b-4625-be92-cbe91090d795" providerId="ADAL" clId="{CEE03CED-EFCF-4239-9F00-1F6D4EA6A9E8}" dt="2024-04-04T14:16:11.033" v="2997"/>
          <ac:inkMkLst>
            <pc:docMk/>
            <pc:sldMk cId="1062551246" sldId="327"/>
            <ac:inkMk id="28" creationId="{02A8E9F7-918D-7BB6-45FE-73555CDA3521}"/>
          </ac:inkMkLst>
        </pc:inkChg>
        <pc:inkChg chg="add del mod">
          <ac:chgData name="Mattia Zago" userId="868c17f2-5f7b-4625-be92-cbe91090d795" providerId="ADAL" clId="{CEE03CED-EFCF-4239-9F00-1F6D4EA6A9E8}" dt="2024-04-04T14:16:11.028" v="2980"/>
          <ac:inkMkLst>
            <pc:docMk/>
            <pc:sldMk cId="1062551246" sldId="327"/>
            <ac:inkMk id="29" creationId="{12F8ADFC-3402-94EC-7D72-57473F34B2B5}"/>
          </ac:inkMkLst>
        </pc:inkChg>
        <pc:inkChg chg="add del mod">
          <ac:chgData name="Mattia Zago" userId="868c17f2-5f7b-4625-be92-cbe91090d795" providerId="ADAL" clId="{CEE03CED-EFCF-4239-9F00-1F6D4EA6A9E8}" dt="2024-04-04T14:16:11.029" v="2983"/>
          <ac:inkMkLst>
            <pc:docMk/>
            <pc:sldMk cId="1062551246" sldId="327"/>
            <ac:inkMk id="30" creationId="{F3B78D60-06C5-84D1-1472-42C113468A0D}"/>
          </ac:inkMkLst>
        </pc:inkChg>
        <pc:inkChg chg="add del mod">
          <ac:chgData name="Mattia Zago" userId="868c17f2-5f7b-4625-be92-cbe91090d795" providerId="ADAL" clId="{CEE03CED-EFCF-4239-9F00-1F6D4EA6A9E8}" dt="2024-04-04T14:16:05.155" v="2973"/>
          <ac:inkMkLst>
            <pc:docMk/>
            <pc:sldMk cId="1062551246" sldId="327"/>
            <ac:inkMk id="32" creationId="{60DC9BDD-898B-8CE1-2803-B49FF988BD09}"/>
          </ac:inkMkLst>
        </pc:inkChg>
        <pc:inkChg chg="add del mod">
          <ac:chgData name="Mattia Zago" userId="868c17f2-5f7b-4625-be92-cbe91090d795" providerId="ADAL" clId="{CEE03CED-EFCF-4239-9F00-1F6D4EA6A9E8}" dt="2024-04-04T14:16:11.032" v="2991"/>
          <ac:inkMkLst>
            <pc:docMk/>
            <pc:sldMk cId="1062551246" sldId="327"/>
            <ac:inkMk id="33" creationId="{1782F6D2-C5C8-CFB2-6925-473C33A09095}"/>
          </ac:inkMkLst>
        </pc:inkChg>
        <pc:inkChg chg="add del mod">
          <ac:chgData name="Mattia Zago" userId="868c17f2-5f7b-4625-be92-cbe91090d795" providerId="ADAL" clId="{CEE03CED-EFCF-4239-9F00-1F6D4EA6A9E8}" dt="2024-04-04T14:16:11.029" v="2984"/>
          <ac:inkMkLst>
            <pc:docMk/>
            <pc:sldMk cId="1062551246" sldId="327"/>
            <ac:inkMk id="35" creationId="{EACEAB49-3A4A-0E48-A4BF-C451B23637B7}"/>
          </ac:inkMkLst>
        </pc:inkChg>
        <pc:inkChg chg="add del mod">
          <ac:chgData name="Mattia Zago" userId="868c17f2-5f7b-4625-be92-cbe91090d795" providerId="ADAL" clId="{CEE03CED-EFCF-4239-9F00-1F6D4EA6A9E8}" dt="2024-04-04T14:16:11.026" v="2974"/>
          <ac:inkMkLst>
            <pc:docMk/>
            <pc:sldMk cId="1062551246" sldId="327"/>
            <ac:inkMk id="36" creationId="{7DFF2A89-89D0-47B8-53B6-062A11D03FD3}"/>
          </ac:inkMkLst>
        </pc:inkChg>
        <pc:inkChg chg="add del mod">
          <ac:chgData name="Mattia Zago" userId="868c17f2-5f7b-4625-be92-cbe91090d795" providerId="ADAL" clId="{CEE03CED-EFCF-4239-9F00-1F6D4EA6A9E8}" dt="2024-04-04T14:16:11.033" v="2999"/>
          <ac:inkMkLst>
            <pc:docMk/>
            <pc:sldMk cId="1062551246" sldId="327"/>
            <ac:inkMk id="37" creationId="{17689A68-9437-3165-450F-F6316D69E696}"/>
          </ac:inkMkLst>
        </pc:inkChg>
        <pc:inkChg chg="add del mod">
          <ac:chgData name="Mattia Zago" userId="868c17f2-5f7b-4625-be92-cbe91090d795" providerId="ADAL" clId="{CEE03CED-EFCF-4239-9F00-1F6D4EA6A9E8}" dt="2024-04-04T14:16:11.033" v="2998"/>
          <ac:inkMkLst>
            <pc:docMk/>
            <pc:sldMk cId="1062551246" sldId="327"/>
            <ac:inkMk id="38" creationId="{4F510751-0386-3ACA-F62D-725E3B7DB706}"/>
          </ac:inkMkLst>
        </pc:inkChg>
        <pc:inkChg chg="add del mod">
          <ac:chgData name="Mattia Zago" userId="868c17f2-5f7b-4625-be92-cbe91090d795" providerId="ADAL" clId="{CEE03CED-EFCF-4239-9F00-1F6D4EA6A9E8}" dt="2024-04-04T14:16:11.031" v="2987"/>
          <ac:inkMkLst>
            <pc:docMk/>
            <pc:sldMk cId="1062551246" sldId="327"/>
            <ac:inkMk id="39" creationId="{341F3BB2-4978-F914-9926-2F1C0BEF1B9B}"/>
          </ac:inkMkLst>
        </pc:inkChg>
        <pc:inkChg chg="add del mod">
          <ac:chgData name="Mattia Zago" userId="868c17f2-5f7b-4625-be92-cbe91090d795" providerId="ADAL" clId="{CEE03CED-EFCF-4239-9F00-1F6D4EA6A9E8}" dt="2024-04-04T14:16:11.029" v="2986"/>
          <ac:inkMkLst>
            <pc:docMk/>
            <pc:sldMk cId="1062551246" sldId="327"/>
            <ac:inkMk id="40" creationId="{5589C890-6979-A053-0B86-7DE65D02DA99}"/>
          </ac:inkMkLst>
        </pc:inkChg>
        <pc:inkChg chg="add del mod">
          <ac:chgData name="Mattia Zago" userId="868c17f2-5f7b-4625-be92-cbe91090d795" providerId="ADAL" clId="{CEE03CED-EFCF-4239-9F00-1F6D4EA6A9E8}" dt="2024-04-04T14:16:11.033" v="3001"/>
          <ac:inkMkLst>
            <pc:docMk/>
            <pc:sldMk cId="1062551246" sldId="327"/>
            <ac:inkMk id="41" creationId="{63F5DD21-0D01-E281-A148-C68D07FBB6B9}"/>
          </ac:inkMkLst>
        </pc:inkChg>
        <pc:inkChg chg="add del mod">
          <ac:chgData name="Mattia Zago" userId="868c17f2-5f7b-4625-be92-cbe91090d795" providerId="ADAL" clId="{CEE03CED-EFCF-4239-9F00-1F6D4EA6A9E8}" dt="2024-04-04T14:16:11.031" v="2989"/>
          <ac:inkMkLst>
            <pc:docMk/>
            <pc:sldMk cId="1062551246" sldId="327"/>
            <ac:inkMk id="43" creationId="{CF630702-1B18-AAFF-A561-03A06FF2C397}"/>
          </ac:inkMkLst>
        </pc:inkChg>
        <pc:inkChg chg="add del mod">
          <ac:chgData name="Mattia Zago" userId="868c17f2-5f7b-4625-be92-cbe91090d795" providerId="ADAL" clId="{CEE03CED-EFCF-4239-9F00-1F6D4EA6A9E8}" dt="2024-04-04T14:16:11.032" v="2994"/>
          <ac:inkMkLst>
            <pc:docMk/>
            <pc:sldMk cId="1062551246" sldId="327"/>
            <ac:inkMk id="44" creationId="{74570C7C-7039-587C-A8A2-42E5C02210D8}"/>
          </ac:inkMkLst>
        </pc:inkChg>
        <pc:inkChg chg="add del mod">
          <ac:chgData name="Mattia Zago" userId="868c17f2-5f7b-4625-be92-cbe91090d795" providerId="ADAL" clId="{CEE03CED-EFCF-4239-9F00-1F6D4EA6A9E8}" dt="2024-04-04T14:16:11.032" v="2992"/>
          <ac:inkMkLst>
            <pc:docMk/>
            <pc:sldMk cId="1062551246" sldId="327"/>
            <ac:inkMk id="45" creationId="{2E77A273-4950-879F-69CE-DDBEB6C703FB}"/>
          </ac:inkMkLst>
        </pc:inkChg>
        <pc:inkChg chg="add del mod">
          <ac:chgData name="Mattia Zago" userId="868c17f2-5f7b-4625-be92-cbe91090d795" providerId="ADAL" clId="{CEE03CED-EFCF-4239-9F00-1F6D4EA6A9E8}" dt="2024-04-04T14:16:11.029" v="2982"/>
          <ac:inkMkLst>
            <pc:docMk/>
            <pc:sldMk cId="1062551246" sldId="327"/>
            <ac:inkMk id="46" creationId="{2AD771CB-0B46-C2B7-93CA-1E0A88B07536}"/>
          </ac:inkMkLst>
        </pc:inkChg>
        <pc:inkChg chg="add del mod">
          <ac:chgData name="Mattia Zago" userId="868c17f2-5f7b-4625-be92-cbe91090d795" providerId="ADAL" clId="{CEE03CED-EFCF-4239-9F00-1F6D4EA6A9E8}" dt="2024-04-04T14:16:11.033" v="2996"/>
          <ac:inkMkLst>
            <pc:docMk/>
            <pc:sldMk cId="1062551246" sldId="327"/>
            <ac:inkMk id="47" creationId="{9633893D-3B9D-A67A-0710-5913E5188746}"/>
          </ac:inkMkLst>
        </pc:inkChg>
        <pc:inkChg chg="add del mod">
          <ac:chgData name="Mattia Zago" userId="868c17f2-5f7b-4625-be92-cbe91090d795" providerId="ADAL" clId="{CEE03CED-EFCF-4239-9F00-1F6D4EA6A9E8}" dt="2024-04-04T14:14:50.506" v="2941"/>
          <ac:inkMkLst>
            <pc:docMk/>
            <pc:sldMk cId="1062551246" sldId="327"/>
            <ac:inkMk id="49" creationId="{7D06748C-232F-21F8-9368-B3F57567DB64}"/>
          </ac:inkMkLst>
        </pc:inkChg>
        <pc:inkChg chg="add del mod">
          <ac:chgData name="Mattia Zago" userId="868c17f2-5f7b-4625-be92-cbe91090d795" providerId="ADAL" clId="{CEE03CED-EFCF-4239-9F00-1F6D4EA6A9E8}" dt="2024-04-04T14:14:50.504" v="2939"/>
          <ac:inkMkLst>
            <pc:docMk/>
            <pc:sldMk cId="1062551246" sldId="327"/>
            <ac:inkMk id="50" creationId="{ED264885-97E6-5AC2-07D0-0CB94F8FCDC7}"/>
          </ac:inkMkLst>
        </pc:inkChg>
        <pc:inkChg chg="add del mod">
          <ac:chgData name="Mattia Zago" userId="868c17f2-5f7b-4625-be92-cbe91090d795" providerId="ADAL" clId="{CEE03CED-EFCF-4239-9F00-1F6D4EA6A9E8}" dt="2024-04-04T14:14:50.506" v="2940"/>
          <ac:inkMkLst>
            <pc:docMk/>
            <pc:sldMk cId="1062551246" sldId="327"/>
            <ac:inkMk id="51" creationId="{0DE17F6E-11D1-EAAD-4C8D-4DBE11919A2C}"/>
          </ac:inkMkLst>
        </pc:inkChg>
        <pc:inkChg chg="add del mod">
          <ac:chgData name="Mattia Zago" userId="868c17f2-5f7b-4625-be92-cbe91090d795" providerId="ADAL" clId="{CEE03CED-EFCF-4239-9F00-1F6D4EA6A9E8}" dt="2024-04-04T14:14:50.506" v="2942"/>
          <ac:inkMkLst>
            <pc:docMk/>
            <pc:sldMk cId="1062551246" sldId="327"/>
            <ac:inkMk id="52" creationId="{9E9D236F-35F8-5314-BA98-8C3AE6BDD7B9}"/>
          </ac:inkMkLst>
        </pc:inkChg>
        <pc:inkChg chg="add del mod">
          <ac:chgData name="Mattia Zago" userId="868c17f2-5f7b-4625-be92-cbe91090d795" providerId="ADAL" clId="{CEE03CED-EFCF-4239-9F00-1F6D4EA6A9E8}" dt="2024-04-04T14:14:52.496" v="2947"/>
          <ac:inkMkLst>
            <pc:docMk/>
            <pc:sldMk cId="1062551246" sldId="327"/>
            <ac:inkMk id="53" creationId="{67EB4279-696F-6F1E-BA68-E5D2BE9BEAEB}"/>
          </ac:inkMkLst>
        </pc:inkChg>
        <pc:inkChg chg="add del mod">
          <ac:chgData name="Mattia Zago" userId="868c17f2-5f7b-4625-be92-cbe91090d795" providerId="ADAL" clId="{CEE03CED-EFCF-4239-9F00-1F6D4EA6A9E8}" dt="2024-04-04T14:14:52.495" v="2946"/>
          <ac:inkMkLst>
            <pc:docMk/>
            <pc:sldMk cId="1062551246" sldId="327"/>
            <ac:inkMk id="54" creationId="{497B6017-9486-19EF-F82C-F21E660E92F7}"/>
          </ac:inkMkLst>
        </pc:inkChg>
        <pc:inkChg chg="add del mod">
          <ac:chgData name="Mattia Zago" userId="868c17f2-5f7b-4625-be92-cbe91090d795" providerId="ADAL" clId="{CEE03CED-EFCF-4239-9F00-1F6D4EA6A9E8}" dt="2024-04-04T14:14:52.496" v="2952"/>
          <ac:inkMkLst>
            <pc:docMk/>
            <pc:sldMk cId="1062551246" sldId="327"/>
            <ac:inkMk id="55" creationId="{60003E7C-01ED-2E21-FC58-D49B6730F027}"/>
          </ac:inkMkLst>
        </pc:inkChg>
        <pc:inkChg chg="add del mod">
          <ac:chgData name="Mattia Zago" userId="868c17f2-5f7b-4625-be92-cbe91090d795" providerId="ADAL" clId="{CEE03CED-EFCF-4239-9F00-1F6D4EA6A9E8}" dt="2024-04-04T14:14:52.494" v="2943"/>
          <ac:inkMkLst>
            <pc:docMk/>
            <pc:sldMk cId="1062551246" sldId="327"/>
            <ac:inkMk id="56" creationId="{B0509579-0BB8-4138-77BD-9DA0E84B6DC9}"/>
          </ac:inkMkLst>
        </pc:inkChg>
        <pc:inkChg chg="add del mod">
          <ac:chgData name="Mattia Zago" userId="868c17f2-5f7b-4625-be92-cbe91090d795" providerId="ADAL" clId="{CEE03CED-EFCF-4239-9F00-1F6D4EA6A9E8}" dt="2024-04-04T14:14:52.495" v="2945"/>
          <ac:inkMkLst>
            <pc:docMk/>
            <pc:sldMk cId="1062551246" sldId="327"/>
            <ac:inkMk id="57" creationId="{5549E9C6-A1F1-0BD5-5010-A6D94CA8AB98}"/>
          </ac:inkMkLst>
        </pc:inkChg>
        <pc:inkChg chg="add del mod">
          <ac:chgData name="Mattia Zago" userId="868c17f2-5f7b-4625-be92-cbe91090d795" providerId="ADAL" clId="{CEE03CED-EFCF-4239-9F00-1F6D4EA6A9E8}" dt="2024-04-04T14:14:52.495" v="2944"/>
          <ac:inkMkLst>
            <pc:docMk/>
            <pc:sldMk cId="1062551246" sldId="327"/>
            <ac:inkMk id="60" creationId="{71BDF243-1CA5-10B1-F008-FEC655907134}"/>
          </ac:inkMkLst>
        </pc:inkChg>
        <pc:inkChg chg="add del mod">
          <ac:chgData name="Mattia Zago" userId="868c17f2-5f7b-4625-be92-cbe91090d795" providerId="ADAL" clId="{CEE03CED-EFCF-4239-9F00-1F6D4EA6A9E8}" dt="2024-04-04T14:14:52.496" v="2949"/>
          <ac:inkMkLst>
            <pc:docMk/>
            <pc:sldMk cId="1062551246" sldId="327"/>
            <ac:inkMk id="61" creationId="{4B95DCAE-D9FA-BCAC-EFCA-A8291B3C6CDB}"/>
          </ac:inkMkLst>
        </pc:inkChg>
        <pc:inkChg chg="add del mod">
          <ac:chgData name="Mattia Zago" userId="868c17f2-5f7b-4625-be92-cbe91090d795" providerId="ADAL" clId="{CEE03CED-EFCF-4239-9F00-1F6D4EA6A9E8}" dt="2024-04-04T14:14:52.496" v="2951"/>
          <ac:inkMkLst>
            <pc:docMk/>
            <pc:sldMk cId="1062551246" sldId="327"/>
            <ac:inkMk id="62" creationId="{50779515-A7CA-1E1F-FAE0-8BD922F8673E}"/>
          </ac:inkMkLst>
        </pc:inkChg>
        <pc:inkChg chg="add del mod">
          <ac:chgData name="Mattia Zago" userId="868c17f2-5f7b-4625-be92-cbe91090d795" providerId="ADAL" clId="{CEE03CED-EFCF-4239-9F00-1F6D4EA6A9E8}" dt="2024-04-04T14:14:52.497" v="2953"/>
          <ac:inkMkLst>
            <pc:docMk/>
            <pc:sldMk cId="1062551246" sldId="327"/>
            <ac:inkMk id="63" creationId="{61BE939B-630F-1808-174F-14AF2FFB5EB5}"/>
          </ac:inkMkLst>
        </pc:inkChg>
        <pc:inkChg chg="add del mod">
          <ac:chgData name="Mattia Zago" userId="868c17f2-5f7b-4625-be92-cbe91090d795" providerId="ADAL" clId="{CEE03CED-EFCF-4239-9F00-1F6D4EA6A9E8}" dt="2024-04-04T14:14:52.496" v="2950"/>
          <ac:inkMkLst>
            <pc:docMk/>
            <pc:sldMk cId="1062551246" sldId="327"/>
            <ac:inkMk id="64" creationId="{D54C2E91-3B2A-369E-7718-AD18C9913712}"/>
          </ac:inkMkLst>
        </pc:inkChg>
        <pc:inkChg chg="add del mod">
          <ac:chgData name="Mattia Zago" userId="868c17f2-5f7b-4625-be92-cbe91090d795" providerId="ADAL" clId="{CEE03CED-EFCF-4239-9F00-1F6D4EA6A9E8}" dt="2024-04-04T14:14:52.496" v="2948"/>
          <ac:inkMkLst>
            <pc:docMk/>
            <pc:sldMk cId="1062551246" sldId="327"/>
            <ac:inkMk id="65" creationId="{A5D2F2ED-B56C-E577-EE6F-6FFC6A4A0466}"/>
          </ac:inkMkLst>
        </pc:inkChg>
        <pc:inkChg chg="add del mod">
          <ac:chgData name="Mattia Zago" userId="868c17f2-5f7b-4625-be92-cbe91090d795" providerId="ADAL" clId="{CEE03CED-EFCF-4239-9F00-1F6D4EA6A9E8}" dt="2024-04-04T14:16:05.154" v="2972"/>
          <ac:inkMkLst>
            <pc:docMk/>
            <pc:sldMk cId="1062551246" sldId="327"/>
            <ac:inkMk id="67" creationId="{6840416F-1BB7-637A-F43E-1E2D6A22A397}"/>
          </ac:inkMkLst>
        </pc:inkChg>
        <pc:inkChg chg="add del mod">
          <ac:chgData name="Mattia Zago" userId="868c17f2-5f7b-4625-be92-cbe91090d795" providerId="ADAL" clId="{CEE03CED-EFCF-4239-9F00-1F6D4EA6A9E8}" dt="2024-04-04T14:16:11.029" v="2985"/>
          <ac:inkMkLst>
            <pc:docMk/>
            <pc:sldMk cId="1062551246" sldId="327"/>
            <ac:inkMk id="68" creationId="{0723DB16-7088-20FE-A13E-35170755DF39}"/>
          </ac:inkMkLst>
        </pc:inkChg>
        <pc:inkChg chg="add del mod">
          <ac:chgData name="Mattia Zago" userId="868c17f2-5f7b-4625-be92-cbe91090d795" providerId="ADAL" clId="{CEE03CED-EFCF-4239-9F00-1F6D4EA6A9E8}" dt="2024-04-04T14:16:11.033" v="2995"/>
          <ac:inkMkLst>
            <pc:docMk/>
            <pc:sldMk cId="1062551246" sldId="327"/>
            <ac:inkMk id="69" creationId="{095EF75B-40DF-70CA-5F9D-F3463B2A8238}"/>
          </ac:inkMkLst>
        </pc:inkChg>
        <pc:inkChg chg="add del mod">
          <ac:chgData name="Mattia Zago" userId="868c17f2-5f7b-4625-be92-cbe91090d795" providerId="ADAL" clId="{CEE03CED-EFCF-4239-9F00-1F6D4EA6A9E8}" dt="2024-04-04T14:16:11.028" v="2981"/>
          <ac:inkMkLst>
            <pc:docMk/>
            <pc:sldMk cId="1062551246" sldId="327"/>
            <ac:inkMk id="70" creationId="{F12304C2-7A2E-6567-9037-9E08FF4DA7A1}"/>
          </ac:inkMkLst>
        </pc:inkChg>
        <pc:inkChg chg="add del mod">
          <ac:chgData name="Mattia Zago" userId="868c17f2-5f7b-4625-be92-cbe91090d795" providerId="ADAL" clId="{CEE03CED-EFCF-4239-9F00-1F6D4EA6A9E8}" dt="2024-04-04T14:16:11.028" v="2978"/>
          <ac:inkMkLst>
            <pc:docMk/>
            <pc:sldMk cId="1062551246" sldId="327"/>
            <ac:inkMk id="71" creationId="{BF154DB7-60D7-7F6E-D3A3-C076611C12A4}"/>
          </ac:inkMkLst>
        </pc:inkChg>
        <pc:inkChg chg="add del mod">
          <ac:chgData name="Mattia Zago" userId="868c17f2-5f7b-4625-be92-cbe91090d795" providerId="ADAL" clId="{CEE03CED-EFCF-4239-9F00-1F6D4EA6A9E8}" dt="2024-04-04T14:16:11.027" v="2977"/>
          <ac:inkMkLst>
            <pc:docMk/>
            <pc:sldMk cId="1062551246" sldId="327"/>
            <ac:inkMk id="72" creationId="{97E0702C-974E-8E82-868A-4CFD89258BF5}"/>
          </ac:inkMkLst>
        </pc:inkChg>
        <pc:inkChg chg="add del mod">
          <ac:chgData name="Mattia Zago" userId="868c17f2-5f7b-4625-be92-cbe91090d795" providerId="ADAL" clId="{CEE03CED-EFCF-4239-9F00-1F6D4EA6A9E8}" dt="2024-04-04T14:16:11.028" v="2979"/>
          <ac:inkMkLst>
            <pc:docMk/>
            <pc:sldMk cId="1062551246" sldId="327"/>
            <ac:inkMk id="73" creationId="{EAF2E539-E61F-E513-5FAB-9D78D6FBD49B}"/>
          </ac:inkMkLst>
        </pc:inkChg>
        <pc:inkChg chg="add del mod">
          <ac:chgData name="Mattia Zago" userId="868c17f2-5f7b-4625-be92-cbe91090d795" providerId="ADAL" clId="{CEE03CED-EFCF-4239-9F00-1F6D4EA6A9E8}" dt="2024-04-04T14:16:11.032" v="2993"/>
          <ac:inkMkLst>
            <pc:docMk/>
            <pc:sldMk cId="1062551246" sldId="327"/>
            <ac:inkMk id="74" creationId="{68846472-315F-C598-55F8-D8BF8AECA8F9}"/>
          </ac:inkMkLst>
        </pc:inkChg>
        <pc:inkChg chg="add del mod">
          <ac:chgData name="Mattia Zago" userId="868c17f2-5f7b-4625-be92-cbe91090d795" providerId="ADAL" clId="{CEE03CED-EFCF-4239-9F00-1F6D4EA6A9E8}" dt="2024-04-04T14:16:11.027" v="2976"/>
          <ac:inkMkLst>
            <pc:docMk/>
            <pc:sldMk cId="1062551246" sldId="327"/>
            <ac:inkMk id="75" creationId="{023C09D8-8960-2552-476B-8A7F382F318E}"/>
          </ac:inkMkLst>
        </pc:inkChg>
        <pc:inkChg chg="add del mod">
          <ac:chgData name="Mattia Zago" userId="868c17f2-5f7b-4625-be92-cbe91090d795" providerId="ADAL" clId="{CEE03CED-EFCF-4239-9F00-1F6D4EA6A9E8}" dt="2024-04-04T14:16:11.026" v="2975"/>
          <ac:inkMkLst>
            <pc:docMk/>
            <pc:sldMk cId="1062551246" sldId="327"/>
            <ac:inkMk id="76" creationId="{EFB0F388-B0E7-09DA-E1A6-415A46CAA3ED}"/>
          </ac:inkMkLst>
        </pc:inkChg>
        <pc:inkChg chg="add del mod">
          <ac:chgData name="Mattia Zago" userId="868c17f2-5f7b-4625-be92-cbe91090d795" providerId="ADAL" clId="{CEE03CED-EFCF-4239-9F00-1F6D4EA6A9E8}" dt="2024-04-04T14:16:11.031" v="2988"/>
          <ac:inkMkLst>
            <pc:docMk/>
            <pc:sldMk cId="1062551246" sldId="327"/>
            <ac:inkMk id="77" creationId="{10D00C68-3D23-6070-2911-BF3B59F8B74B}"/>
          </ac:inkMkLst>
        </pc:inkChg>
        <pc:inkChg chg="add del mod">
          <ac:chgData name="Mattia Zago" userId="868c17f2-5f7b-4625-be92-cbe91090d795" providerId="ADAL" clId="{CEE03CED-EFCF-4239-9F00-1F6D4EA6A9E8}" dt="2024-04-04T14:15:18.485" v="2970"/>
          <ac:inkMkLst>
            <pc:docMk/>
            <pc:sldMk cId="1062551246" sldId="327"/>
            <ac:inkMk id="78" creationId="{C17EBA76-1E1A-7E8C-3562-30E8DA1D5DE0}"/>
          </ac:inkMkLst>
        </pc:inkChg>
        <pc:inkChg chg="add del mod">
          <ac:chgData name="Mattia Zago" userId="868c17f2-5f7b-4625-be92-cbe91090d795" providerId="ADAL" clId="{CEE03CED-EFCF-4239-9F00-1F6D4EA6A9E8}" dt="2024-04-04T14:15:18.486" v="2971"/>
          <ac:inkMkLst>
            <pc:docMk/>
            <pc:sldMk cId="1062551246" sldId="327"/>
            <ac:inkMk id="79" creationId="{503ED8CE-4C2F-E5BC-2927-C3978D4F01D1}"/>
          </ac:inkMkLst>
        </pc:inkChg>
        <pc:inkChg chg="add del mod">
          <ac:chgData name="Mattia Zago" userId="868c17f2-5f7b-4625-be92-cbe91090d795" providerId="ADAL" clId="{CEE03CED-EFCF-4239-9F00-1F6D4EA6A9E8}" dt="2024-04-04T14:15:18.484" v="2969"/>
          <ac:inkMkLst>
            <pc:docMk/>
            <pc:sldMk cId="1062551246" sldId="327"/>
            <ac:inkMk id="80" creationId="{64FFEAF3-96F8-ED12-7BA1-7256A45D4551}"/>
          </ac:inkMkLst>
        </pc:inkChg>
      </pc:sldChg>
      <pc:sldChg chg="addSp delSp modSp new mod modClrScheme chgLayout">
        <pc:chgData name="Mattia Zago" userId="868c17f2-5f7b-4625-be92-cbe91090d795" providerId="ADAL" clId="{CEE03CED-EFCF-4239-9F00-1F6D4EA6A9E8}" dt="2024-04-04T12:53:31.351" v="1880" actId="1036"/>
        <pc:sldMkLst>
          <pc:docMk/>
          <pc:sldMk cId="1915065085" sldId="328"/>
        </pc:sldMkLst>
        <pc:spChg chg="del">
          <ac:chgData name="Mattia Zago" userId="868c17f2-5f7b-4625-be92-cbe91090d795" providerId="ADAL" clId="{CEE03CED-EFCF-4239-9F00-1F6D4EA6A9E8}" dt="2024-04-04T12:51:00.071" v="1782" actId="700"/>
          <ac:spMkLst>
            <pc:docMk/>
            <pc:sldMk cId="1915065085" sldId="328"/>
            <ac:spMk id="2" creationId="{FDD5E4BF-6A82-7474-24AD-7A1266211B11}"/>
          </ac:spMkLst>
        </pc:spChg>
        <pc:spChg chg="del mod ord">
          <ac:chgData name="Mattia Zago" userId="868c17f2-5f7b-4625-be92-cbe91090d795" providerId="ADAL" clId="{CEE03CED-EFCF-4239-9F00-1F6D4EA6A9E8}" dt="2024-04-04T12:51:30.077" v="1825" actId="478"/>
          <ac:spMkLst>
            <pc:docMk/>
            <pc:sldMk cId="1915065085" sldId="328"/>
            <ac:spMk id="3" creationId="{5250AC57-D318-E675-0990-5BA2E4ACEB91}"/>
          </ac:spMkLst>
        </pc:spChg>
        <pc:spChg chg="del mod ord">
          <ac:chgData name="Mattia Zago" userId="868c17f2-5f7b-4625-be92-cbe91090d795" providerId="ADAL" clId="{CEE03CED-EFCF-4239-9F00-1F6D4EA6A9E8}" dt="2024-04-04T12:51:28.794" v="1824" actId="478"/>
          <ac:spMkLst>
            <pc:docMk/>
            <pc:sldMk cId="1915065085" sldId="328"/>
            <ac:spMk id="4" creationId="{78EE217B-AC62-2ACD-94CB-3D00878C3D9C}"/>
          </ac:spMkLst>
        </pc:spChg>
        <pc:spChg chg="del mod ord">
          <ac:chgData name="Mattia Zago" userId="868c17f2-5f7b-4625-be92-cbe91090d795" providerId="ADAL" clId="{CEE03CED-EFCF-4239-9F00-1F6D4EA6A9E8}" dt="2024-04-04T12:51:32.034" v="1826" actId="478"/>
          <ac:spMkLst>
            <pc:docMk/>
            <pc:sldMk cId="1915065085" sldId="328"/>
            <ac:spMk id="5" creationId="{2E169939-03EE-6A32-7059-C40BAF974745}"/>
          </ac:spMkLst>
        </pc:spChg>
        <pc:spChg chg="add mod">
          <ac:chgData name="Mattia Zago" userId="868c17f2-5f7b-4625-be92-cbe91090d795" providerId="ADAL" clId="{CEE03CED-EFCF-4239-9F00-1F6D4EA6A9E8}" dt="2024-04-04T12:53:24.781" v="1869" actId="1076"/>
          <ac:spMkLst>
            <pc:docMk/>
            <pc:sldMk cId="1915065085" sldId="328"/>
            <ac:spMk id="6" creationId="{432F750F-055E-5EE4-C0D0-38344552A645}"/>
          </ac:spMkLst>
        </pc:spChg>
        <pc:spChg chg="add mod">
          <ac:chgData name="Mattia Zago" userId="868c17f2-5f7b-4625-be92-cbe91090d795" providerId="ADAL" clId="{CEE03CED-EFCF-4239-9F00-1F6D4EA6A9E8}" dt="2024-04-04T12:53:24.781" v="1869" actId="1076"/>
          <ac:spMkLst>
            <pc:docMk/>
            <pc:sldMk cId="1915065085" sldId="328"/>
            <ac:spMk id="8" creationId="{971CB69A-8EBA-D3E9-B726-74CE687C1857}"/>
          </ac:spMkLst>
        </pc:spChg>
        <pc:spChg chg="add mod">
          <ac:chgData name="Mattia Zago" userId="868c17f2-5f7b-4625-be92-cbe91090d795" providerId="ADAL" clId="{CEE03CED-EFCF-4239-9F00-1F6D4EA6A9E8}" dt="2024-04-04T12:53:31.351" v="1880" actId="1036"/>
          <ac:spMkLst>
            <pc:docMk/>
            <pc:sldMk cId="1915065085" sldId="328"/>
            <ac:spMk id="10" creationId="{78CCBCB8-9082-5276-57CB-753CCC408106}"/>
          </ac:spMkLst>
        </pc:spChg>
        <pc:picChg chg="add mod">
          <ac:chgData name="Mattia Zago" userId="868c17f2-5f7b-4625-be92-cbe91090d795" providerId="ADAL" clId="{CEE03CED-EFCF-4239-9F00-1F6D4EA6A9E8}" dt="2024-04-04T12:53:31.351" v="1880" actId="1036"/>
          <ac:picMkLst>
            <pc:docMk/>
            <pc:sldMk cId="1915065085" sldId="328"/>
            <ac:picMk id="3074" creationId="{BF82A0C9-DA16-65F7-18DB-EC0C4F4CA889}"/>
          </ac:picMkLst>
        </pc:picChg>
      </pc:sldChg>
      <pc:sldChg chg="addSp delSp modSp add del mod">
        <pc:chgData name="Mattia Zago" userId="868c17f2-5f7b-4625-be92-cbe91090d795" providerId="ADAL" clId="{CEE03CED-EFCF-4239-9F00-1F6D4EA6A9E8}" dt="2024-04-04T12:42:24.869" v="1779" actId="47"/>
        <pc:sldMkLst>
          <pc:docMk/>
          <pc:sldMk cId="4219415194" sldId="328"/>
        </pc:sldMkLst>
        <pc:picChg chg="add mod">
          <ac:chgData name="Mattia Zago" userId="868c17f2-5f7b-4625-be92-cbe91090d795" providerId="ADAL" clId="{CEE03CED-EFCF-4239-9F00-1F6D4EA6A9E8}" dt="2024-04-04T12:40:29.455" v="1778" actId="1076"/>
          <ac:picMkLst>
            <pc:docMk/>
            <pc:sldMk cId="4219415194" sldId="328"/>
            <ac:picMk id="7" creationId="{4C45EFA9-163F-7488-6F36-098CA7DEFC0F}"/>
          </ac:picMkLst>
        </pc:picChg>
        <pc:picChg chg="del">
          <ac:chgData name="Mattia Zago" userId="868c17f2-5f7b-4625-be92-cbe91090d795" providerId="ADAL" clId="{CEE03CED-EFCF-4239-9F00-1F6D4EA6A9E8}" dt="2024-04-04T12:40:23.084" v="1775" actId="478"/>
          <ac:picMkLst>
            <pc:docMk/>
            <pc:sldMk cId="4219415194" sldId="328"/>
            <ac:picMk id="13" creationId="{C53523C2-4C0D-2301-6E03-D878490A1E71}"/>
          </ac:picMkLst>
        </pc:picChg>
      </pc:sldChg>
      <pc:sldChg chg="addSp delSp modSp new del mod modClrScheme chgLayout">
        <pc:chgData name="Mattia Zago" userId="868c17f2-5f7b-4625-be92-cbe91090d795" providerId="ADAL" clId="{CEE03CED-EFCF-4239-9F00-1F6D4EA6A9E8}" dt="2024-04-10T14:50:26.688" v="12002" actId="47"/>
        <pc:sldMkLst>
          <pc:docMk/>
          <pc:sldMk cId="1837591194" sldId="329"/>
        </pc:sldMkLst>
        <pc:spChg chg="add del mod">
          <ac:chgData name="Mattia Zago" userId="868c17f2-5f7b-4625-be92-cbe91090d795" providerId="ADAL" clId="{CEE03CED-EFCF-4239-9F00-1F6D4EA6A9E8}" dt="2024-04-08T07:18:06.298" v="8950" actId="478"/>
          <ac:spMkLst>
            <pc:docMk/>
            <pc:sldMk cId="1837591194" sldId="329"/>
            <ac:spMk id="3" creationId="{A1C456DD-E266-FB39-439E-0157556A2B40}"/>
          </ac:spMkLst>
        </pc:spChg>
        <pc:spChg chg="add mod">
          <ac:chgData name="Mattia Zago" userId="868c17f2-5f7b-4625-be92-cbe91090d795" providerId="ADAL" clId="{CEE03CED-EFCF-4239-9F00-1F6D4EA6A9E8}" dt="2024-04-05T15:57:44.317" v="8503" actId="14861"/>
          <ac:spMkLst>
            <pc:docMk/>
            <pc:sldMk cId="1837591194" sldId="329"/>
            <ac:spMk id="4" creationId="{DD76CE44-0B76-502E-961A-AD78A331C748}"/>
          </ac:spMkLst>
        </pc:spChg>
        <pc:spChg chg="add del mod">
          <ac:chgData name="Mattia Zago" userId="868c17f2-5f7b-4625-be92-cbe91090d795" providerId="ADAL" clId="{CEE03CED-EFCF-4239-9F00-1F6D4EA6A9E8}" dt="2024-04-08T07:18:06.298" v="8950" actId="478"/>
          <ac:spMkLst>
            <pc:docMk/>
            <pc:sldMk cId="1837591194" sldId="329"/>
            <ac:spMk id="5" creationId="{BD4D8D87-0AA5-BFAC-107E-18720BA1911A}"/>
          </ac:spMkLst>
        </pc:spChg>
        <pc:spChg chg="add mod">
          <ac:chgData name="Mattia Zago" userId="868c17f2-5f7b-4625-be92-cbe91090d795" providerId="ADAL" clId="{CEE03CED-EFCF-4239-9F00-1F6D4EA6A9E8}" dt="2024-04-05T15:57:44.317" v="8503" actId="14861"/>
          <ac:spMkLst>
            <pc:docMk/>
            <pc:sldMk cId="1837591194" sldId="329"/>
            <ac:spMk id="7" creationId="{32BB6CE2-8B3A-279D-A606-269FA358EFFC}"/>
          </ac:spMkLst>
        </pc:spChg>
        <pc:spChg chg="add del mod">
          <ac:chgData name="Mattia Zago" userId="868c17f2-5f7b-4625-be92-cbe91090d795" providerId="ADAL" clId="{CEE03CED-EFCF-4239-9F00-1F6D4EA6A9E8}" dt="2024-04-04T13:23:35.397" v="1950" actId="478"/>
          <ac:spMkLst>
            <pc:docMk/>
            <pc:sldMk cId="1837591194" sldId="329"/>
            <ac:spMk id="10" creationId="{F2D60991-6418-7163-287C-9CEF1029038C}"/>
          </ac:spMkLst>
        </pc:spChg>
        <pc:spChg chg="del mod topLvl">
          <ac:chgData name="Mattia Zago" userId="868c17f2-5f7b-4625-be92-cbe91090d795" providerId="ADAL" clId="{CEE03CED-EFCF-4239-9F00-1F6D4EA6A9E8}" dt="2024-04-04T13:25:19.661" v="2027" actId="478"/>
          <ac:spMkLst>
            <pc:docMk/>
            <pc:sldMk cId="1837591194" sldId="329"/>
            <ac:spMk id="14" creationId="{F3008AC1-3846-0055-942A-EED9EBD1075E}"/>
          </ac:spMkLst>
        </pc:spChg>
        <pc:spChg chg="add mod">
          <ac:chgData name="Mattia Zago" userId="868c17f2-5f7b-4625-be92-cbe91090d795" providerId="ADAL" clId="{CEE03CED-EFCF-4239-9F00-1F6D4EA6A9E8}" dt="2024-04-05T15:57:44.317" v="8503" actId="14861"/>
          <ac:spMkLst>
            <pc:docMk/>
            <pc:sldMk cId="1837591194" sldId="329"/>
            <ac:spMk id="16" creationId="{15A2BDC9-883A-9F2D-130E-C0CB60AA0E03}"/>
          </ac:spMkLst>
        </pc:spChg>
        <pc:spChg chg="add mod">
          <ac:chgData name="Mattia Zago" userId="868c17f2-5f7b-4625-be92-cbe91090d795" providerId="ADAL" clId="{CEE03CED-EFCF-4239-9F00-1F6D4EA6A9E8}" dt="2024-04-05T15:57:44.317" v="8503" actId="14861"/>
          <ac:spMkLst>
            <pc:docMk/>
            <pc:sldMk cId="1837591194" sldId="329"/>
            <ac:spMk id="17" creationId="{42D1A85F-964C-F547-E9A8-8FE419FF004A}"/>
          </ac:spMkLst>
        </pc:spChg>
        <pc:spChg chg="add mod">
          <ac:chgData name="Mattia Zago" userId="868c17f2-5f7b-4625-be92-cbe91090d795" providerId="ADAL" clId="{CEE03CED-EFCF-4239-9F00-1F6D4EA6A9E8}" dt="2024-04-05T15:57:44.317" v="8503" actId="14861"/>
          <ac:spMkLst>
            <pc:docMk/>
            <pc:sldMk cId="1837591194" sldId="329"/>
            <ac:spMk id="22" creationId="{74AED539-9B09-6D7C-5AD2-33ADFB011D69}"/>
          </ac:spMkLst>
        </pc:spChg>
        <pc:spChg chg="add del mod">
          <ac:chgData name="Mattia Zago" userId="868c17f2-5f7b-4625-be92-cbe91090d795" providerId="ADAL" clId="{CEE03CED-EFCF-4239-9F00-1F6D4EA6A9E8}" dt="2024-04-08T07:18:06.298" v="8950" actId="478"/>
          <ac:spMkLst>
            <pc:docMk/>
            <pc:sldMk cId="1837591194" sldId="329"/>
            <ac:spMk id="23" creationId="{F0DC3979-DF36-2DE8-9AB2-9BF61EEAD1A4}"/>
          </ac:spMkLst>
        </pc:spChg>
        <pc:spChg chg="add del mod">
          <ac:chgData name="Mattia Zago" userId="868c17f2-5f7b-4625-be92-cbe91090d795" providerId="ADAL" clId="{CEE03CED-EFCF-4239-9F00-1F6D4EA6A9E8}" dt="2024-04-08T07:18:06.298" v="8950" actId="478"/>
          <ac:spMkLst>
            <pc:docMk/>
            <pc:sldMk cId="1837591194" sldId="329"/>
            <ac:spMk id="24" creationId="{6783BBE4-5B3D-BDA3-A1C3-321880E8FBD8}"/>
          </ac:spMkLst>
        </pc:spChg>
        <pc:spChg chg="add del mod">
          <ac:chgData name="Mattia Zago" userId="868c17f2-5f7b-4625-be92-cbe91090d795" providerId="ADAL" clId="{CEE03CED-EFCF-4239-9F00-1F6D4EA6A9E8}" dt="2024-04-08T07:18:06.298" v="8950" actId="478"/>
          <ac:spMkLst>
            <pc:docMk/>
            <pc:sldMk cId="1837591194" sldId="329"/>
            <ac:spMk id="27" creationId="{6FABB3BC-D1A2-5ECF-3873-9EE1B6B7CD32}"/>
          </ac:spMkLst>
        </pc:spChg>
        <pc:spChg chg="add del mod">
          <ac:chgData name="Mattia Zago" userId="868c17f2-5f7b-4625-be92-cbe91090d795" providerId="ADAL" clId="{CEE03CED-EFCF-4239-9F00-1F6D4EA6A9E8}" dt="2024-04-08T07:18:06.298" v="8950" actId="478"/>
          <ac:spMkLst>
            <pc:docMk/>
            <pc:sldMk cId="1837591194" sldId="329"/>
            <ac:spMk id="30" creationId="{87121804-C55B-5DF8-A581-E8CCAF58DF31}"/>
          </ac:spMkLst>
        </pc:spChg>
        <pc:spChg chg="add del mod">
          <ac:chgData name="Mattia Zago" userId="868c17f2-5f7b-4625-be92-cbe91090d795" providerId="ADAL" clId="{CEE03CED-EFCF-4239-9F00-1F6D4EA6A9E8}" dt="2024-04-08T07:18:06.298" v="8950" actId="478"/>
          <ac:spMkLst>
            <pc:docMk/>
            <pc:sldMk cId="1837591194" sldId="329"/>
            <ac:spMk id="31" creationId="{2E7DBF71-4C0A-6B8A-A61D-6136BB979EAB}"/>
          </ac:spMkLst>
        </pc:spChg>
        <pc:spChg chg="add del mod">
          <ac:chgData name="Mattia Zago" userId="868c17f2-5f7b-4625-be92-cbe91090d795" providerId="ADAL" clId="{CEE03CED-EFCF-4239-9F00-1F6D4EA6A9E8}" dt="2024-04-08T07:18:06.298" v="8950" actId="478"/>
          <ac:spMkLst>
            <pc:docMk/>
            <pc:sldMk cId="1837591194" sldId="329"/>
            <ac:spMk id="32" creationId="{553806D7-51A3-C89C-9B51-3CFBE892797B}"/>
          </ac:spMkLst>
        </pc:spChg>
        <pc:spChg chg="add del mod">
          <ac:chgData name="Mattia Zago" userId="868c17f2-5f7b-4625-be92-cbe91090d795" providerId="ADAL" clId="{CEE03CED-EFCF-4239-9F00-1F6D4EA6A9E8}" dt="2024-04-08T07:18:07.757" v="8952" actId="478"/>
          <ac:spMkLst>
            <pc:docMk/>
            <pc:sldMk cId="1837591194" sldId="329"/>
            <ac:spMk id="33" creationId="{FF598264-398A-DF54-068D-16CDBFEC522E}"/>
          </ac:spMkLst>
        </pc:spChg>
        <pc:spChg chg="add del mod">
          <ac:chgData name="Mattia Zago" userId="868c17f2-5f7b-4625-be92-cbe91090d795" providerId="ADAL" clId="{CEE03CED-EFCF-4239-9F00-1F6D4EA6A9E8}" dt="2024-04-05T15:58:30.463" v="8512" actId="478"/>
          <ac:spMkLst>
            <pc:docMk/>
            <pc:sldMk cId="1837591194" sldId="329"/>
            <ac:spMk id="37" creationId="{E22A7483-ED84-FF4A-BEEA-61728906508C}"/>
          </ac:spMkLst>
        </pc:spChg>
        <pc:spChg chg="add mod">
          <ac:chgData name="Mattia Zago" userId="868c17f2-5f7b-4625-be92-cbe91090d795" providerId="ADAL" clId="{CEE03CED-EFCF-4239-9F00-1F6D4EA6A9E8}" dt="2024-04-05T15:57:44.317" v="8503" actId="14861"/>
          <ac:spMkLst>
            <pc:docMk/>
            <pc:sldMk cId="1837591194" sldId="329"/>
            <ac:spMk id="39" creationId="{ABEC2EF0-FB95-4181-D293-EFB96FEFE53F}"/>
          </ac:spMkLst>
        </pc:spChg>
        <pc:spChg chg="add del mod">
          <ac:chgData name="Mattia Zago" userId="868c17f2-5f7b-4625-be92-cbe91090d795" providerId="ADAL" clId="{CEE03CED-EFCF-4239-9F00-1F6D4EA6A9E8}" dt="2024-04-08T07:18:06.298" v="8950" actId="478"/>
          <ac:spMkLst>
            <pc:docMk/>
            <pc:sldMk cId="1837591194" sldId="329"/>
            <ac:spMk id="40" creationId="{6C277A63-05DB-8878-32BB-6FBFB843F273}"/>
          </ac:spMkLst>
        </pc:spChg>
        <pc:spChg chg="add del mod">
          <ac:chgData name="Mattia Zago" userId="868c17f2-5f7b-4625-be92-cbe91090d795" providerId="ADAL" clId="{CEE03CED-EFCF-4239-9F00-1F6D4EA6A9E8}" dt="2024-04-08T07:18:06.298" v="8950" actId="478"/>
          <ac:spMkLst>
            <pc:docMk/>
            <pc:sldMk cId="1837591194" sldId="329"/>
            <ac:spMk id="41" creationId="{3BCC2439-7082-3DA1-9AC8-0AF05457692E}"/>
          </ac:spMkLst>
        </pc:spChg>
        <pc:spChg chg="add del mod">
          <ac:chgData name="Mattia Zago" userId="868c17f2-5f7b-4625-be92-cbe91090d795" providerId="ADAL" clId="{CEE03CED-EFCF-4239-9F00-1F6D4EA6A9E8}" dt="2024-04-08T07:18:06.298" v="8950" actId="478"/>
          <ac:spMkLst>
            <pc:docMk/>
            <pc:sldMk cId="1837591194" sldId="329"/>
            <ac:spMk id="42" creationId="{1396837A-1114-419D-418E-320F2729A7FF}"/>
          </ac:spMkLst>
        </pc:spChg>
        <pc:spChg chg="add del mod">
          <ac:chgData name="Mattia Zago" userId="868c17f2-5f7b-4625-be92-cbe91090d795" providerId="ADAL" clId="{CEE03CED-EFCF-4239-9F00-1F6D4EA6A9E8}" dt="2024-04-08T07:18:06.298" v="8950" actId="478"/>
          <ac:spMkLst>
            <pc:docMk/>
            <pc:sldMk cId="1837591194" sldId="329"/>
            <ac:spMk id="50" creationId="{E70D58FB-7205-2491-9D83-EA69A2B89D87}"/>
          </ac:spMkLst>
        </pc:spChg>
        <pc:spChg chg="add del mod">
          <ac:chgData name="Mattia Zago" userId="868c17f2-5f7b-4625-be92-cbe91090d795" providerId="ADAL" clId="{CEE03CED-EFCF-4239-9F00-1F6D4EA6A9E8}" dt="2024-04-08T07:18:06.298" v="8950" actId="478"/>
          <ac:spMkLst>
            <pc:docMk/>
            <pc:sldMk cId="1837591194" sldId="329"/>
            <ac:spMk id="52" creationId="{3769E063-95AC-F4B8-554E-9F41398E3367}"/>
          </ac:spMkLst>
        </pc:spChg>
        <pc:spChg chg="add del mod">
          <ac:chgData name="Mattia Zago" userId="868c17f2-5f7b-4625-be92-cbe91090d795" providerId="ADAL" clId="{CEE03CED-EFCF-4239-9F00-1F6D4EA6A9E8}" dt="2024-04-08T07:18:06.298" v="8950" actId="478"/>
          <ac:spMkLst>
            <pc:docMk/>
            <pc:sldMk cId="1837591194" sldId="329"/>
            <ac:spMk id="55" creationId="{6E1700D9-DB2C-2998-1A25-B432AFFA8CFD}"/>
          </ac:spMkLst>
        </pc:spChg>
        <pc:spChg chg="add del mod">
          <ac:chgData name="Mattia Zago" userId="868c17f2-5f7b-4625-be92-cbe91090d795" providerId="ADAL" clId="{CEE03CED-EFCF-4239-9F00-1F6D4EA6A9E8}" dt="2024-04-08T07:18:06.298" v="8950" actId="478"/>
          <ac:spMkLst>
            <pc:docMk/>
            <pc:sldMk cId="1837591194" sldId="329"/>
            <ac:spMk id="56" creationId="{C78EE856-98D6-9384-4620-3CAF48D32C34}"/>
          </ac:spMkLst>
        </pc:spChg>
        <pc:spChg chg="add del mod">
          <ac:chgData name="Mattia Zago" userId="868c17f2-5f7b-4625-be92-cbe91090d795" providerId="ADAL" clId="{CEE03CED-EFCF-4239-9F00-1F6D4EA6A9E8}" dt="2024-04-08T07:18:06.298" v="8950" actId="478"/>
          <ac:spMkLst>
            <pc:docMk/>
            <pc:sldMk cId="1837591194" sldId="329"/>
            <ac:spMk id="57" creationId="{70813731-573B-566D-30AD-CCD9424EA0EF}"/>
          </ac:spMkLst>
        </pc:spChg>
        <pc:spChg chg="add del mod">
          <ac:chgData name="Mattia Zago" userId="868c17f2-5f7b-4625-be92-cbe91090d795" providerId="ADAL" clId="{CEE03CED-EFCF-4239-9F00-1F6D4EA6A9E8}" dt="2024-04-08T07:18:06.298" v="8950" actId="478"/>
          <ac:spMkLst>
            <pc:docMk/>
            <pc:sldMk cId="1837591194" sldId="329"/>
            <ac:spMk id="58" creationId="{E123A317-FA98-E818-6537-3DD23293CD1B}"/>
          </ac:spMkLst>
        </pc:spChg>
        <pc:spChg chg="add del mod">
          <ac:chgData name="Mattia Zago" userId="868c17f2-5f7b-4625-be92-cbe91090d795" providerId="ADAL" clId="{CEE03CED-EFCF-4239-9F00-1F6D4EA6A9E8}" dt="2024-04-08T07:18:06.298" v="8950" actId="478"/>
          <ac:spMkLst>
            <pc:docMk/>
            <pc:sldMk cId="1837591194" sldId="329"/>
            <ac:spMk id="59" creationId="{49D872DF-BC30-4FB2-4412-8B539FD53342}"/>
          </ac:spMkLst>
        </pc:spChg>
        <pc:spChg chg="add del mod">
          <ac:chgData name="Mattia Zago" userId="868c17f2-5f7b-4625-be92-cbe91090d795" providerId="ADAL" clId="{CEE03CED-EFCF-4239-9F00-1F6D4EA6A9E8}" dt="2024-04-08T07:18:06.298" v="8950" actId="478"/>
          <ac:spMkLst>
            <pc:docMk/>
            <pc:sldMk cId="1837591194" sldId="329"/>
            <ac:spMk id="61" creationId="{D450B3A1-DD98-DF07-6D2B-5141EC831553}"/>
          </ac:spMkLst>
        </pc:spChg>
        <pc:spChg chg="add del mod">
          <ac:chgData name="Mattia Zago" userId="868c17f2-5f7b-4625-be92-cbe91090d795" providerId="ADAL" clId="{CEE03CED-EFCF-4239-9F00-1F6D4EA6A9E8}" dt="2024-04-08T07:18:06.298" v="8950" actId="478"/>
          <ac:spMkLst>
            <pc:docMk/>
            <pc:sldMk cId="1837591194" sldId="329"/>
            <ac:spMk id="62" creationId="{95799BDB-3CB2-9886-09FC-50FC4FDD296D}"/>
          </ac:spMkLst>
        </pc:spChg>
        <pc:spChg chg="add del mod">
          <ac:chgData name="Mattia Zago" userId="868c17f2-5f7b-4625-be92-cbe91090d795" providerId="ADAL" clId="{CEE03CED-EFCF-4239-9F00-1F6D4EA6A9E8}" dt="2024-04-08T07:18:09.332" v="8953" actId="478"/>
          <ac:spMkLst>
            <pc:docMk/>
            <pc:sldMk cId="1837591194" sldId="329"/>
            <ac:spMk id="63" creationId="{F80E0E32-1C1C-CA52-C64D-EC376C32E134}"/>
          </ac:spMkLst>
        </pc:spChg>
        <pc:spChg chg="add mod ord">
          <ac:chgData name="Mattia Zago" userId="868c17f2-5f7b-4625-be92-cbe91090d795" providerId="ADAL" clId="{CEE03CED-EFCF-4239-9F00-1F6D4EA6A9E8}" dt="2024-04-08T07:18:17.972" v="8962" actId="20577"/>
          <ac:spMkLst>
            <pc:docMk/>
            <pc:sldMk cId="1837591194" sldId="329"/>
            <ac:spMk id="83" creationId="{31EF30E7-3D56-4B08-C86B-252C44548895}"/>
          </ac:spMkLst>
        </pc:spChg>
        <pc:grpChg chg="add del mod">
          <ac:chgData name="Mattia Zago" userId="868c17f2-5f7b-4625-be92-cbe91090d795" providerId="ADAL" clId="{CEE03CED-EFCF-4239-9F00-1F6D4EA6A9E8}" dt="2024-04-04T13:23:33.121" v="1949" actId="478"/>
          <ac:grpSpMkLst>
            <pc:docMk/>
            <pc:sldMk cId="1837591194" sldId="329"/>
            <ac:grpSpMk id="7" creationId="{65CF17D2-D5DE-F253-8C73-AF86C0A2F712}"/>
          </ac:grpSpMkLst>
        </pc:grpChg>
        <pc:grpChg chg="add del mod">
          <ac:chgData name="Mattia Zago" userId="868c17f2-5f7b-4625-be92-cbe91090d795" providerId="ADAL" clId="{CEE03CED-EFCF-4239-9F00-1F6D4EA6A9E8}" dt="2024-04-04T13:25:19.661" v="2027" actId="478"/>
          <ac:grpSpMkLst>
            <pc:docMk/>
            <pc:sldMk cId="1837591194" sldId="329"/>
            <ac:grpSpMk id="12" creationId="{882228C9-30C7-4F4D-40EF-0C6D2B4EA28F}"/>
          </ac:grpSpMkLst>
        </pc:grpChg>
        <pc:grpChg chg="add del mod">
          <ac:chgData name="Mattia Zago" userId="868c17f2-5f7b-4625-be92-cbe91090d795" providerId="ADAL" clId="{CEE03CED-EFCF-4239-9F00-1F6D4EA6A9E8}" dt="2024-04-04T13:24:15.987" v="1964" actId="478"/>
          <ac:grpSpMkLst>
            <pc:docMk/>
            <pc:sldMk cId="1837591194" sldId="329"/>
            <ac:grpSpMk id="19" creationId="{A546DB2A-90C6-7E4E-0F83-0D5EC231346F}"/>
          </ac:grpSpMkLst>
        </pc:grpChg>
        <pc:grpChg chg="add del mod">
          <ac:chgData name="Mattia Zago" userId="868c17f2-5f7b-4625-be92-cbe91090d795" providerId="ADAL" clId="{CEE03CED-EFCF-4239-9F00-1F6D4EA6A9E8}" dt="2024-04-04T13:23:54.834" v="1957" actId="478"/>
          <ac:grpSpMkLst>
            <pc:docMk/>
            <pc:sldMk cId="1837591194" sldId="329"/>
            <ac:grpSpMk id="43" creationId="{6B634EAC-0E39-714A-C3B8-3B5BC6EA9620}"/>
          </ac:grpSpMkLst>
        </pc:grpChg>
        <pc:picChg chg="mod">
          <ac:chgData name="Mattia Zago" userId="868c17f2-5f7b-4625-be92-cbe91090d795" providerId="ADAL" clId="{CEE03CED-EFCF-4239-9F00-1F6D4EA6A9E8}" dt="2024-04-04T12:55:43.253" v="1888"/>
          <ac:picMkLst>
            <pc:docMk/>
            <pc:sldMk cId="1837591194" sldId="329"/>
            <ac:picMk id="8" creationId="{270E17E2-0DE7-51DB-66B1-244E494E22D8}"/>
          </ac:picMkLst>
        </pc:picChg>
        <pc:picChg chg="mod">
          <ac:chgData name="Mattia Zago" userId="868c17f2-5f7b-4625-be92-cbe91090d795" providerId="ADAL" clId="{CEE03CED-EFCF-4239-9F00-1F6D4EA6A9E8}" dt="2024-04-04T12:55:43.253" v="1888"/>
          <ac:picMkLst>
            <pc:docMk/>
            <pc:sldMk cId="1837591194" sldId="329"/>
            <ac:picMk id="9" creationId="{DD233B42-A6E7-054E-FB07-ACBF9F0BD58A}"/>
          </ac:picMkLst>
        </pc:picChg>
        <pc:picChg chg="add del mod">
          <ac:chgData name="Mattia Zago" userId="868c17f2-5f7b-4625-be92-cbe91090d795" providerId="ADAL" clId="{CEE03CED-EFCF-4239-9F00-1F6D4EA6A9E8}" dt="2024-04-04T13:25:17.790" v="2026" actId="478"/>
          <ac:picMkLst>
            <pc:docMk/>
            <pc:sldMk cId="1837591194" sldId="329"/>
            <ac:picMk id="11" creationId="{259EA95B-4AD4-6EB3-26FF-E862A414A855}"/>
          </ac:picMkLst>
        </pc:picChg>
        <pc:picChg chg="del mod topLvl">
          <ac:chgData name="Mattia Zago" userId="868c17f2-5f7b-4625-be92-cbe91090d795" providerId="ADAL" clId="{CEE03CED-EFCF-4239-9F00-1F6D4EA6A9E8}" dt="2024-04-04T13:25:20.582" v="2028" actId="478"/>
          <ac:picMkLst>
            <pc:docMk/>
            <pc:sldMk cId="1837591194" sldId="329"/>
            <ac:picMk id="13" creationId="{7501B037-95E9-B3CD-7CF0-9648F33F5DD3}"/>
          </ac:picMkLst>
        </pc:picChg>
        <pc:picChg chg="mod">
          <ac:chgData name="Mattia Zago" userId="868c17f2-5f7b-4625-be92-cbe91090d795" providerId="ADAL" clId="{CEE03CED-EFCF-4239-9F00-1F6D4EA6A9E8}" dt="2024-04-04T12:55:43.253" v="1888"/>
          <ac:picMkLst>
            <pc:docMk/>
            <pc:sldMk cId="1837591194" sldId="329"/>
            <ac:picMk id="20" creationId="{22A7431D-7C64-19FE-0427-6B2B05F3864D}"/>
          </ac:picMkLst>
        </pc:picChg>
        <pc:picChg chg="mod">
          <ac:chgData name="Mattia Zago" userId="868c17f2-5f7b-4625-be92-cbe91090d795" providerId="ADAL" clId="{CEE03CED-EFCF-4239-9F00-1F6D4EA6A9E8}" dt="2024-04-04T12:55:43.253" v="1888"/>
          <ac:picMkLst>
            <pc:docMk/>
            <pc:sldMk cId="1837591194" sldId="329"/>
            <ac:picMk id="21" creationId="{C3209CF3-A4F2-F4F3-24D3-C5FF538BDB20}"/>
          </ac:picMkLst>
        </pc:picChg>
        <pc:picChg chg="add del mod">
          <ac:chgData name="Mattia Zago" userId="868c17f2-5f7b-4625-be92-cbe91090d795" providerId="ADAL" clId="{CEE03CED-EFCF-4239-9F00-1F6D4EA6A9E8}" dt="2024-04-04T13:30:35.574" v="2147" actId="478"/>
          <ac:picMkLst>
            <pc:docMk/>
            <pc:sldMk cId="1837591194" sldId="329"/>
            <ac:picMk id="29" creationId="{686ADE56-3A01-D2C4-1016-89BAD2683F9C}"/>
          </ac:picMkLst>
        </pc:picChg>
        <pc:picChg chg="add mod">
          <ac:chgData name="Mattia Zago" userId="868c17f2-5f7b-4625-be92-cbe91090d795" providerId="ADAL" clId="{CEE03CED-EFCF-4239-9F00-1F6D4EA6A9E8}" dt="2024-04-05T15:58:37.224" v="8514" actId="1076"/>
          <ac:picMkLst>
            <pc:docMk/>
            <pc:sldMk cId="1837591194" sldId="329"/>
            <ac:picMk id="35" creationId="{34DF3CBB-5AA9-5557-269B-E4CC1954D8B9}"/>
          </ac:picMkLst>
        </pc:picChg>
        <pc:picChg chg="mod">
          <ac:chgData name="Mattia Zago" userId="868c17f2-5f7b-4625-be92-cbe91090d795" providerId="ADAL" clId="{CEE03CED-EFCF-4239-9F00-1F6D4EA6A9E8}" dt="2024-04-04T12:55:43.253" v="1888"/>
          <ac:picMkLst>
            <pc:docMk/>
            <pc:sldMk cId="1837591194" sldId="329"/>
            <ac:picMk id="44" creationId="{20A27787-AE4F-F378-E94B-8B1307EA6FE2}"/>
          </ac:picMkLst>
        </pc:picChg>
        <pc:picChg chg="mod">
          <ac:chgData name="Mattia Zago" userId="868c17f2-5f7b-4625-be92-cbe91090d795" providerId="ADAL" clId="{CEE03CED-EFCF-4239-9F00-1F6D4EA6A9E8}" dt="2024-04-04T12:55:43.253" v="1888"/>
          <ac:picMkLst>
            <pc:docMk/>
            <pc:sldMk cId="1837591194" sldId="329"/>
            <ac:picMk id="45" creationId="{ED99E60C-3AA9-858F-BCE9-E1F36A96BAD5}"/>
          </ac:picMkLst>
        </pc:picChg>
        <pc:picChg chg="add mod">
          <ac:chgData name="Mattia Zago" userId="868c17f2-5f7b-4625-be92-cbe91090d795" providerId="ADAL" clId="{CEE03CED-EFCF-4239-9F00-1F6D4EA6A9E8}" dt="2024-04-05T15:58:37.224" v="8514" actId="1076"/>
          <ac:picMkLst>
            <pc:docMk/>
            <pc:sldMk cId="1837591194" sldId="329"/>
            <ac:picMk id="46" creationId="{81AE3856-6308-DFA8-EB2A-289FD497EB27}"/>
          </ac:picMkLst>
        </pc:picChg>
        <pc:picChg chg="add mod">
          <ac:chgData name="Mattia Zago" userId="868c17f2-5f7b-4625-be92-cbe91090d795" providerId="ADAL" clId="{CEE03CED-EFCF-4239-9F00-1F6D4EA6A9E8}" dt="2024-04-05T15:58:37.224" v="8514" actId="1076"/>
          <ac:picMkLst>
            <pc:docMk/>
            <pc:sldMk cId="1837591194" sldId="329"/>
            <ac:picMk id="47" creationId="{F5B60A39-8AC2-C0AA-9C5B-A33BB3B8C432}"/>
          </ac:picMkLst>
        </pc:picChg>
        <pc:picChg chg="add del mod">
          <ac:chgData name="Mattia Zago" userId="868c17f2-5f7b-4625-be92-cbe91090d795" providerId="ADAL" clId="{CEE03CED-EFCF-4239-9F00-1F6D4EA6A9E8}" dt="2024-04-08T07:18:06.298" v="8950" actId="478"/>
          <ac:picMkLst>
            <pc:docMk/>
            <pc:sldMk cId="1837591194" sldId="329"/>
            <ac:picMk id="48" creationId="{1B20B9BF-F351-5B23-3CC8-FA8ED5B477A9}"/>
          </ac:picMkLst>
        </pc:picChg>
        <pc:picChg chg="add del mod">
          <ac:chgData name="Mattia Zago" userId="868c17f2-5f7b-4625-be92-cbe91090d795" providerId="ADAL" clId="{CEE03CED-EFCF-4239-9F00-1F6D4EA6A9E8}" dt="2024-04-08T07:18:06.298" v="8950" actId="478"/>
          <ac:picMkLst>
            <pc:docMk/>
            <pc:sldMk cId="1837591194" sldId="329"/>
            <ac:picMk id="54" creationId="{C3826F0C-871C-8926-2C0C-5EEAA9F6C40F}"/>
          </ac:picMkLst>
        </pc:picChg>
        <pc:picChg chg="add del mod">
          <ac:chgData name="Mattia Zago" userId="868c17f2-5f7b-4625-be92-cbe91090d795" providerId="ADAL" clId="{CEE03CED-EFCF-4239-9F00-1F6D4EA6A9E8}" dt="2024-04-08T07:18:06.298" v="8950" actId="478"/>
          <ac:picMkLst>
            <pc:docMk/>
            <pc:sldMk cId="1837591194" sldId="329"/>
            <ac:picMk id="69" creationId="{70262F70-39CA-1E3A-C40D-A12701F42647}"/>
          </ac:picMkLst>
        </pc:picChg>
        <pc:picChg chg="add del mod">
          <ac:chgData name="Mattia Zago" userId="868c17f2-5f7b-4625-be92-cbe91090d795" providerId="ADAL" clId="{CEE03CED-EFCF-4239-9F00-1F6D4EA6A9E8}" dt="2024-04-08T07:18:06.298" v="8950" actId="478"/>
          <ac:picMkLst>
            <pc:docMk/>
            <pc:sldMk cId="1837591194" sldId="329"/>
            <ac:picMk id="71" creationId="{7573E849-DFFF-99EA-9DEA-EB2004CFFF36}"/>
          </ac:picMkLst>
        </pc:picChg>
        <pc:picChg chg="add mod">
          <ac:chgData name="Mattia Zago" userId="868c17f2-5f7b-4625-be92-cbe91090d795" providerId="ADAL" clId="{CEE03CED-EFCF-4239-9F00-1F6D4EA6A9E8}" dt="2024-04-05T15:57:44.317" v="8503" actId="14861"/>
          <ac:picMkLst>
            <pc:docMk/>
            <pc:sldMk cId="1837591194" sldId="329"/>
            <ac:picMk id="73" creationId="{A5E454D0-541C-7281-9EC4-8193B92B47B2}"/>
          </ac:picMkLst>
        </pc:picChg>
        <pc:picChg chg="add del mod">
          <ac:chgData name="Mattia Zago" userId="868c17f2-5f7b-4625-be92-cbe91090d795" providerId="ADAL" clId="{CEE03CED-EFCF-4239-9F00-1F6D4EA6A9E8}" dt="2024-04-04T13:24:41.814" v="1973" actId="478"/>
          <ac:picMkLst>
            <pc:docMk/>
            <pc:sldMk cId="1837591194" sldId="329"/>
            <ac:picMk id="75" creationId="{BDA1B575-7259-70AF-CC08-4EEF1068BBBF}"/>
          </ac:picMkLst>
        </pc:picChg>
        <pc:picChg chg="add del mod">
          <ac:chgData name="Mattia Zago" userId="868c17f2-5f7b-4625-be92-cbe91090d795" providerId="ADAL" clId="{CEE03CED-EFCF-4239-9F00-1F6D4EA6A9E8}" dt="2024-04-08T07:18:06.298" v="8950" actId="478"/>
          <ac:picMkLst>
            <pc:docMk/>
            <pc:sldMk cId="1837591194" sldId="329"/>
            <ac:picMk id="85" creationId="{2DC23A56-D628-83FE-069E-B0F13B85CA24}"/>
          </ac:picMkLst>
        </pc:picChg>
        <pc:picChg chg="add del mod">
          <ac:chgData name="Mattia Zago" userId="868c17f2-5f7b-4625-be92-cbe91090d795" providerId="ADAL" clId="{CEE03CED-EFCF-4239-9F00-1F6D4EA6A9E8}" dt="2024-04-08T07:18:06.298" v="8950" actId="478"/>
          <ac:picMkLst>
            <pc:docMk/>
            <pc:sldMk cId="1837591194" sldId="329"/>
            <ac:picMk id="4098" creationId="{84D345A5-9467-6253-B82D-CB2BB06F1316}"/>
          </ac:picMkLst>
        </pc:picChg>
        <pc:cxnChg chg="add del mod">
          <ac:chgData name="Mattia Zago" userId="868c17f2-5f7b-4625-be92-cbe91090d795" providerId="ADAL" clId="{CEE03CED-EFCF-4239-9F00-1F6D4EA6A9E8}" dt="2024-04-08T07:18:07.013" v="8951" actId="478"/>
          <ac:cxnSpMkLst>
            <pc:docMk/>
            <pc:sldMk cId="1837591194" sldId="329"/>
            <ac:cxnSpMk id="2" creationId="{A0942B82-A36E-3E0F-7FAD-E4431A7BA3EE}"/>
          </ac:cxnSpMkLst>
        </pc:cxnChg>
        <pc:cxnChg chg="add del mod">
          <ac:chgData name="Mattia Zago" userId="868c17f2-5f7b-4625-be92-cbe91090d795" providerId="ADAL" clId="{CEE03CED-EFCF-4239-9F00-1F6D4EA6A9E8}" dt="2024-04-08T07:18:06.298" v="8950" actId="478"/>
          <ac:cxnSpMkLst>
            <pc:docMk/>
            <pc:sldMk cId="1837591194" sldId="329"/>
            <ac:cxnSpMk id="6" creationId="{496CA3F9-590B-EA28-7D81-1325085F28CD}"/>
          </ac:cxnSpMkLst>
        </pc:cxnChg>
        <pc:cxnChg chg="add del mod">
          <ac:chgData name="Mattia Zago" userId="868c17f2-5f7b-4625-be92-cbe91090d795" providerId="ADAL" clId="{CEE03CED-EFCF-4239-9F00-1F6D4EA6A9E8}" dt="2024-04-08T07:18:06.298" v="8950" actId="478"/>
          <ac:cxnSpMkLst>
            <pc:docMk/>
            <pc:sldMk cId="1837591194" sldId="329"/>
            <ac:cxnSpMk id="15" creationId="{DCE3E6D5-966A-BC64-37F7-D1FAD5FA055E}"/>
          </ac:cxnSpMkLst>
        </pc:cxnChg>
        <pc:cxnChg chg="add mod">
          <ac:chgData name="Mattia Zago" userId="868c17f2-5f7b-4625-be92-cbe91090d795" providerId="ADAL" clId="{CEE03CED-EFCF-4239-9F00-1F6D4EA6A9E8}" dt="2024-04-05T15:57:44.317" v="8503" actId="14861"/>
          <ac:cxnSpMkLst>
            <pc:docMk/>
            <pc:sldMk cId="1837591194" sldId="329"/>
            <ac:cxnSpMk id="18" creationId="{0320A788-15B5-2D33-D46B-BEF314DDBD54}"/>
          </ac:cxnSpMkLst>
        </pc:cxnChg>
        <pc:cxnChg chg="add del mod">
          <ac:chgData name="Mattia Zago" userId="868c17f2-5f7b-4625-be92-cbe91090d795" providerId="ADAL" clId="{CEE03CED-EFCF-4239-9F00-1F6D4EA6A9E8}" dt="2024-04-08T07:18:06.298" v="8950" actId="478"/>
          <ac:cxnSpMkLst>
            <pc:docMk/>
            <pc:sldMk cId="1837591194" sldId="329"/>
            <ac:cxnSpMk id="25" creationId="{9381A84D-5581-ACFF-B759-DA270A47537F}"/>
          </ac:cxnSpMkLst>
        </pc:cxnChg>
        <pc:cxnChg chg="add del mod">
          <ac:chgData name="Mattia Zago" userId="868c17f2-5f7b-4625-be92-cbe91090d795" providerId="ADAL" clId="{CEE03CED-EFCF-4239-9F00-1F6D4EA6A9E8}" dt="2024-04-08T07:18:06.298" v="8950" actId="478"/>
          <ac:cxnSpMkLst>
            <pc:docMk/>
            <pc:sldMk cId="1837591194" sldId="329"/>
            <ac:cxnSpMk id="26" creationId="{E6BDE339-B431-8E1D-D11B-C241E7569D73}"/>
          </ac:cxnSpMkLst>
        </pc:cxnChg>
        <pc:cxnChg chg="add del mod">
          <ac:chgData name="Mattia Zago" userId="868c17f2-5f7b-4625-be92-cbe91090d795" providerId="ADAL" clId="{CEE03CED-EFCF-4239-9F00-1F6D4EA6A9E8}" dt="2024-04-08T07:18:06.298" v="8950" actId="478"/>
          <ac:cxnSpMkLst>
            <pc:docMk/>
            <pc:sldMk cId="1837591194" sldId="329"/>
            <ac:cxnSpMk id="28" creationId="{02A1CE3F-22CF-5AFC-F55A-1FBC70F1F84C}"/>
          </ac:cxnSpMkLst>
        </pc:cxnChg>
        <pc:cxnChg chg="add del mod">
          <ac:chgData name="Mattia Zago" userId="868c17f2-5f7b-4625-be92-cbe91090d795" providerId="ADAL" clId="{CEE03CED-EFCF-4239-9F00-1F6D4EA6A9E8}" dt="2024-04-08T07:18:06.298" v="8950" actId="478"/>
          <ac:cxnSpMkLst>
            <pc:docMk/>
            <pc:sldMk cId="1837591194" sldId="329"/>
            <ac:cxnSpMk id="34" creationId="{606FAA42-CC8C-A9B4-1DC0-7B187C31A144}"/>
          </ac:cxnSpMkLst>
        </pc:cxnChg>
        <pc:cxnChg chg="add del mod">
          <ac:chgData name="Mattia Zago" userId="868c17f2-5f7b-4625-be92-cbe91090d795" providerId="ADAL" clId="{CEE03CED-EFCF-4239-9F00-1F6D4EA6A9E8}" dt="2024-04-08T07:18:06.298" v="8950" actId="478"/>
          <ac:cxnSpMkLst>
            <pc:docMk/>
            <pc:sldMk cId="1837591194" sldId="329"/>
            <ac:cxnSpMk id="36" creationId="{D75923D7-AC56-C078-4D36-4EF4EBAB53CE}"/>
          </ac:cxnSpMkLst>
        </pc:cxnChg>
        <pc:cxnChg chg="add mod">
          <ac:chgData name="Mattia Zago" userId="868c17f2-5f7b-4625-be92-cbe91090d795" providerId="ADAL" clId="{CEE03CED-EFCF-4239-9F00-1F6D4EA6A9E8}" dt="2024-04-05T15:58:33.188" v="8513" actId="14100"/>
          <ac:cxnSpMkLst>
            <pc:docMk/>
            <pc:sldMk cId="1837591194" sldId="329"/>
            <ac:cxnSpMk id="38" creationId="{66E04736-C040-1DFA-44B4-9861B633FF37}"/>
          </ac:cxnSpMkLst>
        </pc:cxnChg>
        <pc:cxnChg chg="add del mod">
          <ac:chgData name="Mattia Zago" userId="868c17f2-5f7b-4625-be92-cbe91090d795" providerId="ADAL" clId="{CEE03CED-EFCF-4239-9F00-1F6D4EA6A9E8}" dt="2024-04-08T07:18:06.298" v="8950" actId="478"/>
          <ac:cxnSpMkLst>
            <pc:docMk/>
            <pc:sldMk cId="1837591194" sldId="329"/>
            <ac:cxnSpMk id="49" creationId="{FF47EB50-52C9-73A4-CBCE-09CC3D581794}"/>
          </ac:cxnSpMkLst>
        </pc:cxnChg>
        <pc:cxnChg chg="add del mod">
          <ac:chgData name="Mattia Zago" userId="868c17f2-5f7b-4625-be92-cbe91090d795" providerId="ADAL" clId="{CEE03CED-EFCF-4239-9F00-1F6D4EA6A9E8}" dt="2024-04-08T07:18:06.298" v="8950" actId="478"/>
          <ac:cxnSpMkLst>
            <pc:docMk/>
            <pc:sldMk cId="1837591194" sldId="329"/>
            <ac:cxnSpMk id="51" creationId="{E317DFC5-C3D7-97A0-C675-B24959376800}"/>
          </ac:cxnSpMkLst>
        </pc:cxnChg>
        <pc:cxnChg chg="add del mod">
          <ac:chgData name="Mattia Zago" userId="868c17f2-5f7b-4625-be92-cbe91090d795" providerId="ADAL" clId="{CEE03CED-EFCF-4239-9F00-1F6D4EA6A9E8}" dt="2024-04-08T07:18:06.298" v="8950" actId="478"/>
          <ac:cxnSpMkLst>
            <pc:docMk/>
            <pc:sldMk cId="1837591194" sldId="329"/>
            <ac:cxnSpMk id="53" creationId="{13884EC2-11BA-D427-02C4-58A45CBFDC6F}"/>
          </ac:cxnSpMkLst>
        </pc:cxnChg>
        <pc:cxnChg chg="add del mod">
          <ac:chgData name="Mattia Zago" userId="868c17f2-5f7b-4625-be92-cbe91090d795" providerId="ADAL" clId="{CEE03CED-EFCF-4239-9F00-1F6D4EA6A9E8}" dt="2024-04-08T07:18:06.298" v="8950" actId="478"/>
          <ac:cxnSpMkLst>
            <pc:docMk/>
            <pc:sldMk cId="1837591194" sldId="329"/>
            <ac:cxnSpMk id="60" creationId="{824790B2-6F6E-F777-9080-5A5EDEE6AB70}"/>
          </ac:cxnSpMkLst>
        </pc:cxnChg>
      </pc:sldChg>
      <pc:sldChg chg="addSp delSp modSp new del mod ord modClrScheme chgLayout">
        <pc:chgData name="Mattia Zago" userId="868c17f2-5f7b-4625-be92-cbe91090d795" providerId="ADAL" clId="{CEE03CED-EFCF-4239-9F00-1F6D4EA6A9E8}" dt="2024-04-10T14:50:33.685" v="12004" actId="47"/>
        <pc:sldMkLst>
          <pc:docMk/>
          <pc:sldMk cId="2149964600" sldId="330"/>
        </pc:sldMkLst>
        <pc:spChg chg="add mod">
          <ac:chgData name="Mattia Zago" userId="868c17f2-5f7b-4625-be92-cbe91090d795" providerId="ADAL" clId="{CEE03CED-EFCF-4239-9F00-1F6D4EA6A9E8}" dt="2024-04-05T15:46:35.147" v="7759" actId="20577"/>
          <ac:spMkLst>
            <pc:docMk/>
            <pc:sldMk cId="2149964600" sldId="330"/>
            <ac:spMk id="2" creationId="{3D064673-A2F5-988F-DCC0-FAB24D0D2908}"/>
          </ac:spMkLst>
        </pc:spChg>
        <pc:spChg chg="add mod">
          <ac:chgData name="Mattia Zago" userId="868c17f2-5f7b-4625-be92-cbe91090d795" providerId="ADAL" clId="{CEE03CED-EFCF-4239-9F00-1F6D4EA6A9E8}" dt="2024-04-05T15:27:45.879" v="6726" actId="790"/>
          <ac:spMkLst>
            <pc:docMk/>
            <pc:sldMk cId="2149964600" sldId="330"/>
            <ac:spMk id="3" creationId="{6C80971B-E5D9-212D-3E36-E9293538984A}"/>
          </ac:spMkLst>
        </pc:spChg>
        <pc:spChg chg="add mod">
          <ac:chgData name="Mattia Zago" userId="868c17f2-5f7b-4625-be92-cbe91090d795" providerId="ADAL" clId="{CEE03CED-EFCF-4239-9F00-1F6D4EA6A9E8}" dt="2024-04-05T15:27:45.879" v="6726" actId="790"/>
          <ac:spMkLst>
            <pc:docMk/>
            <pc:sldMk cId="2149964600" sldId="330"/>
            <ac:spMk id="4" creationId="{17F9C1B6-EDED-8550-88BF-327D52AA5F99}"/>
          </ac:spMkLst>
        </pc:spChg>
        <pc:spChg chg="add mod">
          <ac:chgData name="Mattia Zago" userId="868c17f2-5f7b-4625-be92-cbe91090d795" providerId="ADAL" clId="{CEE03CED-EFCF-4239-9F00-1F6D4EA6A9E8}" dt="2024-04-05T15:52:20.098" v="8236" actId="20577"/>
          <ac:spMkLst>
            <pc:docMk/>
            <pc:sldMk cId="2149964600" sldId="330"/>
            <ac:spMk id="5" creationId="{219B2322-DE29-50C8-4267-24FAE6566D4F}"/>
          </ac:spMkLst>
        </pc:spChg>
        <pc:spChg chg="add">
          <ac:chgData name="Mattia Zago" userId="868c17f2-5f7b-4625-be92-cbe91090d795" providerId="ADAL" clId="{CEE03CED-EFCF-4239-9F00-1F6D4EA6A9E8}" dt="2024-04-05T15:28:09.007" v="6728"/>
          <ac:spMkLst>
            <pc:docMk/>
            <pc:sldMk cId="2149964600" sldId="330"/>
            <ac:spMk id="6" creationId="{E41B4DAA-F5E9-6BF1-21C2-CDFF4D949A13}"/>
          </ac:spMkLst>
        </pc:spChg>
        <pc:spChg chg="add del">
          <ac:chgData name="Mattia Zago" userId="868c17f2-5f7b-4625-be92-cbe91090d795" providerId="ADAL" clId="{CEE03CED-EFCF-4239-9F00-1F6D4EA6A9E8}" dt="2024-04-05T15:29:00.810" v="6733" actId="22"/>
          <ac:spMkLst>
            <pc:docMk/>
            <pc:sldMk cId="2149964600" sldId="330"/>
            <ac:spMk id="8" creationId="{DD8B054A-2213-BF6C-8E0B-A9E9A6714C09}"/>
          </ac:spMkLst>
        </pc:spChg>
        <pc:spChg chg="add del mod topLvl">
          <ac:chgData name="Mattia Zago" userId="868c17f2-5f7b-4625-be92-cbe91090d795" providerId="ADAL" clId="{CEE03CED-EFCF-4239-9F00-1F6D4EA6A9E8}" dt="2024-04-05T16:05:11.612" v="8756" actId="478"/>
          <ac:spMkLst>
            <pc:docMk/>
            <pc:sldMk cId="2149964600" sldId="330"/>
            <ac:spMk id="9" creationId="{1FF36B88-DEB2-9B3A-C6EC-97D03D6649EE}"/>
          </ac:spMkLst>
        </pc:spChg>
        <pc:spChg chg="del mod topLvl">
          <ac:chgData name="Mattia Zago" userId="868c17f2-5f7b-4625-be92-cbe91090d795" providerId="ADAL" clId="{CEE03CED-EFCF-4239-9F00-1F6D4EA6A9E8}" dt="2024-04-05T15:37:14.338" v="7141" actId="478"/>
          <ac:spMkLst>
            <pc:docMk/>
            <pc:sldMk cId="2149964600" sldId="330"/>
            <ac:spMk id="20" creationId="{3405937F-A1BA-DEF9-492D-5E15E2211C37}"/>
          </ac:spMkLst>
        </pc:spChg>
        <pc:spChg chg="mod topLvl">
          <ac:chgData name="Mattia Zago" userId="868c17f2-5f7b-4625-be92-cbe91090d795" providerId="ADAL" clId="{CEE03CED-EFCF-4239-9F00-1F6D4EA6A9E8}" dt="2024-04-05T15:42:04.595" v="7310" actId="164"/>
          <ac:spMkLst>
            <pc:docMk/>
            <pc:sldMk cId="2149964600" sldId="330"/>
            <ac:spMk id="21" creationId="{14F12F3E-7AE3-AEC0-D8AB-B58A8F28CEC5}"/>
          </ac:spMkLst>
        </pc:spChg>
        <pc:spChg chg="add mod topLvl">
          <ac:chgData name="Mattia Zago" userId="868c17f2-5f7b-4625-be92-cbe91090d795" providerId="ADAL" clId="{CEE03CED-EFCF-4239-9F00-1F6D4EA6A9E8}" dt="2024-04-05T15:42:04.595" v="7310" actId="164"/>
          <ac:spMkLst>
            <pc:docMk/>
            <pc:sldMk cId="2149964600" sldId="330"/>
            <ac:spMk id="22" creationId="{E32E0EAA-3463-BF33-86CA-CEED45442D9E}"/>
          </ac:spMkLst>
        </pc:spChg>
        <pc:spChg chg="add mod topLvl">
          <ac:chgData name="Mattia Zago" userId="868c17f2-5f7b-4625-be92-cbe91090d795" providerId="ADAL" clId="{CEE03CED-EFCF-4239-9F00-1F6D4EA6A9E8}" dt="2024-04-05T15:42:04.595" v="7310" actId="164"/>
          <ac:spMkLst>
            <pc:docMk/>
            <pc:sldMk cId="2149964600" sldId="330"/>
            <ac:spMk id="23" creationId="{B3F9D1C9-90FE-8F2F-EFF5-BEBF91C2FA5E}"/>
          </ac:spMkLst>
        </pc:spChg>
        <pc:spChg chg="add mod topLvl">
          <ac:chgData name="Mattia Zago" userId="868c17f2-5f7b-4625-be92-cbe91090d795" providerId="ADAL" clId="{CEE03CED-EFCF-4239-9F00-1F6D4EA6A9E8}" dt="2024-04-05T15:42:04.595" v="7310" actId="164"/>
          <ac:spMkLst>
            <pc:docMk/>
            <pc:sldMk cId="2149964600" sldId="330"/>
            <ac:spMk id="24" creationId="{940F5192-4B73-A8DA-BFBF-C2205F87858E}"/>
          </ac:spMkLst>
        </pc:spChg>
        <pc:spChg chg="add mod topLvl">
          <ac:chgData name="Mattia Zago" userId="868c17f2-5f7b-4625-be92-cbe91090d795" providerId="ADAL" clId="{CEE03CED-EFCF-4239-9F00-1F6D4EA6A9E8}" dt="2024-04-05T15:42:04.595" v="7310" actId="164"/>
          <ac:spMkLst>
            <pc:docMk/>
            <pc:sldMk cId="2149964600" sldId="330"/>
            <ac:spMk id="25" creationId="{6AD0B17D-1532-8693-213E-D15AE351A62F}"/>
          </ac:spMkLst>
        </pc:spChg>
        <pc:spChg chg="add del mod">
          <ac:chgData name="Mattia Zago" userId="868c17f2-5f7b-4625-be92-cbe91090d795" providerId="ADAL" clId="{CEE03CED-EFCF-4239-9F00-1F6D4EA6A9E8}" dt="2024-04-05T15:37:40.278" v="7161" actId="478"/>
          <ac:spMkLst>
            <pc:docMk/>
            <pc:sldMk cId="2149964600" sldId="330"/>
            <ac:spMk id="26" creationId="{FA6ACDA9-3C33-61CA-536B-FFCA9CDEC83D}"/>
          </ac:spMkLst>
        </pc:spChg>
        <pc:spChg chg="add del mod">
          <ac:chgData name="Mattia Zago" userId="868c17f2-5f7b-4625-be92-cbe91090d795" providerId="ADAL" clId="{CEE03CED-EFCF-4239-9F00-1F6D4EA6A9E8}" dt="2024-04-05T15:42:01.755" v="7309" actId="478"/>
          <ac:spMkLst>
            <pc:docMk/>
            <pc:sldMk cId="2149964600" sldId="330"/>
            <ac:spMk id="29" creationId="{374B358A-82EA-C1D4-9D5B-F69DABBB8984}"/>
          </ac:spMkLst>
        </pc:spChg>
        <pc:spChg chg="add mod topLvl">
          <ac:chgData name="Mattia Zago" userId="868c17f2-5f7b-4625-be92-cbe91090d795" providerId="ADAL" clId="{CEE03CED-EFCF-4239-9F00-1F6D4EA6A9E8}" dt="2024-04-05T16:02:06.470" v="8648" actId="207"/>
          <ac:spMkLst>
            <pc:docMk/>
            <pc:sldMk cId="2149964600" sldId="330"/>
            <ac:spMk id="30" creationId="{EAA98A90-4325-0452-73F9-E8D0B7761B72}"/>
          </ac:spMkLst>
        </pc:spChg>
        <pc:spChg chg="add mod topLvl">
          <ac:chgData name="Mattia Zago" userId="868c17f2-5f7b-4625-be92-cbe91090d795" providerId="ADAL" clId="{CEE03CED-EFCF-4239-9F00-1F6D4EA6A9E8}" dt="2024-04-05T16:02:01.411" v="8647" actId="207"/>
          <ac:spMkLst>
            <pc:docMk/>
            <pc:sldMk cId="2149964600" sldId="330"/>
            <ac:spMk id="1024" creationId="{A3A91D5D-06AB-60E8-92D7-FC6912D501C3}"/>
          </ac:spMkLst>
        </pc:spChg>
        <pc:spChg chg="add mod topLvl">
          <ac:chgData name="Mattia Zago" userId="868c17f2-5f7b-4625-be92-cbe91090d795" providerId="ADAL" clId="{CEE03CED-EFCF-4239-9F00-1F6D4EA6A9E8}" dt="2024-04-05T16:02:21.777" v="8650" actId="207"/>
          <ac:spMkLst>
            <pc:docMk/>
            <pc:sldMk cId="2149964600" sldId="330"/>
            <ac:spMk id="1025" creationId="{8AC30F25-3A2F-999F-C551-3CBBD245F891}"/>
          </ac:spMkLst>
        </pc:spChg>
        <pc:spChg chg="add mod topLvl">
          <ac:chgData name="Mattia Zago" userId="868c17f2-5f7b-4625-be92-cbe91090d795" providerId="ADAL" clId="{CEE03CED-EFCF-4239-9F00-1F6D4EA6A9E8}" dt="2024-04-05T16:02:17.384" v="8649" actId="207"/>
          <ac:spMkLst>
            <pc:docMk/>
            <pc:sldMk cId="2149964600" sldId="330"/>
            <ac:spMk id="1026" creationId="{0CA35DBF-788D-37F2-351A-27440762F8B6}"/>
          </ac:spMkLst>
        </pc:spChg>
        <pc:spChg chg="add mod topLvl">
          <ac:chgData name="Mattia Zago" userId="868c17f2-5f7b-4625-be92-cbe91090d795" providerId="ADAL" clId="{CEE03CED-EFCF-4239-9F00-1F6D4EA6A9E8}" dt="2024-04-05T16:02:40.627" v="8654" actId="207"/>
          <ac:spMkLst>
            <pc:docMk/>
            <pc:sldMk cId="2149964600" sldId="330"/>
            <ac:spMk id="1027" creationId="{C4A9E73D-E32B-804D-6C6D-BBD5597F99BF}"/>
          </ac:spMkLst>
        </pc:spChg>
        <pc:spChg chg="add mod topLvl">
          <ac:chgData name="Mattia Zago" userId="868c17f2-5f7b-4625-be92-cbe91090d795" providerId="ADAL" clId="{CEE03CED-EFCF-4239-9F00-1F6D4EA6A9E8}" dt="2024-04-05T16:02:38.464" v="8653" actId="207"/>
          <ac:spMkLst>
            <pc:docMk/>
            <pc:sldMk cId="2149964600" sldId="330"/>
            <ac:spMk id="1029" creationId="{F37198D5-18BB-7D61-BE38-794C6DCB1DC6}"/>
          </ac:spMkLst>
        </pc:spChg>
        <pc:spChg chg="add del mod">
          <ac:chgData name="Mattia Zago" userId="868c17f2-5f7b-4625-be92-cbe91090d795" providerId="ADAL" clId="{CEE03CED-EFCF-4239-9F00-1F6D4EA6A9E8}" dt="2024-04-05T16:05:10.668" v="8754" actId="478"/>
          <ac:spMkLst>
            <pc:docMk/>
            <pc:sldMk cId="2149964600" sldId="330"/>
            <ac:spMk id="1037" creationId="{0B5D5587-E3DA-2D09-662E-7CCD3F96E7BD}"/>
          </ac:spMkLst>
        </pc:spChg>
        <pc:spChg chg="mod">
          <ac:chgData name="Mattia Zago" userId="868c17f2-5f7b-4625-be92-cbe91090d795" providerId="ADAL" clId="{CEE03CED-EFCF-4239-9F00-1F6D4EA6A9E8}" dt="2024-04-05T16:02:59.633" v="8656" actId="207"/>
          <ac:spMkLst>
            <pc:docMk/>
            <pc:sldMk cId="2149964600" sldId="330"/>
            <ac:spMk id="1042" creationId="{A3454C7B-BE74-07EC-6829-1EFA0B4D70C5}"/>
          </ac:spMkLst>
        </pc:spChg>
        <pc:spChg chg="mod">
          <ac:chgData name="Mattia Zago" userId="868c17f2-5f7b-4625-be92-cbe91090d795" providerId="ADAL" clId="{CEE03CED-EFCF-4239-9F00-1F6D4EA6A9E8}" dt="2024-04-05T16:02:55.820" v="8655" actId="207"/>
          <ac:spMkLst>
            <pc:docMk/>
            <pc:sldMk cId="2149964600" sldId="330"/>
            <ac:spMk id="1043" creationId="{8BBDF279-F1FB-4D2D-002A-D12CD4EE2D11}"/>
          </ac:spMkLst>
        </pc:spChg>
        <pc:spChg chg="add mod">
          <ac:chgData name="Mattia Zago" userId="868c17f2-5f7b-4625-be92-cbe91090d795" providerId="ADAL" clId="{CEE03CED-EFCF-4239-9F00-1F6D4EA6A9E8}" dt="2024-04-05T16:18:32.624" v="8908"/>
          <ac:spMkLst>
            <pc:docMk/>
            <pc:sldMk cId="2149964600" sldId="330"/>
            <ac:spMk id="1044" creationId="{0A584BA3-EA08-8852-B24D-C6C424650E92}"/>
          </ac:spMkLst>
        </pc:spChg>
        <pc:spChg chg="mod">
          <ac:chgData name="Mattia Zago" userId="868c17f2-5f7b-4625-be92-cbe91090d795" providerId="ADAL" clId="{CEE03CED-EFCF-4239-9F00-1F6D4EA6A9E8}" dt="2024-04-05T16:18:32.624" v="8908"/>
          <ac:spMkLst>
            <pc:docMk/>
            <pc:sldMk cId="2149964600" sldId="330"/>
            <ac:spMk id="1047" creationId="{A79D8DB1-0477-CEDC-7974-4203F07A2E9E}"/>
          </ac:spMkLst>
        </pc:spChg>
        <pc:spChg chg="mod">
          <ac:chgData name="Mattia Zago" userId="868c17f2-5f7b-4625-be92-cbe91090d795" providerId="ADAL" clId="{CEE03CED-EFCF-4239-9F00-1F6D4EA6A9E8}" dt="2024-04-05T16:18:32.624" v="8908"/>
          <ac:spMkLst>
            <pc:docMk/>
            <pc:sldMk cId="2149964600" sldId="330"/>
            <ac:spMk id="1048" creationId="{2658B380-71EC-770C-97C0-0D38732A22C2}"/>
          </ac:spMkLst>
        </pc:spChg>
        <pc:spChg chg="mod">
          <ac:chgData name="Mattia Zago" userId="868c17f2-5f7b-4625-be92-cbe91090d795" providerId="ADAL" clId="{CEE03CED-EFCF-4239-9F00-1F6D4EA6A9E8}" dt="2024-04-05T16:18:32.624" v="8908"/>
          <ac:spMkLst>
            <pc:docMk/>
            <pc:sldMk cId="2149964600" sldId="330"/>
            <ac:spMk id="1049" creationId="{CA749B41-8B59-E480-6A93-4C27DC003C53}"/>
          </ac:spMkLst>
        </pc:spChg>
        <pc:spChg chg="mod">
          <ac:chgData name="Mattia Zago" userId="868c17f2-5f7b-4625-be92-cbe91090d795" providerId="ADAL" clId="{CEE03CED-EFCF-4239-9F00-1F6D4EA6A9E8}" dt="2024-04-05T16:18:32.624" v="8908"/>
          <ac:spMkLst>
            <pc:docMk/>
            <pc:sldMk cId="2149964600" sldId="330"/>
            <ac:spMk id="1050" creationId="{38965E2C-C460-2B08-8857-323E0013BE8E}"/>
          </ac:spMkLst>
        </pc:spChg>
        <pc:spChg chg="mod">
          <ac:chgData name="Mattia Zago" userId="868c17f2-5f7b-4625-be92-cbe91090d795" providerId="ADAL" clId="{CEE03CED-EFCF-4239-9F00-1F6D4EA6A9E8}" dt="2024-04-05T16:18:32.624" v="8908"/>
          <ac:spMkLst>
            <pc:docMk/>
            <pc:sldMk cId="2149964600" sldId="330"/>
            <ac:spMk id="1051" creationId="{AEE7492A-7488-EFE6-C2D6-523E3F923937}"/>
          </ac:spMkLst>
        </pc:spChg>
        <pc:grpChg chg="add del mod">
          <ac:chgData name="Mattia Zago" userId="868c17f2-5f7b-4625-be92-cbe91090d795" providerId="ADAL" clId="{CEE03CED-EFCF-4239-9F00-1F6D4EA6A9E8}" dt="2024-04-05T15:34:58.542" v="7127" actId="165"/>
          <ac:grpSpMkLst>
            <pc:docMk/>
            <pc:sldMk cId="2149964600" sldId="330"/>
            <ac:grpSpMk id="14" creationId="{C802C86D-F708-4EB4-B41B-F0512AAE43F3}"/>
          </ac:grpSpMkLst>
        </pc:grpChg>
        <pc:grpChg chg="del mod">
          <ac:chgData name="Mattia Zago" userId="868c17f2-5f7b-4625-be92-cbe91090d795" providerId="ADAL" clId="{CEE03CED-EFCF-4239-9F00-1F6D4EA6A9E8}" dt="2024-04-05T15:37:08.406" v="7138" actId="165"/>
          <ac:grpSpMkLst>
            <pc:docMk/>
            <pc:sldMk cId="2149964600" sldId="330"/>
            <ac:grpSpMk id="19" creationId="{4013756A-75B1-F100-98D2-8C97F51BEAD6}"/>
          </ac:grpSpMkLst>
        </pc:grpChg>
        <pc:grpChg chg="add del mod">
          <ac:chgData name="Mattia Zago" userId="868c17f2-5f7b-4625-be92-cbe91090d795" providerId="ADAL" clId="{CEE03CED-EFCF-4239-9F00-1F6D4EA6A9E8}" dt="2024-04-05T15:41:56.200" v="7308" actId="165"/>
          <ac:grpSpMkLst>
            <pc:docMk/>
            <pc:sldMk cId="2149964600" sldId="330"/>
            <ac:grpSpMk id="27" creationId="{30E0C090-34AC-4CA6-2B7D-C7F75D5AB4DB}"/>
          </ac:grpSpMkLst>
        </pc:grpChg>
        <pc:grpChg chg="add del mod">
          <ac:chgData name="Mattia Zago" userId="868c17f2-5f7b-4625-be92-cbe91090d795" providerId="ADAL" clId="{CEE03CED-EFCF-4239-9F00-1F6D4EA6A9E8}" dt="2024-04-05T15:59:04.215" v="8519" actId="165"/>
          <ac:grpSpMkLst>
            <pc:docMk/>
            <pc:sldMk cId="2149964600" sldId="330"/>
            <ac:grpSpMk id="1031" creationId="{65A52EE0-0100-9D6A-BC50-7F1D99222D33}"/>
          </ac:grpSpMkLst>
        </pc:grpChg>
        <pc:grpChg chg="add del mod">
          <ac:chgData name="Mattia Zago" userId="868c17f2-5f7b-4625-be92-cbe91090d795" providerId="ADAL" clId="{CEE03CED-EFCF-4239-9F00-1F6D4EA6A9E8}" dt="2024-04-05T15:59:04.215" v="8519" actId="165"/>
          <ac:grpSpMkLst>
            <pc:docMk/>
            <pc:sldMk cId="2149964600" sldId="330"/>
            <ac:grpSpMk id="1033" creationId="{43D84AC8-BB9E-FB4F-3550-9C2755735726}"/>
          </ac:grpSpMkLst>
        </pc:grpChg>
        <pc:grpChg chg="add del mod">
          <ac:chgData name="Mattia Zago" userId="868c17f2-5f7b-4625-be92-cbe91090d795" providerId="ADAL" clId="{CEE03CED-EFCF-4239-9F00-1F6D4EA6A9E8}" dt="2024-04-05T15:59:04.215" v="8519" actId="165"/>
          <ac:grpSpMkLst>
            <pc:docMk/>
            <pc:sldMk cId="2149964600" sldId="330"/>
            <ac:grpSpMk id="1034" creationId="{75AC858E-1E10-0A92-787F-4EBB3F6337C2}"/>
          </ac:grpSpMkLst>
        </pc:grpChg>
        <pc:grpChg chg="add del mod">
          <ac:chgData name="Mattia Zago" userId="868c17f2-5f7b-4625-be92-cbe91090d795" providerId="ADAL" clId="{CEE03CED-EFCF-4239-9F00-1F6D4EA6A9E8}" dt="2024-04-05T16:05:11.293" v="8755" actId="478"/>
          <ac:grpSpMkLst>
            <pc:docMk/>
            <pc:sldMk cId="2149964600" sldId="330"/>
            <ac:grpSpMk id="1035" creationId="{6D68672E-689B-9329-C243-ABDB176F2156}"/>
          </ac:grpSpMkLst>
        </pc:grpChg>
        <pc:grpChg chg="add del mod">
          <ac:chgData name="Mattia Zago" userId="868c17f2-5f7b-4625-be92-cbe91090d795" providerId="ADAL" clId="{CEE03CED-EFCF-4239-9F00-1F6D4EA6A9E8}" dt="2024-04-05T16:05:10.668" v="8754" actId="478"/>
          <ac:grpSpMkLst>
            <pc:docMk/>
            <pc:sldMk cId="2149964600" sldId="330"/>
            <ac:grpSpMk id="1038" creationId="{ED208951-B52D-3C51-4ABE-7638C4E5D27A}"/>
          </ac:grpSpMkLst>
        </pc:grpChg>
        <pc:grpChg chg="add del mod">
          <ac:chgData name="Mattia Zago" userId="868c17f2-5f7b-4625-be92-cbe91090d795" providerId="ADAL" clId="{CEE03CED-EFCF-4239-9F00-1F6D4EA6A9E8}" dt="2024-04-05T16:05:10.668" v="8754" actId="478"/>
          <ac:grpSpMkLst>
            <pc:docMk/>
            <pc:sldMk cId="2149964600" sldId="330"/>
            <ac:grpSpMk id="1039" creationId="{855DE53D-D015-46E6-F9E7-9DF72154F4B5}"/>
          </ac:grpSpMkLst>
        </pc:grpChg>
        <pc:grpChg chg="add del mod">
          <ac:chgData name="Mattia Zago" userId="868c17f2-5f7b-4625-be92-cbe91090d795" providerId="ADAL" clId="{CEE03CED-EFCF-4239-9F00-1F6D4EA6A9E8}" dt="2024-04-05T16:05:10.668" v="8754" actId="478"/>
          <ac:grpSpMkLst>
            <pc:docMk/>
            <pc:sldMk cId="2149964600" sldId="330"/>
            <ac:grpSpMk id="1040" creationId="{2CD2AD7C-1F34-5C38-3246-A34E95CC4873}"/>
          </ac:grpSpMkLst>
        </pc:grpChg>
        <pc:grpChg chg="add del mod">
          <ac:chgData name="Mattia Zago" userId="868c17f2-5f7b-4625-be92-cbe91090d795" providerId="ADAL" clId="{CEE03CED-EFCF-4239-9F00-1F6D4EA6A9E8}" dt="2024-04-05T16:05:10.668" v="8754" actId="478"/>
          <ac:grpSpMkLst>
            <pc:docMk/>
            <pc:sldMk cId="2149964600" sldId="330"/>
            <ac:grpSpMk id="1041" creationId="{C286696E-D04F-1319-AA0D-7D7C187D8C1C}"/>
          </ac:grpSpMkLst>
        </pc:grpChg>
        <pc:grpChg chg="add mod">
          <ac:chgData name="Mattia Zago" userId="868c17f2-5f7b-4625-be92-cbe91090d795" providerId="ADAL" clId="{CEE03CED-EFCF-4239-9F00-1F6D4EA6A9E8}" dt="2024-04-05T16:18:32.624" v="8908"/>
          <ac:grpSpMkLst>
            <pc:docMk/>
            <pc:sldMk cId="2149964600" sldId="330"/>
            <ac:grpSpMk id="1046" creationId="{4C67D391-2D40-8B3F-DE8B-0D029C44FEA5}"/>
          </ac:grpSpMkLst>
        </pc:grpChg>
        <pc:picChg chg="add del mod topLvl">
          <ac:chgData name="Mattia Zago" userId="868c17f2-5f7b-4625-be92-cbe91090d795" providerId="ADAL" clId="{CEE03CED-EFCF-4239-9F00-1F6D4EA6A9E8}" dt="2024-04-05T15:37:22.623" v="7145" actId="478"/>
          <ac:picMkLst>
            <pc:docMk/>
            <pc:sldMk cId="2149964600" sldId="330"/>
            <ac:picMk id="10" creationId="{D2EEF558-7D39-C1B3-BD78-B06080662ACC}"/>
          </ac:picMkLst>
        </pc:picChg>
        <pc:picChg chg="add del mod topLvl">
          <ac:chgData name="Mattia Zago" userId="868c17f2-5f7b-4625-be92-cbe91090d795" providerId="ADAL" clId="{CEE03CED-EFCF-4239-9F00-1F6D4EA6A9E8}" dt="2024-04-05T15:37:22.623" v="7145" actId="478"/>
          <ac:picMkLst>
            <pc:docMk/>
            <pc:sldMk cId="2149964600" sldId="330"/>
            <ac:picMk id="11" creationId="{26C0DD2E-CED8-6300-C35B-DFC747943376}"/>
          </ac:picMkLst>
        </pc:picChg>
        <pc:picChg chg="add del mod topLvl">
          <ac:chgData name="Mattia Zago" userId="868c17f2-5f7b-4625-be92-cbe91090d795" providerId="ADAL" clId="{CEE03CED-EFCF-4239-9F00-1F6D4EA6A9E8}" dt="2024-04-05T15:37:22.623" v="7145" actId="478"/>
          <ac:picMkLst>
            <pc:docMk/>
            <pc:sldMk cId="2149964600" sldId="330"/>
            <ac:picMk id="12" creationId="{28CD6982-15D7-5653-644F-BB0F7E06E841}"/>
          </ac:picMkLst>
        </pc:picChg>
        <pc:picChg chg="add del mod topLvl">
          <ac:chgData name="Mattia Zago" userId="868c17f2-5f7b-4625-be92-cbe91090d795" providerId="ADAL" clId="{CEE03CED-EFCF-4239-9F00-1F6D4EA6A9E8}" dt="2024-04-05T15:37:22.949" v="7146" actId="478"/>
          <ac:picMkLst>
            <pc:docMk/>
            <pc:sldMk cId="2149964600" sldId="330"/>
            <ac:picMk id="13" creationId="{D82F087A-3BE3-3E53-A6D6-317772797DC1}"/>
          </ac:picMkLst>
        </pc:picChg>
        <pc:picChg chg="add del mod topLvl">
          <ac:chgData name="Mattia Zago" userId="868c17f2-5f7b-4625-be92-cbe91090d795" providerId="ADAL" clId="{CEE03CED-EFCF-4239-9F00-1F6D4EA6A9E8}" dt="2024-04-05T16:05:12.041" v="8757" actId="478"/>
          <ac:picMkLst>
            <pc:docMk/>
            <pc:sldMk cId="2149964600" sldId="330"/>
            <ac:picMk id="16" creationId="{7524F938-F20B-B023-5AAF-2E7428FD22CB}"/>
          </ac:picMkLst>
        </pc:picChg>
        <pc:picChg chg="add del mod">
          <ac:chgData name="Mattia Zago" userId="868c17f2-5f7b-4625-be92-cbe91090d795" providerId="ADAL" clId="{CEE03CED-EFCF-4239-9F00-1F6D4EA6A9E8}" dt="2024-04-05T15:37:04.418" v="7137" actId="27803"/>
          <ac:picMkLst>
            <pc:docMk/>
            <pc:sldMk cId="2149964600" sldId="330"/>
            <ac:picMk id="18" creationId="{0A63B2B8-BBF8-A578-6EE5-BFD14DCD6352}"/>
          </ac:picMkLst>
        </pc:picChg>
        <pc:picChg chg="add del mod topLvl">
          <ac:chgData name="Mattia Zago" userId="868c17f2-5f7b-4625-be92-cbe91090d795" providerId="ADAL" clId="{CEE03CED-EFCF-4239-9F00-1F6D4EA6A9E8}" dt="2024-04-05T15:37:22.623" v="7145" actId="478"/>
          <ac:picMkLst>
            <pc:docMk/>
            <pc:sldMk cId="2149964600" sldId="330"/>
            <ac:picMk id="1028" creationId="{A80CAECE-DC56-F628-062B-CA5E6D1CD6B8}"/>
          </ac:picMkLst>
        </pc:picChg>
        <pc:picChg chg="add del mod topLvl">
          <ac:chgData name="Mattia Zago" userId="868c17f2-5f7b-4625-be92-cbe91090d795" providerId="ADAL" clId="{CEE03CED-EFCF-4239-9F00-1F6D4EA6A9E8}" dt="2024-04-05T15:34:59.936" v="7128" actId="478"/>
          <ac:picMkLst>
            <pc:docMk/>
            <pc:sldMk cId="2149964600" sldId="330"/>
            <ac:picMk id="1030" creationId="{458EEEAF-415E-A686-4221-C1C51E60469A}"/>
          </ac:picMkLst>
        </pc:picChg>
        <pc:picChg chg="add del mod">
          <ac:chgData name="Mattia Zago" userId="868c17f2-5f7b-4625-be92-cbe91090d795" providerId="ADAL" clId="{CEE03CED-EFCF-4239-9F00-1F6D4EA6A9E8}" dt="2024-04-05T15:36:40.167" v="7134" actId="478"/>
          <ac:picMkLst>
            <pc:docMk/>
            <pc:sldMk cId="2149964600" sldId="330"/>
            <ac:picMk id="1032" creationId="{B67360EC-5BF9-21A8-3345-4EB9A5693847}"/>
          </ac:picMkLst>
        </pc:picChg>
        <pc:picChg chg="add mod">
          <ac:chgData name="Mattia Zago" userId="868c17f2-5f7b-4625-be92-cbe91090d795" providerId="ADAL" clId="{CEE03CED-EFCF-4239-9F00-1F6D4EA6A9E8}" dt="2024-04-05T16:18:32.624" v="8908"/>
          <ac:picMkLst>
            <pc:docMk/>
            <pc:sldMk cId="2149964600" sldId="330"/>
            <ac:picMk id="1045" creationId="{0AC6471F-D6E9-EA4A-A5E3-E2FDAA8AABED}"/>
          </ac:picMkLst>
        </pc:picChg>
      </pc:sldChg>
      <pc:sldChg chg="addSp delSp modSp add mod">
        <pc:chgData name="Mattia Zago" userId="868c17f2-5f7b-4625-be92-cbe91090d795" providerId="ADAL" clId="{CEE03CED-EFCF-4239-9F00-1F6D4EA6A9E8}" dt="2024-04-11T07:54:42.381" v="13963" actId="478"/>
        <pc:sldMkLst>
          <pc:docMk/>
          <pc:sldMk cId="3400951421" sldId="331"/>
        </pc:sldMkLst>
        <pc:spChg chg="add mod">
          <ac:chgData name="Mattia Zago" userId="868c17f2-5f7b-4625-be92-cbe91090d795" providerId="ADAL" clId="{CEE03CED-EFCF-4239-9F00-1F6D4EA6A9E8}" dt="2024-04-10T08:43:54.152" v="11825"/>
          <ac:spMkLst>
            <pc:docMk/>
            <pc:sldMk cId="3400951421" sldId="331"/>
            <ac:spMk id="11" creationId="{A10370D9-99A9-0245-EDFC-0CD29B4A56E4}"/>
          </ac:spMkLst>
        </pc:spChg>
        <pc:spChg chg="del">
          <ac:chgData name="Mattia Zago" userId="868c17f2-5f7b-4625-be92-cbe91090d795" providerId="ADAL" clId="{CEE03CED-EFCF-4239-9F00-1F6D4EA6A9E8}" dt="2024-04-10T08:43:51.417" v="11822" actId="478"/>
          <ac:spMkLst>
            <pc:docMk/>
            <pc:sldMk cId="3400951421" sldId="331"/>
            <ac:spMk id="37" creationId="{E22A7483-ED84-FF4A-BEEA-61728906508C}"/>
          </ac:spMkLst>
        </pc:spChg>
        <pc:spChg chg="del">
          <ac:chgData name="Mattia Zago" userId="868c17f2-5f7b-4625-be92-cbe91090d795" providerId="ADAL" clId="{CEE03CED-EFCF-4239-9F00-1F6D4EA6A9E8}" dt="2024-04-10T08:43:52.859" v="11823" actId="478"/>
          <ac:spMkLst>
            <pc:docMk/>
            <pc:sldMk cId="3400951421" sldId="331"/>
            <ac:spMk id="39" creationId="{ABEC2EF0-FB95-4181-D293-EFB96FEFE53F}"/>
          </ac:spMkLst>
        </pc:spChg>
        <pc:spChg chg="mod">
          <ac:chgData name="Mattia Zago" userId="868c17f2-5f7b-4625-be92-cbe91090d795" providerId="ADAL" clId="{CEE03CED-EFCF-4239-9F00-1F6D4EA6A9E8}" dt="2024-04-08T07:19:23.360" v="9009" actId="20577"/>
          <ac:spMkLst>
            <pc:docMk/>
            <pc:sldMk cId="3400951421" sldId="331"/>
            <ac:spMk id="83" creationId="{31EF30E7-3D56-4B08-C86B-252C44548895}"/>
          </ac:spMkLst>
        </pc:spChg>
        <pc:picChg chg="add del mod">
          <ac:chgData name="Mattia Zago" userId="868c17f2-5f7b-4625-be92-cbe91090d795" providerId="ADAL" clId="{CEE03CED-EFCF-4239-9F00-1F6D4EA6A9E8}" dt="2024-04-10T11:11:58.070" v="11925" actId="478"/>
          <ac:picMkLst>
            <pc:docMk/>
            <pc:sldMk cId="3400951421" sldId="331"/>
            <ac:picMk id="7" creationId="{B7842520-66AB-8E60-AB65-97882585DFF6}"/>
          </ac:picMkLst>
        </pc:picChg>
        <pc:picChg chg="add del mod">
          <ac:chgData name="Mattia Zago" userId="868c17f2-5f7b-4625-be92-cbe91090d795" providerId="ADAL" clId="{CEE03CED-EFCF-4239-9F00-1F6D4EA6A9E8}" dt="2024-04-11T07:54:42.381" v="13963" actId="478"/>
          <ac:picMkLst>
            <pc:docMk/>
            <pc:sldMk cId="3400951421" sldId="331"/>
            <ac:picMk id="7" creationId="{D0F5F336-DB43-698D-1D3A-48543C4457C4}"/>
          </ac:picMkLst>
        </pc:picChg>
        <pc:picChg chg="add mod">
          <ac:chgData name="Mattia Zago" userId="868c17f2-5f7b-4625-be92-cbe91090d795" providerId="ADAL" clId="{CEE03CED-EFCF-4239-9F00-1F6D4EA6A9E8}" dt="2024-04-08T07:25:58.444" v="9061" actId="1582"/>
          <ac:picMkLst>
            <pc:docMk/>
            <pc:sldMk cId="3400951421" sldId="331"/>
            <ac:picMk id="8" creationId="{0BAE19DF-2955-E865-31E8-BD41F403586E}"/>
          </ac:picMkLst>
        </pc:picChg>
        <pc:picChg chg="add mod">
          <ac:chgData name="Mattia Zago" userId="868c17f2-5f7b-4625-be92-cbe91090d795" providerId="ADAL" clId="{CEE03CED-EFCF-4239-9F00-1F6D4EA6A9E8}" dt="2024-04-10T08:43:54.152" v="11825"/>
          <ac:picMkLst>
            <pc:docMk/>
            <pc:sldMk cId="3400951421" sldId="331"/>
            <ac:picMk id="9" creationId="{9B93CA05-1510-CF42-97EF-5F20B306299B}"/>
          </ac:picMkLst>
        </pc:picChg>
        <pc:picChg chg="add mod">
          <ac:chgData name="Mattia Zago" userId="868c17f2-5f7b-4625-be92-cbe91090d795" providerId="ADAL" clId="{CEE03CED-EFCF-4239-9F00-1F6D4EA6A9E8}" dt="2024-04-08T07:25:58.444" v="9061" actId="1582"/>
          <ac:picMkLst>
            <pc:docMk/>
            <pc:sldMk cId="3400951421" sldId="331"/>
            <ac:picMk id="10" creationId="{33A34EAF-936A-A8F9-3178-2563C2D210CA}"/>
          </ac:picMkLst>
        </pc:picChg>
        <pc:picChg chg="add mod">
          <ac:chgData name="Mattia Zago" userId="868c17f2-5f7b-4625-be92-cbe91090d795" providerId="ADAL" clId="{CEE03CED-EFCF-4239-9F00-1F6D4EA6A9E8}" dt="2024-04-08T07:25:58.444" v="9061" actId="1582"/>
          <ac:picMkLst>
            <pc:docMk/>
            <pc:sldMk cId="3400951421" sldId="331"/>
            <ac:picMk id="12" creationId="{5F1BECD0-BB54-C7E3-0483-1DD342944F3F}"/>
          </ac:picMkLst>
        </pc:picChg>
        <pc:picChg chg="add mod">
          <ac:chgData name="Mattia Zago" userId="868c17f2-5f7b-4625-be92-cbe91090d795" providerId="ADAL" clId="{CEE03CED-EFCF-4239-9F00-1F6D4EA6A9E8}" dt="2024-04-10T08:43:54.152" v="11825"/>
          <ac:picMkLst>
            <pc:docMk/>
            <pc:sldMk cId="3400951421" sldId="331"/>
            <ac:picMk id="13" creationId="{78B677CF-919D-47F4-E014-B15993BAABB7}"/>
          </ac:picMkLst>
        </pc:picChg>
        <pc:picChg chg="add del mod">
          <ac:chgData name="Mattia Zago" userId="868c17f2-5f7b-4625-be92-cbe91090d795" providerId="ADAL" clId="{CEE03CED-EFCF-4239-9F00-1F6D4EA6A9E8}" dt="2024-04-08T07:24:28.457" v="9047" actId="478"/>
          <ac:picMkLst>
            <pc:docMk/>
            <pc:sldMk cId="3400951421" sldId="331"/>
            <ac:picMk id="14" creationId="{1A88AFC4-DACF-C8A5-4402-B1B47EEEBD75}"/>
          </ac:picMkLst>
        </pc:picChg>
        <pc:picChg chg="add mod">
          <ac:chgData name="Mattia Zago" userId="868c17f2-5f7b-4625-be92-cbe91090d795" providerId="ADAL" clId="{CEE03CED-EFCF-4239-9F00-1F6D4EA6A9E8}" dt="2024-04-10T08:43:54.152" v="11825"/>
          <ac:picMkLst>
            <pc:docMk/>
            <pc:sldMk cId="3400951421" sldId="331"/>
            <ac:picMk id="14" creationId="{5E9DC1C9-ECA6-5811-BE22-737461FF4F72}"/>
          </ac:picMkLst>
        </pc:picChg>
        <pc:picChg chg="add mod">
          <ac:chgData name="Mattia Zago" userId="868c17f2-5f7b-4625-be92-cbe91090d795" providerId="ADAL" clId="{CEE03CED-EFCF-4239-9F00-1F6D4EA6A9E8}" dt="2024-04-10T08:43:54.152" v="11825"/>
          <ac:picMkLst>
            <pc:docMk/>
            <pc:sldMk cId="3400951421" sldId="331"/>
            <ac:picMk id="19" creationId="{DE6A794B-2DAD-BEDF-44ED-981C52B29F89}"/>
          </ac:picMkLst>
        </pc:picChg>
        <pc:picChg chg="add mod">
          <ac:chgData name="Mattia Zago" userId="868c17f2-5f7b-4625-be92-cbe91090d795" providerId="ADAL" clId="{CEE03CED-EFCF-4239-9F00-1F6D4EA6A9E8}" dt="2024-04-10T11:12:01.536" v="11927" actId="1076"/>
          <ac:picMkLst>
            <pc:docMk/>
            <pc:sldMk cId="3400951421" sldId="331"/>
            <ac:picMk id="20" creationId="{63DF3E5B-0555-F481-1093-E1A14A30A790}"/>
          </ac:picMkLst>
        </pc:picChg>
        <pc:picChg chg="add del mod">
          <ac:chgData name="Mattia Zago" userId="868c17f2-5f7b-4625-be92-cbe91090d795" providerId="ADAL" clId="{CEE03CED-EFCF-4239-9F00-1F6D4EA6A9E8}" dt="2024-04-04T13:36:34.246" v="2280" actId="478"/>
          <ac:picMkLst>
            <pc:docMk/>
            <pc:sldMk cId="3400951421" sldId="331"/>
            <ac:picMk id="20" creationId="{727E3C44-DE47-1A85-A0D0-554EC2D66673}"/>
          </ac:picMkLst>
        </pc:picChg>
        <pc:picChg chg="add mod">
          <ac:chgData name="Mattia Zago" userId="868c17f2-5f7b-4625-be92-cbe91090d795" providerId="ADAL" clId="{CEE03CED-EFCF-4239-9F00-1F6D4EA6A9E8}" dt="2024-04-08T07:25:58.444" v="9061" actId="1582"/>
          <ac:picMkLst>
            <pc:docMk/>
            <pc:sldMk cId="3400951421" sldId="331"/>
            <ac:picMk id="29" creationId="{DEFEB77F-11AD-2301-1A09-A88C1A469C83}"/>
          </ac:picMkLst>
        </pc:picChg>
        <pc:picChg chg="del">
          <ac:chgData name="Mattia Zago" userId="868c17f2-5f7b-4625-be92-cbe91090d795" providerId="ADAL" clId="{CEE03CED-EFCF-4239-9F00-1F6D4EA6A9E8}" dt="2024-04-10T08:43:51.417" v="11822" actId="478"/>
          <ac:picMkLst>
            <pc:docMk/>
            <pc:sldMk cId="3400951421" sldId="331"/>
            <ac:picMk id="35" creationId="{34DF3CBB-5AA9-5557-269B-E4CC1954D8B9}"/>
          </ac:picMkLst>
        </pc:picChg>
        <pc:picChg chg="add mod">
          <ac:chgData name="Mattia Zago" userId="868c17f2-5f7b-4625-be92-cbe91090d795" providerId="ADAL" clId="{CEE03CED-EFCF-4239-9F00-1F6D4EA6A9E8}" dt="2024-04-08T07:25:58.444" v="9061" actId="1582"/>
          <ac:picMkLst>
            <pc:docMk/>
            <pc:sldMk cId="3400951421" sldId="331"/>
            <ac:picMk id="44" creationId="{E1E34E4B-D2CB-EABF-470C-C99272424B14}"/>
          </ac:picMkLst>
        </pc:picChg>
        <pc:picChg chg="del">
          <ac:chgData name="Mattia Zago" userId="868c17f2-5f7b-4625-be92-cbe91090d795" providerId="ADAL" clId="{CEE03CED-EFCF-4239-9F00-1F6D4EA6A9E8}" dt="2024-04-10T08:43:51.417" v="11822" actId="478"/>
          <ac:picMkLst>
            <pc:docMk/>
            <pc:sldMk cId="3400951421" sldId="331"/>
            <ac:picMk id="46" creationId="{81AE3856-6308-DFA8-EB2A-289FD497EB27}"/>
          </ac:picMkLst>
        </pc:picChg>
        <pc:picChg chg="del">
          <ac:chgData name="Mattia Zago" userId="868c17f2-5f7b-4625-be92-cbe91090d795" providerId="ADAL" clId="{CEE03CED-EFCF-4239-9F00-1F6D4EA6A9E8}" dt="2024-04-10T08:43:51.417" v="11822" actId="478"/>
          <ac:picMkLst>
            <pc:docMk/>
            <pc:sldMk cId="3400951421" sldId="331"/>
            <ac:picMk id="47" creationId="{F5B60A39-8AC2-C0AA-9C5B-A33BB3B8C432}"/>
          </ac:picMkLst>
        </pc:picChg>
        <pc:picChg chg="del">
          <ac:chgData name="Mattia Zago" userId="868c17f2-5f7b-4625-be92-cbe91090d795" providerId="ADAL" clId="{CEE03CED-EFCF-4239-9F00-1F6D4EA6A9E8}" dt="2024-04-10T08:43:53.355" v="11824" actId="478"/>
          <ac:picMkLst>
            <pc:docMk/>
            <pc:sldMk cId="3400951421" sldId="331"/>
            <ac:picMk id="48" creationId="{1B20B9BF-F351-5B23-3CC8-FA8ED5B477A9}"/>
          </ac:picMkLst>
        </pc:picChg>
        <pc:cxnChg chg="mod">
          <ac:chgData name="Mattia Zago" userId="868c17f2-5f7b-4625-be92-cbe91090d795" providerId="ADAL" clId="{CEE03CED-EFCF-4239-9F00-1F6D4EA6A9E8}" dt="2024-04-10T08:43:51.417" v="11822" actId="478"/>
          <ac:cxnSpMkLst>
            <pc:docMk/>
            <pc:sldMk cId="3400951421" sldId="331"/>
            <ac:cxnSpMk id="38" creationId="{66E04736-C040-1DFA-44B4-9861B633FF37}"/>
          </ac:cxnSpMkLst>
        </pc:cxnChg>
      </pc:sldChg>
      <pc:sldChg chg="addSp delSp modSp add mod">
        <pc:chgData name="Mattia Zago" userId="868c17f2-5f7b-4625-be92-cbe91090d795" providerId="ADAL" clId="{CEE03CED-EFCF-4239-9F00-1F6D4EA6A9E8}" dt="2024-04-11T07:54:40.562" v="13962" actId="478"/>
        <pc:sldMkLst>
          <pc:docMk/>
          <pc:sldMk cId="1626411453" sldId="332"/>
        </pc:sldMkLst>
        <pc:spChg chg="add mod">
          <ac:chgData name="Mattia Zago" userId="868c17f2-5f7b-4625-be92-cbe91090d795" providerId="ADAL" clId="{CEE03CED-EFCF-4239-9F00-1F6D4EA6A9E8}" dt="2024-04-10T08:44:08.037" v="11830"/>
          <ac:spMkLst>
            <pc:docMk/>
            <pc:sldMk cId="1626411453" sldId="332"/>
            <ac:spMk id="19" creationId="{3C847D82-D208-50CC-F63A-2171322294C8}"/>
          </ac:spMkLst>
        </pc:spChg>
        <pc:spChg chg="del">
          <ac:chgData name="Mattia Zago" userId="868c17f2-5f7b-4625-be92-cbe91090d795" providerId="ADAL" clId="{CEE03CED-EFCF-4239-9F00-1F6D4EA6A9E8}" dt="2024-04-10T08:44:06.497" v="11828" actId="478"/>
          <ac:spMkLst>
            <pc:docMk/>
            <pc:sldMk cId="1626411453" sldId="332"/>
            <ac:spMk id="37" creationId="{E22A7483-ED84-FF4A-BEEA-61728906508C}"/>
          </ac:spMkLst>
        </pc:spChg>
        <pc:spChg chg="del">
          <ac:chgData name="Mattia Zago" userId="868c17f2-5f7b-4625-be92-cbe91090d795" providerId="ADAL" clId="{CEE03CED-EFCF-4239-9F00-1F6D4EA6A9E8}" dt="2024-04-10T08:44:05.815" v="11827" actId="478"/>
          <ac:spMkLst>
            <pc:docMk/>
            <pc:sldMk cId="1626411453" sldId="332"/>
            <ac:spMk id="39" creationId="{ABEC2EF0-FB95-4181-D293-EFB96FEFE53F}"/>
          </ac:spMkLst>
        </pc:spChg>
        <pc:spChg chg="mod">
          <ac:chgData name="Mattia Zago" userId="868c17f2-5f7b-4625-be92-cbe91090d795" providerId="ADAL" clId="{CEE03CED-EFCF-4239-9F00-1F6D4EA6A9E8}" dt="2024-04-08T07:19:34.562" v="9011" actId="20577"/>
          <ac:spMkLst>
            <pc:docMk/>
            <pc:sldMk cId="1626411453" sldId="332"/>
            <ac:spMk id="83" creationId="{31EF30E7-3D56-4B08-C86B-252C44548895}"/>
          </ac:spMkLst>
        </pc:spChg>
        <pc:picChg chg="add mod">
          <ac:chgData name="Mattia Zago" userId="868c17f2-5f7b-4625-be92-cbe91090d795" providerId="ADAL" clId="{CEE03CED-EFCF-4239-9F00-1F6D4EA6A9E8}" dt="2024-04-08T07:26:07.925" v="9063" actId="1582"/>
          <ac:picMkLst>
            <pc:docMk/>
            <pc:sldMk cId="1626411453" sldId="332"/>
            <ac:picMk id="7" creationId="{3A4496FB-4432-AF02-3D64-E33CB3C4DAE9}"/>
          </ac:picMkLst>
        </pc:picChg>
        <pc:picChg chg="mod">
          <ac:chgData name="Mattia Zago" userId="868c17f2-5f7b-4625-be92-cbe91090d795" providerId="ADAL" clId="{CEE03CED-EFCF-4239-9F00-1F6D4EA6A9E8}" dt="2024-04-08T07:26:07.925" v="9063" actId="1582"/>
          <ac:picMkLst>
            <pc:docMk/>
            <pc:sldMk cId="1626411453" sldId="332"/>
            <ac:picMk id="8" creationId="{0BAE19DF-2955-E865-31E8-BD41F403586E}"/>
          </ac:picMkLst>
        </pc:picChg>
        <pc:picChg chg="add mod">
          <ac:chgData name="Mattia Zago" userId="868c17f2-5f7b-4625-be92-cbe91090d795" providerId="ADAL" clId="{CEE03CED-EFCF-4239-9F00-1F6D4EA6A9E8}" dt="2024-04-08T07:26:07.925" v="9063" actId="1582"/>
          <ac:picMkLst>
            <pc:docMk/>
            <pc:sldMk cId="1626411453" sldId="332"/>
            <ac:picMk id="9" creationId="{E61C770B-ED95-D270-CB22-1C9E04A9D383}"/>
          </ac:picMkLst>
        </pc:picChg>
        <pc:picChg chg="mod">
          <ac:chgData name="Mattia Zago" userId="868c17f2-5f7b-4625-be92-cbe91090d795" providerId="ADAL" clId="{CEE03CED-EFCF-4239-9F00-1F6D4EA6A9E8}" dt="2024-04-08T07:26:07.925" v="9063" actId="1582"/>
          <ac:picMkLst>
            <pc:docMk/>
            <pc:sldMk cId="1626411453" sldId="332"/>
            <ac:picMk id="10" creationId="{33A34EAF-936A-A8F9-3178-2563C2D210CA}"/>
          </ac:picMkLst>
        </pc:picChg>
        <pc:picChg chg="add mod">
          <ac:chgData name="Mattia Zago" userId="868c17f2-5f7b-4625-be92-cbe91090d795" providerId="ADAL" clId="{CEE03CED-EFCF-4239-9F00-1F6D4EA6A9E8}" dt="2024-04-08T07:25:38.022" v="9059" actId="207"/>
          <ac:picMkLst>
            <pc:docMk/>
            <pc:sldMk cId="1626411453" sldId="332"/>
            <ac:picMk id="11" creationId="{7AB87311-35F2-D700-8FFA-5E71619E9BDB}"/>
          </ac:picMkLst>
        </pc:picChg>
        <pc:picChg chg="mod">
          <ac:chgData name="Mattia Zago" userId="868c17f2-5f7b-4625-be92-cbe91090d795" providerId="ADAL" clId="{CEE03CED-EFCF-4239-9F00-1F6D4EA6A9E8}" dt="2024-04-08T07:26:07.925" v="9063" actId="1582"/>
          <ac:picMkLst>
            <pc:docMk/>
            <pc:sldMk cId="1626411453" sldId="332"/>
            <ac:picMk id="12" creationId="{5F1BECD0-BB54-C7E3-0483-1DD342944F3F}"/>
          </ac:picMkLst>
        </pc:picChg>
        <pc:picChg chg="add del mod">
          <ac:chgData name="Mattia Zago" userId="868c17f2-5f7b-4625-be92-cbe91090d795" providerId="ADAL" clId="{CEE03CED-EFCF-4239-9F00-1F6D4EA6A9E8}" dt="2024-04-11T07:54:40.562" v="13962" actId="478"/>
          <ac:picMkLst>
            <pc:docMk/>
            <pc:sldMk cId="1626411453" sldId="332"/>
            <ac:picMk id="13" creationId="{4B7E00D1-118A-3C15-756E-4DA26E769B37}"/>
          </ac:picMkLst>
        </pc:picChg>
        <pc:picChg chg="add del mod">
          <ac:chgData name="Mattia Zago" userId="868c17f2-5f7b-4625-be92-cbe91090d795" providerId="ADAL" clId="{CEE03CED-EFCF-4239-9F00-1F6D4EA6A9E8}" dt="2024-04-10T11:12:06.143" v="11930" actId="478"/>
          <ac:picMkLst>
            <pc:docMk/>
            <pc:sldMk cId="1626411453" sldId="332"/>
            <ac:picMk id="13" creationId="{DAC2956E-772B-9403-42E2-3717F75092C5}"/>
          </ac:picMkLst>
        </pc:picChg>
        <pc:picChg chg="del">
          <ac:chgData name="Mattia Zago" userId="868c17f2-5f7b-4625-be92-cbe91090d795" providerId="ADAL" clId="{CEE03CED-EFCF-4239-9F00-1F6D4EA6A9E8}" dt="2024-04-08T07:24:32.668" v="9048" actId="478"/>
          <ac:picMkLst>
            <pc:docMk/>
            <pc:sldMk cId="1626411453" sldId="332"/>
            <ac:picMk id="14" creationId="{1A88AFC4-DACF-C8A5-4402-B1B47EEEBD75}"/>
          </ac:picMkLst>
        </pc:picChg>
        <pc:picChg chg="add mod">
          <ac:chgData name="Mattia Zago" userId="868c17f2-5f7b-4625-be92-cbe91090d795" providerId="ADAL" clId="{CEE03CED-EFCF-4239-9F00-1F6D4EA6A9E8}" dt="2024-04-10T08:44:08.037" v="11830"/>
          <ac:picMkLst>
            <pc:docMk/>
            <pc:sldMk cId="1626411453" sldId="332"/>
            <ac:picMk id="14" creationId="{F5D959BC-32BE-973C-BEC2-42140E1885C2}"/>
          </ac:picMkLst>
        </pc:picChg>
        <pc:picChg chg="mod">
          <ac:chgData name="Mattia Zago" userId="868c17f2-5f7b-4625-be92-cbe91090d795" providerId="ADAL" clId="{CEE03CED-EFCF-4239-9F00-1F6D4EA6A9E8}" dt="2024-04-04T13:38:09.015" v="2316" actId="208"/>
          <ac:picMkLst>
            <pc:docMk/>
            <pc:sldMk cId="1626411453" sldId="332"/>
            <ac:picMk id="20" creationId="{727E3C44-DE47-1A85-A0D0-554EC2D66673}"/>
          </ac:picMkLst>
        </pc:picChg>
        <pc:picChg chg="add mod">
          <ac:chgData name="Mattia Zago" userId="868c17f2-5f7b-4625-be92-cbe91090d795" providerId="ADAL" clId="{CEE03CED-EFCF-4239-9F00-1F6D4EA6A9E8}" dt="2024-04-10T08:44:08.037" v="11830"/>
          <ac:picMkLst>
            <pc:docMk/>
            <pc:sldMk cId="1626411453" sldId="332"/>
            <ac:picMk id="21" creationId="{09B6EEF5-DF40-7FC7-59CE-57BD7A3252AC}"/>
          </ac:picMkLst>
        </pc:picChg>
        <pc:picChg chg="add mod">
          <ac:chgData name="Mattia Zago" userId="868c17f2-5f7b-4625-be92-cbe91090d795" providerId="ADAL" clId="{CEE03CED-EFCF-4239-9F00-1F6D4EA6A9E8}" dt="2024-04-10T08:44:08.037" v="11830"/>
          <ac:picMkLst>
            <pc:docMk/>
            <pc:sldMk cId="1626411453" sldId="332"/>
            <ac:picMk id="29" creationId="{D75066D7-7464-9BBC-6A82-8B96FA7F518D}"/>
          </ac:picMkLst>
        </pc:picChg>
        <pc:picChg chg="del">
          <ac:chgData name="Mattia Zago" userId="868c17f2-5f7b-4625-be92-cbe91090d795" providerId="ADAL" clId="{CEE03CED-EFCF-4239-9F00-1F6D4EA6A9E8}" dt="2024-04-10T08:44:04.536" v="11826" actId="478"/>
          <ac:picMkLst>
            <pc:docMk/>
            <pc:sldMk cId="1626411453" sldId="332"/>
            <ac:picMk id="35" creationId="{34DF3CBB-5AA9-5557-269B-E4CC1954D8B9}"/>
          </ac:picMkLst>
        </pc:picChg>
        <pc:picChg chg="add mod">
          <ac:chgData name="Mattia Zago" userId="868c17f2-5f7b-4625-be92-cbe91090d795" providerId="ADAL" clId="{CEE03CED-EFCF-4239-9F00-1F6D4EA6A9E8}" dt="2024-04-10T08:44:08.037" v="11830"/>
          <ac:picMkLst>
            <pc:docMk/>
            <pc:sldMk cId="1626411453" sldId="332"/>
            <ac:picMk id="43" creationId="{F3B41238-5939-C4A7-CB11-B70BC32A0802}"/>
          </ac:picMkLst>
        </pc:picChg>
        <pc:picChg chg="add mod">
          <ac:chgData name="Mattia Zago" userId="868c17f2-5f7b-4625-be92-cbe91090d795" providerId="ADAL" clId="{CEE03CED-EFCF-4239-9F00-1F6D4EA6A9E8}" dt="2024-04-10T11:12:06.374" v="11931"/>
          <ac:picMkLst>
            <pc:docMk/>
            <pc:sldMk cId="1626411453" sldId="332"/>
            <ac:picMk id="44" creationId="{B9A5480B-7C49-30D2-0199-8F881C664BC2}"/>
          </ac:picMkLst>
        </pc:picChg>
        <pc:picChg chg="del">
          <ac:chgData name="Mattia Zago" userId="868c17f2-5f7b-4625-be92-cbe91090d795" providerId="ADAL" clId="{CEE03CED-EFCF-4239-9F00-1F6D4EA6A9E8}" dt="2024-04-10T08:44:04.536" v="11826" actId="478"/>
          <ac:picMkLst>
            <pc:docMk/>
            <pc:sldMk cId="1626411453" sldId="332"/>
            <ac:picMk id="46" creationId="{81AE3856-6308-DFA8-EB2A-289FD497EB27}"/>
          </ac:picMkLst>
        </pc:picChg>
        <pc:picChg chg="del">
          <ac:chgData name="Mattia Zago" userId="868c17f2-5f7b-4625-be92-cbe91090d795" providerId="ADAL" clId="{CEE03CED-EFCF-4239-9F00-1F6D4EA6A9E8}" dt="2024-04-10T08:44:04.536" v="11826" actId="478"/>
          <ac:picMkLst>
            <pc:docMk/>
            <pc:sldMk cId="1626411453" sldId="332"/>
            <ac:picMk id="47" creationId="{F5B60A39-8AC2-C0AA-9C5B-A33BB3B8C432}"/>
          </ac:picMkLst>
        </pc:picChg>
        <pc:picChg chg="del">
          <ac:chgData name="Mattia Zago" userId="868c17f2-5f7b-4625-be92-cbe91090d795" providerId="ADAL" clId="{CEE03CED-EFCF-4239-9F00-1F6D4EA6A9E8}" dt="2024-04-10T08:44:07.169" v="11829" actId="478"/>
          <ac:picMkLst>
            <pc:docMk/>
            <pc:sldMk cId="1626411453" sldId="332"/>
            <ac:picMk id="48" creationId="{1B20B9BF-F351-5B23-3CC8-FA8ED5B477A9}"/>
          </ac:picMkLst>
        </pc:picChg>
        <pc:cxnChg chg="mod">
          <ac:chgData name="Mattia Zago" userId="868c17f2-5f7b-4625-be92-cbe91090d795" providerId="ADAL" clId="{CEE03CED-EFCF-4239-9F00-1F6D4EA6A9E8}" dt="2024-04-10T08:44:06.497" v="11828" actId="478"/>
          <ac:cxnSpMkLst>
            <pc:docMk/>
            <pc:sldMk cId="1626411453" sldId="332"/>
            <ac:cxnSpMk id="38" creationId="{66E04736-C040-1DFA-44B4-9861B633FF37}"/>
          </ac:cxnSpMkLst>
        </pc:cxnChg>
      </pc:sldChg>
      <pc:sldChg chg="addSp delSp modSp add mod">
        <pc:chgData name="Mattia Zago" userId="868c17f2-5f7b-4625-be92-cbe91090d795" providerId="ADAL" clId="{CEE03CED-EFCF-4239-9F00-1F6D4EA6A9E8}" dt="2024-04-11T07:54:38.835" v="13961" actId="478"/>
        <pc:sldMkLst>
          <pc:docMk/>
          <pc:sldMk cId="3313924471" sldId="333"/>
        </pc:sldMkLst>
        <pc:spChg chg="add mod ord">
          <ac:chgData name="Mattia Zago" userId="868c17f2-5f7b-4625-be92-cbe91090d795" providerId="ADAL" clId="{CEE03CED-EFCF-4239-9F00-1F6D4EA6A9E8}" dt="2024-04-10T08:44:16.420" v="11836" actId="167"/>
          <ac:spMkLst>
            <pc:docMk/>
            <pc:sldMk cId="3313924471" sldId="333"/>
            <ac:spMk id="29" creationId="{6431B771-4D34-E863-9801-03281879D591}"/>
          </ac:spMkLst>
        </pc:spChg>
        <pc:spChg chg="mod">
          <ac:chgData name="Mattia Zago" userId="868c17f2-5f7b-4625-be92-cbe91090d795" providerId="ADAL" clId="{CEE03CED-EFCF-4239-9F00-1F6D4EA6A9E8}" dt="2024-04-08T07:19:37.518" v="9012"/>
          <ac:spMkLst>
            <pc:docMk/>
            <pc:sldMk cId="3313924471" sldId="333"/>
            <ac:spMk id="83" creationId="{31EF30E7-3D56-4B08-C86B-252C44548895}"/>
          </ac:spMkLst>
        </pc:spChg>
        <pc:picChg chg="add del mod">
          <ac:chgData name="Mattia Zago" userId="868c17f2-5f7b-4625-be92-cbe91090d795" providerId="ADAL" clId="{CEE03CED-EFCF-4239-9F00-1F6D4EA6A9E8}" dt="2024-04-11T07:54:38.835" v="13961" actId="478"/>
          <ac:picMkLst>
            <pc:docMk/>
            <pc:sldMk cId="3313924471" sldId="333"/>
            <ac:picMk id="11" creationId="{2265AAD4-BD3F-7B3B-5886-FE68903749BA}"/>
          </ac:picMkLst>
        </pc:picChg>
        <pc:picChg chg="add del mod">
          <ac:chgData name="Mattia Zago" userId="868c17f2-5f7b-4625-be92-cbe91090d795" providerId="ADAL" clId="{CEE03CED-EFCF-4239-9F00-1F6D4EA6A9E8}" dt="2024-04-10T11:12:03.825" v="11928" actId="478"/>
          <ac:picMkLst>
            <pc:docMk/>
            <pc:sldMk cId="3313924471" sldId="333"/>
            <ac:picMk id="11" creationId="{4C7FAFAC-E010-6A1C-FE25-E4A841EF8BF5}"/>
          </ac:picMkLst>
        </pc:picChg>
        <pc:picChg chg="add del mod">
          <ac:chgData name="Mattia Zago" userId="868c17f2-5f7b-4625-be92-cbe91090d795" providerId="ADAL" clId="{CEE03CED-EFCF-4239-9F00-1F6D4EA6A9E8}" dt="2024-04-08T07:26:18.550" v="9064" actId="478"/>
          <ac:picMkLst>
            <pc:docMk/>
            <pc:sldMk cId="3313924471" sldId="333"/>
            <ac:picMk id="11" creationId="{5A93AA6F-8DF0-56EA-0259-51CED5FDC719}"/>
          </ac:picMkLst>
        </pc:picChg>
        <pc:picChg chg="add mod">
          <ac:chgData name="Mattia Zago" userId="868c17f2-5f7b-4625-be92-cbe91090d795" providerId="ADAL" clId="{CEE03CED-EFCF-4239-9F00-1F6D4EA6A9E8}" dt="2024-04-08T07:29:45.828" v="9125" actId="1076"/>
          <ac:picMkLst>
            <pc:docMk/>
            <pc:sldMk cId="3313924471" sldId="333"/>
            <ac:picMk id="13" creationId="{708E8AED-88AA-E218-4C7A-66B76B04FBF7}"/>
          </ac:picMkLst>
        </pc:picChg>
        <pc:picChg chg="del">
          <ac:chgData name="Mattia Zago" userId="868c17f2-5f7b-4625-be92-cbe91090d795" providerId="ADAL" clId="{CEE03CED-EFCF-4239-9F00-1F6D4EA6A9E8}" dt="2024-04-08T07:24:26.226" v="9046" actId="478"/>
          <ac:picMkLst>
            <pc:docMk/>
            <pc:sldMk cId="3313924471" sldId="333"/>
            <ac:picMk id="14" creationId="{1A88AFC4-DACF-C8A5-4402-B1B47EEEBD75}"/>
          </ac:picMkLst>
        </pc:picChg>
        <pc:picChg chg="add mod ord">
          <ac:chgData name="Mattia Zago" userId="868c17f2-5f7b-4625-be92-cbe91090d795" providerId="ADAL" clId="{CEE03CED-EFCF-4239-9F00-1F6D4EA6A9E8}" dt="2024-04-10T08:44:16.420" v="11836" actId="167"/>
          <ac:picMkLst>
            <pc:docMk/>
            <pc:sldMk cId="3313924471" sldId="333"/>
            <ac:picMk id="14" creationId="{67AFC954-698C-CBC4-9F8A-B056F262141C}"/>
          </ac:picMkLst>
        </pc:picChg>
        <pc:picChg chg="add mod">
          <ac:chgData name="Mattia Zago" userId="868c17f2-5f7b-4625-be92-cbe91090d795" providerId="ADAL" clId="{CEE03CED-EFCF-4239-9F00-1F6D4EA6A9E8}" dt="2024-04-08T07:29:48.027" v="9126" actId="1076"/>
          <ac:picMkLst>
            <pc:docMk/>
            <pc:sldMk cId="3313924471" sldId="333"/>
            <ac:picMk id="19" creationId="{B7D8C65E-DC6A-F21B-B4CB-7BC4ED990380}"/>
          </ac:picMkLst>
        </pc:picChg>
        <pc:picChg chg="add mod">
          <ac:chgData name="Mattia Zago" userId="868c17f2-5f7b-4625-be92-cbe91090d795" providerId="ADAL" clId="{CEE03CED-EFCF-4239-9F00-1F6D4EA6A9E8}" dt="2024-04-08T07:26:18.918" v="9065"/>
          <ac:picMkLst>
            <pc:docMk/>
            <pc:sldMk cId="3313924471" sldId="333"/>
            <ac:picMk id="21" creationId="{A934B24B-B190-426B-20B2-BEBC2D5EA298}"/>
          </ac:picMkLst>
        </pc:picChg>
        <pc:picChg chg="del">
          <ac:chgData name="Mattia Zago" userId="868c17f2-5f7b-4625-be92-cbe91090d795" providerId="ADAL" clId="{CEE03CED-EFCF-4239-9F00-1F6D4EA6A9E8}" dt="2024-04-10T08:44:11.016" v="11831" actId="478"/>
          <ac:picMkLst>
            <pc:docMk/>
            <pc:sldMk cId="3313924471" sldId="333"/>
            <ac:picMk id="35" creationId="{34DF3CBB-5AA9-5557-269B-E4CC1954D8B9}"/>
          </ac:picMkLst>
        </pc:picChg>
        <pc:picChg chg="add mod ord">
          <ac:chgData name="Mattia Zago" userId="868c17f2-5f7b-4625-be92-cbe91090d795" providerId="ADAL" clId="{CEE03CED-EFCF-4239-9F00-1F6D4EA6A9E8}" dt="2024-04-10T08:44:16.420" v="11836" actId="167"/>
          <ac:picMkLst>
            <pc:docMk/>
            <pc:sldMk cId="3313924471" sldId="333"/>
            <ac:picMk id="43" creationId="{7D4D52C0-0207-339A-BFF3-7AB7EA09F566}"/>
          </ac:picMkLst>
        </pc:picChg>
        <pc:picChg chg="add mod ord">
          <ac:chgData name="Mattia Zago" userId="868c17f2-5f7b-4625-be92-cbe91090d795" providerId="ADAL" clId="{CEE03CED-EFCF-4239-9F00-1F6D4EA6A9E8}" dt="2024-04-10T08:44:16.420" v="11836" actId="167"/>
          <ac:picMkLst>
            <pc:docMk/>
            <pc:sldMk cId="3313924471" sldId="333"/>
            <ac:picMk id="44" creationId="{9B4560E0-4416-64BD-A721-D8299BCAEC36}"/>
          </ac:picMkLst>
        </pc:picChg>
        <pc:picChg chg="add mod ord">
          <ac:chgData name="Mattia Zago" userId="868c17f2-5f7b-4625-be92-cbe91090d795" providerId="ADAL" clId="{CEE03CED-EFCF-4239-9F00-1F6D4EA6A9E8}" dt="2024-04-10T08:44:16.420" v="11836" actId="167"/>
          <ac:picMkLst>
            <pc:docMk/>
            <pc:sldMk cId="3313924471" sldId="333"/>
            <ac:picMk id="45" creationId="{09EBDEC3-F86D-3366-8EC1-47FBE43C9FC5}"/>
          </ac:picMkLst>
        </pc:picChg>
        <pc:picChg chg="del">
          <ac:chgData name="Mattia Zago" userId="868c17f2-5f7b-4625-be92-cbe91090d795" providerId="ADAL" clId="{CEE03CED-EFCF-4239-9F00-1F6D4EA6A9E8}" dt="2024-04-10T08:44:11.669" v="11832" actId="478"/>
          <ac:picMkLst>
            <pc:docMk/>
            <pc:sldMk cId="3313924471" sldId="333"/>
            <ac:picMk id="46" creationId="{81AE3856-6308-DFA8-EB2A-289FD497EB27}"/>
          </ac:picMkLst>
        </pc:picChg>
        <pc:picChg chg="del">
          <ac:chgData name="Mattia Zago" userId="868c17f2-5f7b-4625-be92-cbe91090d795" providerId="ADAL" clId="{CEE03CED-EFCF-4239-9F00-1F6D4EA6A9E8}" dt="2024-04-10T08:44:12.143" v="11833" actId="478"/>
          <ac:picMkLst>
            <pc:docMk/>
            <pc:sldMk cId="3313924471" sldId="333"/>
            <ac:picMk id="47" creationId="{F5B60A39-8AC2-C0AA-9C5B-A33BB3B8C432}"/>
          </ac:picMkLst>
        </pc:picChg>
        <pc:picChg chg="del">
          <ac:chgData name="Mattia Zago" userId="868c17f2-5f7b-4625-be92-cbe91090d795" providerId="ADAL" clId="{CEE03CED-EFCF-4239-9F00-1F6D4EA6A9E8}" dt="2024-04-10T08:44:12.770" v="11834" actId="478"/>
          <ac:picMkLst>
            <pc:docMk/>
            <pc:sldMk cId="3313924471" sldId="333"/>
            <ac:picMk id="48" creationId="{1B20B9BF-F351-5B23-3CC8-FA8ED5B477A9}"/>
          </ac:picMkLst>
        </pc:picChg>
        <pc:picChg chg="add mod">
          <ac:chgData name="Mattia Zago" userId="868c17f2-5f7b-4625-be92-cbe91090d795" providerId="ADAL" clId="{CEE03CED-EFCF-4239-9F00-1F6D4EA6A9E8}" dt="2024-04-10T11:12:04.125" v="11929"/>
          <ac:picMkLst>
            <pc:docMk/>
            <pc:sldMk cId="3313924471" sldId="333"/>
            <ac:picMk id="64" creationId="{49DEF614-7930-48E6-AAD5-3D72261ADF1E}"/>
          </ac:picMkLst>
        </pc:picChg>
      </pc:sldChg>
      <pc:sldChg chg="new add del">
        <pc:chgData name="Mattia Zago" userId="868c17f2-5f7b-4625-be92-cbe91090d795" providerId="ADAL" clId="{CEE03CED-EFCF-4239-9F00-1F6D4EA6A9E8}" dt="2024-04-04T14:00:43.457" v="2328" actId="47"/>
        <pc:sldMkLst>
          <pc:docMk/>
          <pc:sldMk cId="1263060285" sldId="334"/>
        </pc:sldMkLst>
      </pc:sldChg>
      <pc:sldChg chg="addSp delSp modSp add mod modTransition">
        <pc:chgData name="Mattia Zago" userId="868c17f2-5f7b-4625-be92-cbe91090d795" providerId="ADAL" clId="{CEE03CED-EFCF-4239-9F00-1F6D4EA6A9E8}" dt="2024-04-11T14:22:33.952" v="24345" actId="478"/>
        <pc:sldMkLst>
          <pc:docMk/>
          <pc:sldMk cId="3851981420" sldId="334"/>
        </pc:sldMkLst>
        <pc:spChg chg="mod">
          <ac:chgData name="Mattia Zago" userId="868c17f2-5f7b-4625-be92-cbe91090d795" providerId="ADAL" clId="{CEE03CED-EFCF-4239-9F00-1F6D4EA6A9E8}" dt="2024-04-08T07:42:41.998" v="9252" actId="121"/>
          <ac:spMkLst>
            <pc:docMk/>
            <pc:sldMk cId="3851981420" sldId="334"/>
            <ac:spMk id="16" creationId="{2804E0B6-4D8E-75A3-129C-8C998F72817C}"/>
          </ac:spMkLst>
        </pc:spChg>
        <pc:spChg chg="mod">
          <ac:chgData name="Mattia Zago" userId="868c17f2-5f7b-4625-be92-cbe91090d795" providerId="ADAL" clId="{CEE03CED-EFCF-4239-9F00-1F6D4EA6A9E8}" dt="2024-04-08T07:42:41.998" v="9252" actId="121"/>
          <ac:spMkLst>
            <pc:docMk/>
            <pc:sldMk cId="3851981420" sldId="334"/>
            <ac:spMk id="17" creationId="{3E7EFCED-6E1C-AD0F-87AC-9413313CE270}"/>
          </ac:spMkLst>
        </pc:spChg>
        <pc:spChg chg="mod">
          <ac:chgData name="Mattia Zago" userId="868c17f2-5f7b-4625-be92-cbe91090d795" providerId="ADAL" clId="{CEE03CED-EFCF-4239-9F00-1F6D4EA6A9E8}" dt="2024-04-08T07:42:41.998" v="9252" actId="121"/>
          <ac:spMkLst>
            <pc:docMk/>
            <pc:sldMk cId="3851981420" sldId="334"/>
            <ac:spMk id="18" creationId="{165438C1-4C84-63B1-3B01-7BB3BCCA1752}"/>
          </ac:spMkLst>
        </pc:spChg>
        <pc:graphicFrameChg chg="add del mod modGraphic">
          <ac:chgData name="Mattia Zago" userId="868c17f2-5f7b-4625-be92-cbe91090d795" providerId="ADAL" clId="{CEE03CED-EFCF-4239-9F00-1F6D4EA6A9E8}" dt="2024-04-04T15:04:43.454" v="3095" actId="478"/>
          <ac:graphicFrameMkLst>
            <pc:docMk/>
            <pc:sldMk cId="3851981420" sldId="334"/>
            <ac:graphicFrameMk id="7" creationId="{45D13E19-DE6E-B99D-475D-AD4A409C7F94}"/>
          </ac:graphicFrameMkLst>
        </pc:graphicFrameChg>
        <pc:picChg chg="del mod">
          <ac:chgData name="Mattia Zago" userId="868c17f2-5f7b-4625-be92-cbe91090d795" providerId="ADAL" clId="{CEE03CED-EFCF-4239-9F00-1F6D4EA6A9E8}" dt="2024-04-11T14:22:33.952" v="24345" actId="478"/>
          <ac:picMkLst>
            <pc:docMk/>
            <pc:sldMk cId="3851981420" sldId="334"/>
            <ac:picMk id="83" creationId="{F0B3E473-4757-51F4-4B9F-5A7447AC76A7}"/>
          </ac:picMkLst>
        </pc:picChg>
      </pc:sldChg>
      <pc:sldChg chg="addSp delSp modSp add mod modTransition">
        <pc:chgData name="Mattia Zago" userId="868c17f2-5f7b-4625-be92-cbe91090d795" providerId="ADAL" clId="{CEE03CED-EFCF-4239-9F00-1F6D4EA6A9E8}" dt="2024-04-11T14:22:34.888" v="24346" actId="478"/>
        <pc:sldMkLst>
          <pc:docMk/>
          <pc:sldMk cId="3422389153" sldId="335"/>
        </pc:sldMkLst>
        <pc:spChg chg="mod">
          <ac:chgData name="Mattia Zago" userId="868c17f2-5f7b-4625-be92-cbe91090d795" providerId="ADAL" clId="{CEE03CED-EFCF-4239-9F00-1F6D4EA6A9E8}" dt="2024-04-04T15:04:31.193" v="3091" actId="20577"/>
          <ac:spMkLst>
            <pc:docMk/>
            <pc:sldMk cId="3422389153" sldId="335"/>
            <ac:spMk id="2" creationId="{3C2E2AD2-9514-D3AF-1C25-90A87EDF23A4}"/>
          </ac:spMkLst>
        </pc:spChg>
        <pc:spChg chg="add del mod">
          <ac:chgData name="Mattia Zago" userId="868c17f2-5f7b-4625-be92-cbe91090d795" providerId="ADAL" clId="{CEE03CED-EFCF-4239-9F00-1F6D4EA6A9E8}" dt="2024-04-10T08:32:08.137" v="11792" actId="478"/>
          <ac:spMkLst>
            <pc:docMk/>
            <pc:sldMk cId="3422389153" sldId="335"/>
            <ac:spMk id="18" creationId="{D34FA748-B45D-4E3C-7807-760CB68D745E}"/>
          </ac:spMkLst>
        </pc:spChg>
        <pc:picChg chg="add del">
          <ac:chgData name="Mattia Zago" userId="868c17f2-5f7b-4625-be92-cbe91090d795" providerId="ADAL" clId="{CEE03CED-EFCF-4239-9F00-1F6D4EA6A9E8}" dt="2024-04-04T15:01:09.122" v="3009" actId="22"/>
          <ac:picMkLst>
            <pc:docMk/>
            <pc:sldMk cId="3422389153" sldId="335"/>
            <ac:picMk id="7" creationId="{238410A3-2F54-8747-2718-BE40C0E973A2}"/>
          </ac:picMkLst>
        </pc:picChg>
        <pc:picChg chg="add del mod">
          <ac:chgData name="Mattia Zago" userId="868c17f2-5f7b-4625-be92-cbe91090d795" providerId="ADAL" clId="{CEE03CED-EFCF-4239-9F00-1F6D4EA6A9E8}" dt="2024-04-10T08:32:08.711" v="11793" actId="478"/>
          <ac:picMkLst>
            <pc:docMk/>
            <pc:sldMk cId="3422389153" sldId="335"/>
            <ac:picMk id="17" creationId="{6F87BB75-9D90-998D-BCA8-9873C7578914}"/>
          </ac:picMkLst>
        </pc:picChg>
        <pc:picChg chg="del mod">
          <ac:chgData name="Mattia Zago" userId="868c17f2-5f7b-4625-be92-cbe91090d795" providerId="ADAL" clId="{CEE03CED-EFCF-4239-9F00-1F6D4EA6A9E8}" dt="2024-04-11T14:22:34.888" v="24346" actId="478"/>
          <ac:picMkLst>
            <pc:docMk/>
            <pc:sldMk cId="3422389153" sldId="335"/>
            <ac:picMk id="83" creationId="{F0B3E473-4757-51F4-4B9F-5A7447AC76A7}"/>
          </ac:picMkLst>
        </pc:picChg>
      </pc:sldChg>
      <pc:sldChg chg="addSp delSp modSp add mod modTransition">
        <pc:chgData name="Mattia Zago" userId="868c17f2-5f7b-4625-be92-cbe91090d795" providerId="ADAL" clId="{CEE03CED-EFCF-4239-9F00-1F6D4EA6A9E8}" dt="2024-04-11T14:22:35.809" v="24347" actId="478"/>
        <pc:sldMkLst>
          <pc:docMk/>
          <pc:sldMk cId="3415403189" sldId="336"/>
        </pc:sldMkLst>
        <pc:spChg chg="mod">
          <ac:chgData name="Mattia Zago" userId="868c17f2-5f7b-4625-be92-cbe91090d795" providerId="ADAL" clId="{CEE03CED-EFCF-4239-9F00-1F6D4EA6A9E8}" dt="2024-04-09T15:21:59.289" v="10888" actId="108"/>
          <ac:spMkLst>
            <pc:docMk/>
            <pc:sldMk cId="3415403189" sldId="336"/>
            <ac:spMk id="7" creationId="{240087A8-B0A3-5C62-E7BA-61725C0EC0CB}"/>
          </ac:spMkLst>
        </pc:spChg>
        <pc:spChg chg="del">
          <ac:chgData name="Mattia Zago" userId="868c17f2-5f7b-4625-be92-cbe91090d795" providerId="ADAL" clId="{CEE03CED-EFCF-4239-9F00-1F6D4EA6A9E8}" dt="2024-04-09T15:21:43.997" v="10884" actId="478"/>
          <ac:spMkLst>
            <pc:docMk/>
            <pc:sldMk cId="3415403189" sldId="336"/>
            <ac:spMk id="10" creationId="{314F436D-1AE9-FF03-E59C-0BA0790E9341}"/>
          </ac:spMkLst>
        </pc:spChg>
        <pc:spChg chg="add mod">
          <ac:chgData name="Mattia Zago" userId="868c17f2-5f7b-4625-be92-cbe91090d795" providerId="ADAL" clId="{CEE03CED-EFCF-4239-9F00-1F6D4EA6A9E8}" dt="2024-04-09T15:21:44.767" v="10885"/>
          <ac:spMkLst>
            <pc:docMk/>
            <pc:sldMk cId="3415403189" sldId="336"/>
            <ac:spMk id="14" creationId="{AE34D8AA-EE87-9835-337A-4903EFAFF514}"/>
          </ac:spMkLst>
        </pc:spChg>
        <pc:spChg chg="mod">
          <ac:chgData name="Mattia Zago" userId="868c17f2-5f7b-4625-be92-cbe91090d795" providerId="ADAL" clId="{CEE03CED-EFCF-4239-9F00-1F6D4EA6A9E8}" dt="2024-04-08T07:42:32.330" v="9248" actId="121"/>
          <ac:spMkLst>
            <pc:docMk/>
            <pc:sldMk cId="3415403189" sldId="336"/>
            <ac:spMk id="16" creationId="{F859EE02-31D9-1F81-F798-9CCF9C35D6B0}"/>
          </ac:spMkLst>
        </pc:spChg>
        <pc:spChg chg="mod">
          <ac:chgData name="Mattia Zago" userId="868c17f2-5f7b-4625-be92-cbe91090d795" providerId="ADAL" clId="{CEE03CED-EFCF-4239-9F00-1F6D4EA6A9E8}" dt="2024-04-09T15:27:14.531" v="10954" actId="207"/>
          <ac:spMkLst>
            <pc:docMk/>
            <pc:sldMk cId="3415403189" sldId="336"/>
            <ac:spMk id="17" creationId="{12803216-64A3-14E5-6C5B-EF5E0FC37D53}"/>
          </ac:spMkLst>
        </pc:spChg>
        <pc:spChg chg="mod">
          <ac:chgData name="Mattia Zago" userId="868c17f2-5f7b-4625-be92-cbe91090d795" providerId="ADAL" clId="{CEE03CED-EFCF-4239-9F00-1F6D4EA6A9E8}" dt="2024-04-08T07:42:49.290" v="9253" actId="122"/>
          <ac:spMkLst>
            <pc:docMk/>
            <pc:sldMk cId="3415403189" sldId="336"/>
            <ac:spMk id="18" creationId="{81C7A5FB-0590-A38F-81EA-D8CC0B9ED9F7}"/>
          </ac:spMkLst>
        </pc:spChg>
        <pc:spChg chg="mod">
          <ac:chgData name="Mattia Zago" userId="868c17f2-5f7b-4625-be92-cbe91090d795" providerId="ADAL" clId="{CEE03CED-EFCF-4239-9F00-1F6D4EA6A9E8}" dt="2024-04-08T07:41:37.685" v="9238" actId="13822"/>
          <ac:spMkLst>
            <pc:docMk/>
            <pc:sldMk cId="3415403189" sldId="336"/>
            <ac:spMk id="62" creationId="{04021218-54C8-B12E-AC7C-F891FF124EAA}"/>
          </ac:spMkLst>
        </pc:spChg>
        <pc:spChg chg="mod">
          <ac:chgData name="Mattia Zago" userId="868c17f2-5f7b-4625-be92-cbe91090d795" providerId="ADAL" clId="{CEE03CED-EFCF-4239-9F00-1F6D4EA6A9E8}" dt="2024-04-08T07:41:37.685" v="9238" actId="13822"/>
          <ac:spMkLst>
            <pc:docMk/>
            <pc:sldMk cId="3415403189" sldId="336"/>
            <ac:spMk id="63" creationId="{C6B7CA9E-D5F8-40A1-E7AB-6064B84C5389}"/>
          </ac:spMkLst>
        </pc:spChg>
        <pc:spChg chg="mod">
          <ac:chgData name="Mattia Zago" userId="868c17f2-5f7b-4625-be92-cbe91090d795" providerId="ADAL" clId="{CEE03CED-EFCF-4239-9F00-1F6D4EA6A9E8}" dt="2024-04-08T07:41:37.685" v="9238" actId="13822"/>
          <ac:spMkLst>
            <pc:docMk/>
            <pc:sldMk cId="3415403189" sldId="336"/>
            <ac:spMk id="66" creationId="{4C688FAD-4B3F-5670-4BBF-02FC1F9643A6}"/>
          </ac:spMkLst>
        </pc:spChg>
        <pc:spChg chg="del">
          <ac:chgData name="Mattia Zago" userId="868c17f2-5f7b-4625-be92-cbe91090d795" providerId="ADAL" clId="{CEE03CED-EFCF-4239-9F00-1F6D4EA6A9E8}" dt="2024-04-09T15:21:43.997" v="10884" actId="478"/>
          <ac:spMkLst>
            <pc:docMk/>
            <pc:sldMk cId="3415403189" sldId="336"/>
            <ac:spMk id="94" creationId="{21B877CC-A384-BA0A-E679-AF684AFC5C18}"/>
          </ac:spMkLst>
        </pc:spChg>
        <pc:picChg chg="del">
          <ac:chgData name="Mattia Zago" userId="868c17f2-5f7b-4625-be92-cbe91090d795" providerId="ADAL" clId="{CEE03CED-EFCF-4239-9F00-1F6D4EA6A9E8}" dt="2024-04-09T15:21:43.997" v="10884" actId="478"/>
          <ac:picMkLst>
            <pc:docMk/>
            <pc:sldMk cId="3415403189" sldId="336"/>
            <ac:picMk id="22" creationId="{72B9802C-BC81-101A-5EAE-EA9941D75EEB}"/>
          </ac:picMkLst>
        </pc:picChg>
        <pc:picChg chg="add mod">
          <ac:chgData name="Mattia Zago" userId="868c17f2-5f7b-4625-be92-cbe91090d795" providerId="ADAL" clId="{CEE03CED-EFCF-4239-9F00-1F6D4EA6A9E8}" dt="2024-04-09T15:21:44.767" v="10885"/>
          <ac:picMkLst>
            <pc:docMk/>
            <pc:sldMk cId="3415403189" sldId="336"/>
            <ac:picMk id="24" creationId="{06ED560B-366D-2EE4-0241-1929B487A9BE}"/>
          </ac:picMkLst>
        </pc:picChg>
        <pc:picChg chg="del mod">
          <ac:chgData name="Mattia Zago" userId="868c17f2-5f7b-4625-be92-cbe91090d795" providerId="ADAL" clId="{CEE03CED-EFCF-4239-9F00-1F6D4EA6A9E8}" dt="2024-04-11T14:22:35.809" v="24347" actId="478"/>
          <ac:picMkLst>
            <pc:docMk/>
            <pc:sldMk cId="3415403189" sldId="336"/>
            <ac:picMk id="83" creationId="{F0B3E473-4757-51F4-4B9F-5A7447AC76A7}"/>
          </ac:picMkLst>
        </pc:picChg>
        <pc:picChg chg="del">
          <ac:chgData name="Mattia Zago" userId="868c17f2-5f7b-4625-be92-cbe91090d795" providerId="ADAL" clId="{CEE03CED-EFCF-4239-9F00-1F6D4EA6A9E8}" dt="2024-04-09T15:21:43.997" v="10884" actId="478"/>
          <ac:picMkLst>
            <pc:docMk/>
            <pc:sldMk cId="3415403189" sldId="336"/>
            <ac:picMk id="93" creationId="{B734A086-C490-EAFA-C15F-81AA5838096B}"/>
          </ac:picMkLst>
        </pc:picChg>
      </pc:sldChg>
      <pc:sldChg chg="addSp delSp modSp add mod modTransition">
        <pc:chgData name="Mattia Zago" userId="868c17f2-5f7b-4625-be92-cbe91090d795" providerId="ADAL" clId="{CEE03CED-EFCF-4239-9F00-1F6D4EA6A9E8}" dt="2024-04-11T14:22:37.573" v="24349" actId="478"/>
        <pc:sldMkLst>
          <pc:docMk/>
          <pc:sldMk cId="544850461" sldId="337"/>
        </pc:sldMkLst>
        <pc:spChg chg="mod">
          <ac:chgData name="Mattia Zago" userId="868c17f2-5f7b-4625-be92-cbe91090d795" providerId="ADAL" clId="{CEE03CED-EFCF-4239-9F00-1F6D4EA6A9E8}" dt="2024-04-04T15:05:00.800" v="3106" actId="20577"/>
          <ac:spMkLst>
            <pc:docMk/>
            <pc:sldMk cId="544850461" sldId="337"/>
            <ac:spMk id="2" creationId="{3C2E2AD2-9514-D3AF-1C25-90A87EDF23A4}"/>
          </ac:spMkLst>
        </pc:spChg>
        <pc:spChg chg="add del mod">
          <ac:chgData name="Mattia Zago" userId="868c17f2-5f7b-4625-be92-cbe91090d795" providerId="ADAL" clId="{CEE03CED-EFCF-4239-9F00-1F6D4EA6A9E8}" dt="2024-04-10T08:32:04.604" v="11791" actId="478"/>
          <ac:spMkLst>
            <pc:docMk/>
            <pc:sldMk cId="544850461" sldId="337"/>
            <ac:spMk id="18" creationId="{DB6491B9-406F-AF24-848B-B9FE0D93E77B}"/>
          </ac:spMkLst>
        </pc:spChg>
        <pc:spChg chg="mod">
          <ac:chgData name="Mattia Zago" userId="868c17f2-5f7b-4625-be92-cbe91090d795" providerId="ADAL" clId="{CEE03CED-EFCF-4239-9F00-1F6D4EA6A9E8}" dt="2024-04-09T15:25:38.951" v="10940" actId="5793"/>
          <ac:spMkLst>
            <pc:docMk/>
            <pc:sldMk cId="544850461" sldId="337"/>
            <ac:spMk id="24" creationId="{21739FB7-8BE2-603E-F301-7CB4D887D34E}"/>
          </ac:spMkLst>
        </pc:spChg>
        <pc:picChg chg="add del mod">
          <ac:chgData name="Mattia Zago" userId="868c17f2-5f7b-4625-be92-cbe91090d795" providerId="ADAL" clId="{CEE03CED-EFCF-4239-9F00-1F6D4EA6A9E8}" dt="2024-04-10T08:32:02.962" v="11790" actId="478"/>
          <ac:picMkLst>
            <pc:docMk/>
            <pc:sldMk cId="544850461" sldId="337"/>
            <ac:picMk id="17" creationId="{46323809-9126-B048-4ABD-B6350116633E}"/>
          </ac:picMkLst>
        </pc:picChg>
        <pc:picChg chg="del mod">
          <ac:chgData name="Mattia Zago" userId="868c17f2-5f7b-4625-be92-cbe91090d795" providerId="ADAL" clId="{CEE03CED-EFCF-4239-9F00-1F6D4EA6A9E8}" dt="2024-04-11T14:22:37.573" v="24349" actId="478"/>
          <ac:picMkLst>
            <pc:docMk/>
            <pc:sldMk cId="544850461" sldId="337"/>
            <ac:picMk id="83" creationId="{F0B3E473-4757-51F4-4B9F-5A7447AC76A7}"/>
          </ac:picMkLst>
        </pc:picChg>
      </pc:sldChg>
      <pc:sldChg chg="addSp delSp modSp add mod modTransition">
        <pc:chgData name="Mattia Zago" userId="868c17f2-5f7b-4625-be92-cbe91090d795" providerId="ADAL" clId="{CEE03CED-EFCF-4239-9F00-1F6D4EA6A9E8}" dt="2024-04-11T14:22:38.350" v="24350" actId="478"/>
        <pc:sldMkLst>
          <pc:docMk/>
          <pc:sldMk cId="2195977618" sldId="338"/>
        </pc:sldMkLst>
        <pc:spChg chg="del">
          <ac:chgData name="Mattia Zago" userId="868c17f2-5f7b-4625-be92-cbe91090d795" providerId="ADAL" clId="{CEE03CED-EFCF-4239-9F00-1F6D4EA6A9E8}" dt="2024-04-09T15:22:31.741" v="10896" actId="478"/>
          <ac:spMkLst>
            <pc:docMk/>
            <pc:sldMk cId="2195977618" sldId="338"/>
            <ac:spMk id="6" creationId="{F0A0FC4D-0809-8632-ED0D-D8F9E778856B}"/>
          </ac:spMkLst>
        </pc:spChg>
        <pc:spChg chg="del">
          <ac:chgData name="Mattia Zago" userId="868c17f2-5f7b-4625-be92-cbe91090d795" providerId="ADAL" clId="{CEE03CED-EFCF-4239-9F00-1F6D4EA6A9E8}" dt="2024-04-09T15:22:31.741" v="10896" actId="478"/>
          <ac:spMkLst>
            <pc:docMk/>
            <pc:sldMk cId="2195977618" sldId="338"/>
            <ac:spMk id="7" creationId="{4A2545EA-AA97-68C9-36D6-F2B027F783E9}"/>
          </ac:spMkLst>
        </pc:spChg>
        <pc:spChg chg="del">
          <ac:chgData name="Mattia Zago" userId="868c17f2-5f7b-4625-be92-cbe91090d795" providerId="ADAL" clId="{CEE03CED-EFCF-4239-9F00-1F6D4EA6A9E8}" dt="2024-04-09T15:22:21.011" v="10892" actId="478"/>
          <ac:spMkLst>
            <pc:docMk/>
            <pc:sldMk cId="2195977618" sldId="338"/>
            <ac:spMk id="8" creationId="{9B309017-0D68-C935-529D-2CC3FDF2CA0A}"/>
          </ac:spMkLst>
        </pc:spChg>
        <pc:spChg chg="del">
          <ac:chgData name="Mattia Zago" userId="868c17f2-5f7b-4625-be92-cbe91090d795" providerId="ADAL" clId="{CEE03CED-EFCF-4239-9F00-1F6D4EA6A9E8}" dt="2024-04-09T15:22:31.741" v="10896" actId="478"/>
          <ac:spMkLst>
            <pc:docMk/>
            <pc:sldMk cId="2195977618" sldId="338"/>
            <ac:spMk id="10" creationId="{F7FE266E-F91F-E363-9BC5-B7F46025FEAA}"/>
          </ac:spMkLst>
        </pc:spChg>
        <pc:spChg chg="del">
          <ac:chgData name="Mattia Zago" userId="868c17f2-5f7b-4625-be92-cbe91090d795" providerId="ADAL" clId="{CEE03CED-EFCF-4239-9F00-1F6D4EA6A9E8}" dt="2024-04-09T15:22:31.741" v="10896" actId="478"/>
          <ac:spMkLst>
            <pc:docMk/>
            <pc:sldMk cId="2195977618" sldId="338"/>
            <ac:spMk id="11" creationId="{15A01FDE-031D-8A7F-8C86-6F94BE019813}"/>
          </ac:spMkLst>
        </pc:spChg>
        <pc:spChg chg="del">
          <ac:chgData name="Mattia Zago" userId="868c17f2-5f7b-4625-be92-cbe91090d795" providerId="ADAL" clId="{CEE03CED-EFCF-4239-9F00-1F6D4EA6A9E8}" dt="2024-04-09T15:22:22.112" v="10893" actId="478"/>
          <ac:spMkLst>
            <pc:docMk/>
            <pc:sldMk cId="2195977618" sldId="338"/>
            <ac:spMk id="12" creationId="{26A7BA53-8981-5A51-6DAF-B2E8EA4AD7CD}"/>
          </ac:spMkLst>
        </pc:spChg>
        <pc:spChg chg="add mod">
          <ac:chgData name="Mattia Zago" userId="868c17f2-5f7b-4625-be92-cbe91090d795" providerId="ADAL" clId="{CEE03CED-EFCF-4239-9F00-1F6D4EA6A9E8}" dt="2024-04-09T15:22:16.426" v="10891"/>
          <ac:spMkLst>
            <pc:docMk/>
            <pc:sldMk cId="2195977618" sldId="338"/>
            <ac:spMk id="13" creationId="{244AC4D3-0914-9EB2-60AF-C45CDBCF004F}"/>
          </ac:spMkLst>
        </pc:spChg>
        <pc:spChg chg="mod">
          <ac:chgData name="Mattia Zago" userId="868c17f2-5f7b-4625-be92-cbe91090d795" providerId="ADAL" clId="{CEE03CED-EFCF-4239-9F00-1F6D4EA6A9E8}" dt="2024-04-08T07:42:21.720" v="9243" actId="403"/>
          <ac:spMkLst>
            <pc:docMk/>
            <pc:sldMk cId="2195977618" sldId="338"/>
            <ac:spMk id="15" creationId="{BACC6F7F-5650-6588-5C7E-7BF26CCAE249}"/>
          </ac:spMkLst>
        </pc:spChg>
        <pc:spChg chg="mod">
          <ac:chgData name="Mattia Zago" userId="868c17f2-5f7b-4625-be92-cbe91090d795" providerId="ADAL" clId="{CEE03CED-EFCF-4239-9F00-1F6D4EA6A9E8}" dt="2024-04-08T07:42:21.720" v="9243" actId="403"/>
          <ac:spMkLst>
            <pc:docMk/>
            <pc:sldMk cId="2195977618" sldId="338"/>
            <ac:spMk id="16" creationId="{B9D8230F-53AB-24F0-97C6-D04A6F8BA20B}"/>
          </ac:spMkLst>
        </pc:spChg>
        <pc:spChg chg="mod">
          <ac:chgData name="Mattia Zago" userId="868c17f2-5f7b-4625-be92-cbe91090d795" providerId="ADAL" clId="{CEE03CED-EFCF-4239-9F00-1F6D4EA6A9E8}" dt="2024-04-08T07:42:25.461" v="9245" actId="403"/>
          <ac:spMkLst>
            <pc:docMk/>
            <pc:sldMk cId="2195977618" sldId="338"/>
            <ac:spMk id="17" creationId="{E53FA776-2ACA-EB1A-05B3-5B8B532B111C}"/>
          </ac:spMkLst>
        </pc:spChg>
        <pc:spChg chg="mod">
          <ac:chgData name="Mattia Zago" userId="868c17f2-5f7b-4625-be92-cbe91090d795" providerId="ADAL" clId="{CEE03CED-EFCF-4239-9F00-1F6D4EA6A9E8}" dt="2024-04-08T07:41:52.182" v="9239" actId="13822"/>
          <ac:spMkLst>
            <pc:docMk/>
            <pc:sldMk cId="2195977618" sldId="338"/>
            <ac:spMk id="22" creationId="{715DDC88-54BC-E9A6-C947-E92564D44F3C}"/>
          </ac:spMkLst>
        </pc:spChg>
        <pc:spChg chg="mod">
          <ac:chgData name="Mattia Zago" userId="868c17f2-5f7b-4625-be92-cbe91090d795" providerId="ADAL" clId="{CEE03CED-EFCF-4239-9F00-1F6D4EA6A9E8}" dt="2024-04-08T07:41:52.182" v="9239" actId="13822"/>
          <ac:spMkLst>
            <pc:docMk/>
            <pc:sldMk cId="2195977618" sldId="338"/>
            <ac:spMk id="23" creationId="{25E250D6-BB0F-966C-00DB-C69FC896AA1A}"/>
          </ac:spMkLst>
        </pc:spChg>
        <pc:spChg chg="mod">
          <ac:chgData name="Mattia Zago" userId="868c17f2-5f7b-4625-be92-cbe91090d795" providerId="ADAL" clId="{CEE03CED-EFCF-4239-9F00-1F6D4EA6A9E8}" dt="2024-04-08T07:41:52.182" v="9239" actId="13822"/>
          <ac:spMkLst>
            <pc:docMk/>
            <pc:sldMk cId="2195977618" sldId="338"/>
            <ac:spMk id="26" creationId="{AF954626-8B20-4AE3-E41F-A1217AFE9BB3}"/>
          </ac:spMkLst>
        </pc:spChg>
        <pc:spChg chg="del">
          <ac:chgData name="Mattia Zago" userId="868c17f2-5f7b-4625-be92-cbe91090d795" providerId="ADAL" clId="{CEE03CED-EFCF-4239-9F00-1F6D4EA6A9E8}" dt="2024-04-09T15:22:14.987" v="10889" actId="478"/>
          <ac:spMkLst>
            <pc:docMk/>
            <pc:sldMk cId="2195977618" sldId="338"/>
            <ac:spMk id="32" creationId="{E00881EE-C709-2D8A-880D-A1518953781C}"/>
          </ac:spMkLst>
        </pc:spChg>
        <pc:spChg chg="del">
          <ac:chgData name="Mattia Zago" userId="868c17f2-5f7b-4625-be92-cbe91090d795" providerId="ADAL" clId="{CEE03CED-EFCF-4239-9F00-1F6D4EA6A9E8}" dt="2024-04-09T15:22:23.219" v="10894" actId="478"/>
          <ac:spMkLst>
            <pc:docMk/>
            <pc:sldMk cId="2195977618" sldId="338"/>
            <ac:spMk id="35" creationId="{3814A647-BD5A-46E7-468F-B412A3D5224A}"/>
          </ac:spMkLst>
        </pc:spChg>
        <pc:spChg chg="del">
          <ac:chgData name="Mattia Zago" userId="868c17f2-5f7b-4625-be92-cbe91090d795" providerId="ADAL" clId="{CEE03CED-EFCF-4239-9F00-1F6D4EA6A9E8}" dt="2024-04-09T15:22:24.353" v="10895" actId="478"/>
          <ac:spMkLst>
            <pc:docMk/>
            <pc:sldMk cId="2195977618" sldId="338"/>
            <ac:spMk id="36" creationId="{6A9AB124-1D3D-5086-5450-0923E936A003}"/>
          </ac:spMkLst>
        </pc:spChg>
        <pc:spChg chg="add mod">
          <ac:chgData name="Mattia Zago" userId="868c17f2-5f7b-4625-be92-cbe91090d795" providerId="ADAL" clId="{CEE03CED-EFCF-4239-9F00-1F6D4EA6A9E8}" dt="2024-04-09T15:22:32.017" v="10897"/>
          <ac:spMkLst>
            <pc:docMk/>
            <pc:sldMk cId="2195977618" sldId="338"/>
            <ac:spMk id="37" creationId="{45598176-14FF-9B2F-E445-2164799BC824}"/>
          </ac:spMkLst>
        </pc:spChg>
        <pc:spChg chg="add mod">
          <ac:chgData name="Mattia Zago" userId="868c17f2-5f7b-4625-be92-cbe91090d795" providerId="ADAL" clId="{CEE03CED-EFCF-4239-9F00-1F6D4EA6A9E8}" dt="2024-04-09T15:22:32.017" v="10897"/>
          <ac:spMkLst>
            <pc:docMk/>
            <pc:sldMk cId="2195977618" sldId="338"/>
            <ac:spMk id="38" creationId="{429820DC-D8B4-EF15-2BCA-CFBEC194B866}"/>
          </ac:spMkLst>
        </pc:spChg>
        <pc:spChg chg="add mod">
          <ac:chgData name="Mattia Zago" userId="868c17f2-5f7b-4625-be92-cbe91090d795" providerId="ADAL" clId="{CEE03CED-EFCF-4239-9F00-1F6D4EA6A9E8}" dt="2024-04-09T15:22:32.017" v="10897"/>
          <ac:spMkLst>
            <pc:docMk/>
            <pc:sldMk cId="2195977618" sldId="338"/>
            <ac:spMk id="39" creationId="{3BF629DA-464D-6D51-32D0-64582258E87C}"/>
          </ac:spMkLst>
        </pc:spChg>
        <pc:spChg chg="add mod">
          <ac:chgData name="Mattia Zago" userId="868c17f2-5f7b-4625-be92-cbe91090d795" providerId="ADAL" clId="{CEE03CED-EFCF-4239-9F00-1F6D4EA6A9E8}" dt="2024-04-09T15:22:32.017" v="10897"/>
          <ac:spMkLst>
            <pc:docMk/>
            <pc:sldMk cId="2195977618" sldId="338"/>
            <ac:spMk id="40" creationId="{912ED98F-DCDD-2309-C8E8-94A0081BABE7}"/>
          </ac:spMkLst>
        </pc:spChg>
        <pc:spChg chg="add mod">
          <ac:chgData name="Mattia Zago" userId="868c17f2-5f7b-4625-be92-cbe91090d795" providerId="ADAL" clId="{CEE03CED-EFCF-4239-9F00-1F6D4EA6A9E8}" dt="2024-04-09T15:22:32.017" v="10897"/>
          <ac:spMkLst>
            <pc:docMk/>
            <pc:sldMk cId="2195977618" sldId="338"/>
            <ac:spMk id="41" creationId="{FCDB861E-CDBF-C041-958C-BDD9D4353007}"/>
          </ac:spMkLst>
        </pc:spChg>
        <pc:spChg chg="add mod">
          <ac:chgData name="Mattia Zago" userId="868c17f2-5f7b-4625-be92-cbe91090d795" providerId="ADAL" clId="{CEE03CED-EFCF-4239-9F00-1F6D4EA6A9E8}" dt="2024-04-09T15:22:32.017" v="10897"/>
          <ac:spMkLst>
            <pc:docMk/>
            <pc:sldMk cId="2195977618" sldId="338"/>
            <ac:spMk id="42" creationId="{C7D7A2A1-D084-E55C-5ADB-43247A2BCB40}"/>
          </ac:spMkLst>
        </pc:spChg>
        <pc:spChg chg="mod">
          <ac:chgData name="Mattia Zago" userId="868c17f2-5f7b-4625-be92-cbe91090d795" providerId="ADAL" clId="{CEE03CED-EFCF-4239-9F00-1F6D4EA6A9E8}" dt="2024-04-08T07:42:04.792" v="9240" actId="13822"/>
          <ac:spMkLst>
            <pc:docMk/>
            <pc:sldMk cId="2195977618" sldId="338"/>
            <ac:spMk id="44" creationId="{176EF247-CB8E-83C1-2148-C16A9617EFD2}"/>
          </ac:spMkLst>
        </pc:spChg>
        <pc:spChg chg="mod">
          <ac:chgData name="Mattia Zago" userId="868c17f2-5f7b-4625-be92-cbe91090d795" providerId="ADAL" clId="{CEE03CED-EFCF-4239-9F00-1F6D4EA6A9E8}" dt="2024-04-08T07:42:04.792" v="9240" actId="13822"/>
          <ac:spMkLst>
            <pc:docMk/>
            <pc:sldMk cId="2195977618" sldId="338"/>
            <ac:spMk id="45" creationId="{4128498B-55D0-EF56-F123-311AD42BC8E1}"/>
          </ac:spMkLst>
        </pc:spChg>
        <pc:spChg chg="mod">
          <ac:chgData name="Mattia Zago" userId="868c17f2-5f7b-4625-be92-cbe91090d795" providerId="ADAL" clId="{CEE03CED-EFCF-4239-9F00-1F6D4EA6A9E8}" dt="2024-04-08T07:42:04.792" v="9240" actId="13822"/>
          <ac:spMkLst>
            <pc:docMk/>
            <pc:sldMk cId="2195977618" sldId="338"/>
            <ac:spMk id="47" creationId="{EB6075DF-2D17-1876-5E0E-910C93927CC0}"/>
          </ac:spMkLst>
        </pc:spChg>
        <pc:spChg chg="mod">
          <ac:chgData name="Mattia Zago" userId="868c17f2-5f7b-4625-be92-cbe91090d795" providerId="ADAL" clId="{CEE03CED-EFCF-4239-9F00-1F6D4EA6A9E8}" dt="2024-04-09T15:25:36.334" v="10936" actId="5793"/>
          <ac:spMkLst>
            <pc:docMk/>
            <pc:sldMk cId="2195977618" sldId="338"/>
            <ac:spMk id="48" creationId="{ABF88E04-E404-2333-1DC9-3647C9D3E0EA}"/>
          </ac:spMkLst>
        </pc:spChg>
        <pc:spChg chg="mod">
          <ac:chgData name="Mattia Zago" userId="868c17f2-5f7b-4625-be92-cbe91090d795" providerId="ADAL" clId="{CEE03CED-EFCF-4239-9F00-1F6D4EA6A9E8}" dt="2024-04-08T07:42:04.792" v="9240" actId="13822"/>
          <ac:spMkLst>
            <pc:docMk/>
            <pc:sldMk cId="2195977618" sldId="338"/>
            <ac:spMk id="50" creationId="{9EC751FB-D4B6-C869-8FE2-E100EE2783ED}"/>
          </ac:spMkLst>
        </pc:spChg>
        <pc:spChg chg="mod">
          <ac:chgData name="Mattia Zago" userId="868c17f2-5f7b-4625-be92-cbe91090d795" providerId="ADAL" clId="{CEE03CED-EFCF-4239-9F00-1F6D4EA6A9E8}" dt="2024-04-08T07:42:04.792" v="9240" actId="13822"/>
          <ac:spMkLst>
            <pc:docMk/>
            <pc:sldMk cId="2195977618" sldId="338"/>
            <ac:spMk id="58" creationId="{DBF6143E-C5B5-D5F4-66FB-801BE215A2AA}"/>
          </ac:spMkLst>
        </pc:spChg>
        <pc:spChg chg="mod">
          <ac:chgData name="Mattia Zago" userId="868c17f2-5f7b-4625-be92-cbe91090d795" providerId="ADAL" clId="{CEE03CED-EFCF-4239-9F00-1F6D4EA6A9E8}" dt="2024-04-08T07:42:04.792" v="9240" actId="13822"/>
          <ac:spMkLst>
            <pc:docMk/>
            <pc:sldMk cId="2195977618" sldId="338"/>
            <ac:spMk id="60" creationId="{C9AA5C5C-6642-4E96-4C8D-93D06F3DB3E2}"/>
          </ac:spMkLst>
        </pc:spChg>
        <pc:spChg chg="mod">
          <ac:chgData name="Mattia Zago" userId="868c17f2-5f7b-4625-be92-cbe91090d795" providerId="ADAL" clId="{CEE03CED-EFCF-4239-9F00-1F6D4EA6A9E8}" dt="2024-04-08T07:42:04.792" v="9240" actId="13822"/>
          <ac:spMkLst>
            <pc:docMk/>
            <pc:sldMk cId="2195977618" sldId="338"/>
            <ac:spMk id="62" creationId="{22973D9E-874F-9E03-2515-8638035FC28A}"/>
          </ac:spMkLst>
        </pc:spChg>
        <pc:picChg chg="del">
          <ac:chgData name="Mattia Zago" userId="868c17f2-5f7b-4625-be92-cbe91090d795" providerId="ADAL" clId="{CEE03CED-EFCF-4239-9F00-1F6D4EA6A9E8}" dt="2024-04-09T15:22:15.584" v="10890" actId="478"/>
          <ac:picMkLst>
            <pc:docMk/>
            <pc:sldMk cId="2195977618" sldId="338"/>
            <ac:picMk id="30" creationId="{28E9A88C-96C2-214A-FDDF-26BEEB56DA75}"/>
          </ac:picMkLst>
        </pc:picChg>
        <pc:picChg chg="add mod">
          <ac:chgData name="Mattia Zago" userId="868c17f2-5f7b-4625-be92-cbe91090d795" providerId="ADAL" clId="{CEE03CED-EFCF-4239-9F00-1F6D4EA6A9E8}" dt="2024-04-09T15:22:16.426" v="10891"/>
          <ac:picMkLst>
            <pc:docMk/>
            <pc:sldMk cId="2195977618" sldId="338"/>
            <ac:picMk id="33" creationId="{8BF350EA-84F2-A74C-3463-800AAD51B5BC}"/>
          </ac:picMkLst>
        </pc:picChg>
        <pc:picChg chg="del">
          <ac:chgData name="Mattia Zago" userId="868c17f2-5f7b-4625-be92-cbe91090d795" providerId="ADAL" clId="{CEE03CED-EFCF-4239-9F00-1F6D4EA6A9E8}" dt="2024-04-09T15:22:14.987" v="10889" actId="478"/>
          <ac:picMkLst>
            <pc:docMk/>
            <pc:sldMk cId="2195977618" sldId="338"/>
            <ac:picMk id="34" creationId="{C52034A4-A686-2E2E-7BA0-E57607578ABC}"/>
          </ac:picMkLst>
        </pc:picChg>
        <pc:picChg chg="del mod">
          <ac:chgData name="Mattia Zago" userId="868c17f2-5f7b-4625-be92-cbe91090d795" providerId="ADAL" clId="{CEE03CED-EFCF-4239-9F00-1F6D4EA6A9E8}" dt="2024-04-11T14:22:38.350" v="24350" actId="478"/>
          <ac:picMkLst>
            <pc:docMk/>
            <pc:sldMk cId="2195977618" sldId="338"/>
            <ac:picMk id="83" creationId="{F0B3E473-4757-51F4-4B9F-5A7447AC76A7}"/>
          </ac:picMkLst>
        </pc:picChg>
      </pc:sldChg>
      <pc:sldChg chg="delSp modSp add mod modTransition">
        <pc:chgData name="Mattia Zago" userId="868c17f2-5f7b-4625-be92-cbe91090d795" providerId="ADAL" clId="{CEE03CED-EFCF-4239-9F00-1F6D4EA6A9E8}" dt="2024-04-11T14:22:40.211" v="24352" actId="478"/>
        <pc:sldMkLst>
          <pc:docMk/>
          <pc:sldMk cId="2370153306" sldId="339"/>
        </pc:sldMkLst>
        <pc:spChg chg="mod">
          <ac:chgData name="Mattia Zago" userId="868c17f2-5f7b-4625-be92-cbe91090d795" providerId="ADAL" clId="{CEE03CED-EFCF-4239-9F00-1F6D4EA6A9E8}" dt="2024-04-04T15:05:13.164" v="3126" actId="20577"/>
          <ac:spMkLst>
            <pc:docMk/>
            <pc:sldMk cId="2370153306" sldId="339"/>
            <ac:spMk id="2" creationId="{3C2E2AD2-9514-D3AF-1C25-90A87EDF23A4}"/>
          </ac:spMkLst>
        </pc:spChg>
        <pc:picChg chg="del mod">
          <ac:chgData name="Mattia Zago" userId="868c17f2-5f7b-4625-be92-cbe91090d795" providerId="ADAL" clId="{CEE03CED-EFCF-4239-9F00-1F6D4EA6A9E8}" dt="2024-04-11T14:22:40.211" v="24352" actId="478"/>
          <ac:picMkLst>
            <pc:docMk/>
            <pc:sldMk cId="2370153306" sldId="339"/>
            <ac:picMk id="83" creationId="{F0B3E473-4757-51F4-4B9F-5A7447AC76A7}"/>
          </ac:picMkLst>
        </pc:picChg>
      </pc:sldChg>
      <pc:sldChg chg="addSp delSp modSp add mod modTransition">
        <pc:chgData name="Mattia Zago" userId="868c17f2-5f7b-4625-be92-cbe91090d795" providerId="ADAL" clId="{CEE03CED-EFCF-4239-9F00-1F6D4EA6A9E8}" dt="2024-04-11T14:22:43.400" v="24355" actId="478"/>
        <pc:sldMkLst>
          <pc:docMk/>
          <pc:sldMk cId="2709699280" sldId="340"/>
        </pc:sldMkLst>
        <pc:spChg chg="mod">
          <ac:chgData name="Mattia Zago" userId="868c17f2-5f7b-4625-be92-cbe91090d795" providerId="ADAL" clId="{CEE03CED-EFCF-4239-9F00-1F6D4EA6A9E8}" dt="2024-04-04T15:02:34.168" v="3030" actId="20577"/>
          <ac:spMkLst>
            <pc:docMk/>
            <pc:sldMk cId="2709699280" sldId="340"/>
            <ac:spMk id="2" creationId="{3C2E2AD2-9514-D3AF-1C25-90A87EDF23A4}"/>
          </ac:spMkLst>
        </pc:spChg>
        <pc:spChg chg="del">
          <ac:chgData name="Mattia Zago" userId="868c17f2-5f7b-4625-be92-cbe91090d795" providerId="ADAL" clId="{CEE03CED-EFCF-4239-9F00-1F6D4EA6A9E8}" dt="2024-04-09T15:30:06.801" v="11016" actId="478"/>
          <ac:spMkLst>
            <pc:docMk/>
            <pc:sldMk cId="2709699280" sldId="340"/>
            <ac:spMk id="6" creationId="{6AAF7A94-DA53-4AE4-770B-C91694761F98}"/>
          </ac:spMkLst>
        </pc:spChg>
        <pc:spChg chg="del">
          <ac:chgData name="Mattia Zago" userId="868c17f2-5f7b-4625-be92-cbe91090d795" providerId="ADAL" clId="{CEE03CED-EFCF-4239-9F00-1F6D4EA6A9E8}" dt="2024-04-09T15:30:06.801" v="11016" actId="478"/>
          <ac:spMkLst>
            <pc:docMk/>
            <pc:sldMk cId="2709699280" sldId="340"/>
            <ac:spMk id="7" creationId="{088F9054-91BB-430E-9F43-BFEDAEFF10DA}"/>
          </ac:spMkLst>
        </pc:spChg>
        <pc:spChg chg="del">
          <ac:chgData name="Mattia Zago" userId="868c17f2-5f7b-4625-be92-cbe91090d795" providerId="ADAL" clId="{CEE03CED-EFCF-4239-9F00-1F6D4EA6A9E8}" dt="2024-04-09T15:30:06.801" v="11016" actId="478"/>
          <ac:spMkLst>
            <pc:docMk/>
            <pc:sldMk cId="2709699280" sldId="340"/>
            <ac:spMk id="8" creationId="{10C47675-DCF0-8E78-93C6-CC0274C4DB85}"/>
          </ac:spMkLst>
        </pc:spChg>
        <pc:spChg chg="add mod topLvl">
          <ac:chgData name="Mattia Zago" userId="868c17f2-5f7b-4625-be92-cbe91090d795" providerId="ADAL" clId="{CEE03CED-EFCF-4239-9F00-1F6D4EA6A9E8}" dt="2024-04-10T07:36:47.216" v="11593" actId="164"/>
          <ac:spMkLst>
            <pc:docMk/>
            <pc:sldMk cId="2709699280" sldId="340"/>
            <ac:spMk id="10" creationId="{96BA18E9-ECE8-F581-2F04-B19743FFA959}"/>
          </ac:spMkLst>
        </pc:spChg>
        <pc:spChg chg="add mod topLvl">
          <ac:chgData name="Mattia Zago" userId="868c17f2-5f7b-4625-be92-cbe91090d795" providerId="ADAL" clId="{CEE03CED-EFCF-4239-9F00-1F6D4EA6A9E8}" dt="2024-04-10T07:36:47.216" v="11593" actId="164"/>
          <ac:spMkLst>
            <pc:docMk/>
            <pc:sldMk cId="2709699280" sldId="340"/>
            <ac:spMk id="11" creationId="{A3027A22-5447-7589-72F4-7278128C99E7}"/>
          </ac:spMkLst>
        </pc:spChg>
        <pc:spChg chg="add mod topLvl">
          <ac:chgData name="Mattia Zago" userId="868c17f2-5f7b-4625-be92-cbe91090d795" providerId="ADAL" clId="{CEE03CED-EFCF-4239-9F00-1F6D4EA6A9E8}" dt="2024-04-10T07:36:47.216" v="11593" actId="164"/>
          <ac:spMkLst>
            <pc:docMk/>
            <pc:sldMk cId="2709699280" sldId="340"/>
            <ac:spMk id="45" creationId="{FE9224FD-0D04-A702-F120-AD8D3717351A}"/>
          </ac:spMkLst>
        </pc:spChg>
        <pc:spChg chg="del">
          <ac:chgData name="Mattia Zago" userId="868c17f2-5f7b-4625-be92-cbe91090d795" providerId="ADAL" clId="{CEE03CED-EFCF-4239-9F00-1F6D4EA6A9E8}" dt="2024-04-09T15:30:06.801" v="11016" actId="478"/>
          <ac:spMkLst>
            <pc:docMk/>
            <pc:sldMk cId="2709699280" sldId="340"/>
            <ac:spMk id="49" creationId="{B02513F3-74EB-1440-20F4-311DB5C8D383}"/>
          </ac:spMkLst>
        </pc:spChg>
        <pc:spChg chg="add del mod">
          <ac:chgData name="Mattia Zago" userId="868c17f2-5f7b-4625-be92-cbe91090d795" providerId="ADAL" clId="{CEE03CED-EFCF-4239-9F00-1F6D4EA6A9E8}" dt="2024-04-09T15:30:20.549" v="11022" actId="478"/>
          <ac:spMkLst>
            <pc:docMk/>
            <pc:sldMk cId="2709699280" sldId="340"/>
            <ac:spMk id="54" creationId="{0FCAA0D5-E997-6A07-28B8-E903503729A6}"/>
          </ac:spMkLst>
        </pc:spChg>
        <pc:spChg chg="add mod topLvl">
          <ac:chgData name="Mattia Zago" userId="868c17f2-5f7b-4625-be92-cbe91090d795" providerId="ADAL" clId="{CEE03CED-EFCF-4239-9F00-1F6D4EA6A9E8}" dt="2024-04-10T07:36:47.216" v="11593" actId="164"/>
          <ac:spMkLst>
            <pc:docMk/>
            <pc:sldMk cId="2709699280" sldId="340"/>
            <ac:spMk id="55" creationId="{61F00035-3B37-D181-A798-D6B7DCF492AB}"/>
          </ac:spMkLst>
        </pc:spChg>
        <pc:spChg chg="add mod topLvl">
          <ac:chgData name="Mattia Zago" userId="868c17f2-5f7b-4625-be92-cbe91090d795" providerId="ADAL" clId="{CEE03CED-EFCF-4239-9F00-1F6D4EA6A9E8}" dt="2024-04-10T07:36:47.216" v="11593" actId="164"/>
          <ac:spMkLst>
            <pc:docMk/>
            <pc:sldMk cId="2709699280" sldId="340"/>
            <ac:spMk id="56" creationId="{CA698CED-F956-F249-2A2E-EDD24F4CD165}"/>
          </ac:spMkLst>
        </pc:spChg>
        <pc:spChg chg="add mod topLvl">
          <ac:chgData name="Mattia Zago" userId="868c17f2-5f7b-4625-be92-cbe91090d795" providerId="ADAL" clId="{CEE03CED-EFCF-4239-9F00-1F6D4EA6A9E8}" dt="2024-04-10T07:36:47.216" v="11593" actId="164"/>
          <ac:spMkLst>
            <pc:docMk/>
            <pc:sldMk cId="2709699280" sldId="340"/>
            <ac:spMk id="59" creationId="{03B7921C-6D20-9767-96BF-2F759F1BB4AD}"/>
          </ac:spMkLst>
        </pc:spChg>
        <pc:spChg chg="add mod topLvl">
          <ac:chgData name="Mattia Zago" userId="868c17f2-5f7b-4625-be92-cbe91090d795" providerId="ADAL" clId="{CEE03CED-EFCF-4239-9F00-1F6D4EA6A9E8}" dt="2024-04-10T07:36:47.216" v="11593" actId="164"/>
          <ac:spMkLst>
            <pc:docMk/>
            <pc:sldMk cId="2709699280" sldId="340"/>
            <ac:spMk id="60" creationId="{48D68547-CA6E-7F8D-208F-94DDDEDD5656}"/>
          </ac:spMkLst>
        </pc:spChg>
        <pc:spChg chg="add mod topLvl">
          <ac:chgData name="Mattia Zago" userId="868c17f2-5f7b-4625-be92-cbe91090d795" providerId="ADAL" clId="{CEE03CED-EFCF-4239-9F00-1F6D4EA6A9E8}" dt="2024-04-10T07:36:47.216" v="11593" actId="164"/>
          <ac:spMkLst>
            <pc:docMk/>
            <pc:sldMk cId="2709699280" sldId="340"/>
            <ac:spMk id="62" creationId="{6757A321-D0E7-C3E6-7797-3C0032D55378}"/>
          </ac:spMkLst>
        </pc:spChg>
        <pc:spChg chg="add mod topLvl">
          <ac:chgData name="Mattia Zago" userId="868c17f2-5f7b-4625-be92-cbe91090d795" providerId="ADAL" clId="{CEE03CED-EFCF-4239-9F00-1F6D4EA6A9E8}" dt="2024-04-10T07:36:47.216" v="11593" actId="164"/>
          <ac:spMkLst>
            <pc:docMk/>
            <pc:sldMk cId="2709699280" sldId="340"/>
            <ac:spMk id="63" creationId="{3C239A40-59EA-3BFA-7608-C56E28C6A136}"/>
          </ac:spMkLst>
        </pc:spChg>
        <pc:spChg chg="add mod topLvl">
          <ac:chgData name="Mattia Zago" userId="868c17f2-5f7b-4625-be92-cbe91090d795" providerId="ADAL" clId="{CEE03CED-EFCF-4239-9F00-1F6D4EA6A9E8}" dt="2024-04-10T07:36:47.216" v="11593" actId="164"/>
          <ac:spMkLst>
            <pc:docMk/>
            <pc:sldMk cId="2709699280" sldId="340"/>
            <ac:spMk id="64" creationId="{7788AAE6-8C90-DA36-4967-30C2037BFF0C}"/>
          </ac:spMkLst>
        </pc:spChg>
        <pc:spChg chg="add mod topLvl">
          <ac:chgData name="Mattia Zago" userId="868c17f2-5f7b-4625-be92-cbe91090d795" providerId="ADAL" clId="{CEE03CED-EFCF-4239-9F00-1F6D4EA6A9E8}" dt="2024-04-10T07:36:47.216" v="11593" actId="164"/>
          <ac:spMkLst>
            <pc:docMk/>
            <pc:sldMk cId="2709699280" sldId="340"/>
            <ac:spMk id="66" creationId="{3F3859E9-FC52-A236-9A5E-EC110F247167}"/>
          </ac:spMkLst>
        </pc:spChg>
        <pc:spChg chg="add mod topLvl">
          <ac:chgData name="Mattia Zago" userId="868c17f2-5f7b-4625-be92-cbe91090d795" providerId="ADAL" clId="{CEE03CED-EFCF-4239-9F00-1F6D4EA6A9E8}" dt="2024-04-10T07:36:47.216" v="11593" actId="164"/>
          <ac:spMkLst>
            <pc:docMk/>
            <pc:sldMk cId="2709699280" sldId="340"/>
            <ac:spMk id="67" creationId="{AF93E97C-600E-4DEB-B385-E27BB7569B73}"/>
          </ac:spMkLst>
        </pc:spChg>
        <pc:spChg chg="add mod topLvl">
          <ac:chgData name="Mattia Zago" userId="868c17f2-5f7b-4625-be92-cbe91090d795" providerId="ADAL" clId="{CEE03CED-EFCF-4239-9F00-1F6D4EA6A9E8}" dt="2024-04-10T07:36:47.216" v="11593" actId="164"/>
          <ac:spMkLst>
            <pc:docMk/>
            <pc:sldMk cId="2709699280" sldId="340"/>
            <ac:spMk id="69" creationId="{3DD3F78B-1BA3-EF1B-8B66-17263510FEDF}"/>
          </ac:spMkLst>
        </pc:spChg>
        <pc:spChg chg="mod">
          <ac:chgData name="Mattia Zago" userId="868c17f2-5f7b-4625-be92-cbe91090d795" providerId="ADAL" clId="{CEE03CED-EFCF-4239-9F00-1F6D4EA6A9E8}" dt="2024-04-09T15:23:14.137" v="10899" actId="207"/>
          <ac:spMkLst>
            <pc:docMk/>
            <pc:sldMk cId="2709699280" sldId="340"/>
            <ac:spMk id="70" creationId="{CEF26749-88EE-18E3-3DF8-C9B6A80B5EAC}"/>
          </ac:spMkLst>
        </pc:spChg>
        <pc:spChg chg="mod">
          <ac:chgData name="Mattia Zago" userId="868c17f2-5f7b-4625-be92-cbe91090d795" providerId="ADAL" clId="{CEE03CED-EFCF-4239-9F00-1F6D4EA6A9E8}" dt="2024-04-09T15:23:21.486" v="10904" actId="207"/>
          <ac:spMkLst>
            <pc:docMk/>
            <pc:sldMk cId="2709699280" sldId="340"/>
            <ac:spMk id="71" creationId="{7F721E64-7552-513E-53D3-F48910F506F7}"/>
          </ac:spMkLst>
        </pc:spChg>
        <pc:spChg chg="mod">
          <ac:chgData name="Mattia Zago" userId="868c17f2-5f7b-4625-be92-cbe91090d795" providerId="ADAL" clId="{CEE03CED-EFCF-4239-9F00-1F6D4EA6A9E8}" dt="2024-04-09T15:23:14.137" v="10899" actId="207"/>
          <ac:spMkLst>
            <pc:docMk/>
            <pc:sldMk cId="2709699280" sldId="340"/>
            <ac:spMk id="73" creationId="{5C09DDEC-B562-752E-E55C-E920E46859E9}"/>
          </ac:spMkLst>
        </pc:spChg>
        <pc:spChg chg="mod">
          <ac:chgData name="Mattia Zago" userId="868c17f2-5f7b-4625-be92-cbe91090d795" providerId="ADAL" clId="{CEE03CED-EFCF-4239-9F00-1F6D4EA6A9E8}" dt="2024-04-09T15:23:14.137" v="10899" actId="207"/>
          <ac:spMkLst>
            <pc:docMk/>
            <pc:sldMk cId="2709699280" sldId="340"/>
            <ac:spMk id="74" creationId="{B23F61AB-8066-67F6-7FF7-631865899B9F}"/>
          </ac:spMkLst>
        </pc:spChg>
        <pc:spChg chg="mod">
          <ac:chgData name="Mattia Zago" userId="868c17f2-5f7b-4625-be92-cbe91090d795" providerId="ADAL" clId="{CEE03CED-EFCF-4239-9F00-1F6D4EA6A9E8}" dt="2024-04-09T15:23:14.137" v="10899" actId="207"/>
          <ac:spMkLst>
            <pc:docMk/>
            <pc:sldMk cId="2709699280" sldId="340"/>
            <ac:spMk id="75" creationId="{50D7E3DD-5D5D-73C6-AE51-09B46E566C81}"/>
          </ac:spMkLst>
        </pc:spChg>
        <pc:spChg chg="mod">
          <ac:chgData name="Mattia Zago" userId="868c17f2-5f7b-4625-be92-cbe91090d795" providerId="ADAL" clId="{CEE03CED-EFCF-4239-9F00-1F6D4EA6A9E8}" dt="2024-04-09T15:23:14.137" v="10899" actId="207"/>
          <ac:spMkLst>
            <pc:docMk/>
            <pc:sldMk cId="2709699280" sldId="340"/>
            <ac:spMk id="76" creationId="{CF6B2F7F-05F7-AD6E-B4E8-6EB4E658490C}"/>
          </ac:spMkLst>
        </pc:spChg>
        <pc:spChg chg="mod">
          <ac:chgData name="Mattia Zago" userId="868c17f2-5f7b-4625-be92-cbe91090d795" providerId="ADAL" clId="{CEE03CED-EFCF-4239-9F00-1F6D4EA6A9E8}" dt="2024-04-09T15:23:21.486" v="10904" actId="207"/>
          <ac:spMkLst>
            <pc:docMk/>
            <pc:sldMk cId="2709699280" sldId="340"/>
            <ac:spMk id="82" creationId="{50746DA9-86DB-0637-2929-D855A09D8592}"/>
          </ac:spMkLst>
        </pc:spChg>
        <pc:spChg chg="del">
          <ac:chgData name="Mattia Zago" userId="868c17f2-5f7b-4625-be92-cbe91090d795" providerId="ADAL" clId="{CEE03CED-EFCF-4239-9F00-1F6D4EA6A9E8}" dt="2024-04-10T07:25:44.275" v="11503" actId="478"/>
          <ac:spMkLst>
            <pc:docMk/>
            <pc:sldMk cId="2709699280" sldId="340"/>
            <ac:spMk id="97" creationId="{4A74CE10-2A5E-FDFB-AE14-3911EF952AB0}"/>
          </ac:spMkLst>
        </pc:spChg>
        <pc:spChg chg="del">
          <ac:chgData name="Mattia Zago" userId="868c17f2-5f7b-4625-be92-cbe91090d795" providerId="ADAL" clId="{CEE03CED-EFCF-4239-9F00-1F6D4EA6A9E8}" dt="2024-04-10T07:25:43.190" v="11502" actId="478"/>
          <ac:spMkLst>
            <pc:docMk/>
            <pc:sldMk cId="2709699280" sldId="340"/>
            <ac:spMk id="98" creationId="{9C46C50B-BD34-152B-0EBD-3F824BD57C9C}"/>
          </ac:spMkLst>
        </pc:spChg>
        <pc:spChg chg="add mod topLvl">
          <ac:chgData name="Mattia Zago" userId="868c17f2-5f7b-4625-be92-cbe91090d795" providerId="ADAL" clId="{CEE03CED-EFCF-4239-9F00-1F6D4EA6A9E8}" dt="2024-04-10T07:36:47.216" v="11593" actId="164"/>
          <ac:spMkLst>
            <pc:docMk/>
            <pc:sldMk cId="2709699280" sldId="340"/>
            <ac:spMk id="104" creationId="{E4FE96A6-1A22-D630-23AD-F15862D7C2DA}"/>
          </ac:spMkLst>
        </pc:spChg>
        <pc:spChg chg="add mod topLvl">
          <ac:chgData name="Mattia Zago" userId="868c17f2-5f7b-4625-be92-cbe91090d795" providerId="ADAL" clId="{CEE03CED-EFCF-4239-9F00-1F6D4EA6A9E8}" dt="2024-04-10T07:36:47.216" v="11593" actId="164"/>
          <ac:spMkLst>
            <pc:docMk/>
            <pc:sldMk cId="2709699280" sldId="340"/>
            <ac:spMk id="107" creationId="{19B56B1F-6BD4-C3E2-D5DB-ACE95571EDAF}"/>
          </ac:spMkLst>
        </pc:spChg>
        <pc:spChg chg="add mod topLvl">
          <ac:chgData name="Mattia Zago" userId="868c17f2-5f7b-4625-be92-cbe91090d795" providerId="ADAL" clId="{CEE03CED-EFCF-4239-9F00-1F6D4EA6A9E8}" dt="2024-04-10T07:36:47.216" v="11593" actId="164"/>
          <ac:spMkLst>
            <pc:docMk/>
            <pc:sldMk cId="2709699280" sldId="340"/>
            <ac:spMk id="110" creationId="{132A47AB-84BA-74AB-B1BC-D97B0B9E5217}"/>
          </ac:spMkLst>
        </pc:spChg>
        <pc:spChg chg="add mod topLvl">
          <ac:chgData name="Mattia Zago" userId="868c17f2-5f7b-4625-be92-cbe91090d795" providerId="ADAL" clId="{CEE03CED-EFCF-4239-9F00-1F6D4EA6A9E8}" dt="2024-04-10T07:36:47.216" v="11593" actId="164"/>
          <ac:spMkLst>
            <pc:docMk/>
            <pc:sldMk cId="2709699280" sldId="340"/>
            <ac:spMk id="117" creationId="{382177A1-5624-2E65-4011-8A4FDEB0BE37}"/>
          </ac:spMkLst>
        </pc:spChg>
        <pc:spChg chg="mod">
          <ac:chgData name="Mattia Zago" userId="868c17f2-5f7b-4625-be92-cbe91090d795" providerId="ADAL" clId="{CEE03CED-EFCF-4239-9F00-1F6D4EA6A9E8}" dt="2024-04-09T15:30:22.923" v="11023" actId="165"/>
          <ac:spMkLst>
            <pc:docMk/>
            <pc:sldMk cId="2709699280" sldId="340"/>
            <ac:spMk id="119" creationId="{3461F694-F9C0-030B-9183-079555539CA7}"/>
          </ac:spMkLst>
        </pc:spChg>
        <pc:spChg chg="mod">
          <ac:chgData name="Mattia Zago" userId="868c17f2-5f7b-4625-be92-cbe91090d795" providerId="ADAL" clId="{CEE03CED-EFCF-4239-9F00-1F6D4EA6A9E8}" dt="2024-04-09T15:30:22.923" v="11023" actId="165"/>
          <ac:spMkLst>
            <pc:docMk/>
            <pc:sldMk cId="2709699280" sldId="340"/>
            <ac:spMk id="120" creationId="{F1D177C5-4789-C235-2DA6-722F697022C0}"/>
          </ac:spMkLst>
        </pc:spChg>
        <pc:spChg chg="mod">
          <ac:chgData name="Mattia Zago" userId="868c17f2-5f7b-4625-be92-cbe91090d795" providerId="ADAL" clId="{CEE03CED-EFCF-4239-9F00-1F6D4EA6A9E8}" dt="2024-04-09T15:30:22.923" v="11023" actId="165"/>
          <ac:spMkLst>
            <pc:docMk/>
            <pc:sldMk cId="2709699280" sldId="340"/>
            <ac:spMk id="122" creationId="{C869F59D-D90C-0DC9-9612-53CFFAC55873}"/>
          </ac:spMkLst>
        </pc:spChg>
        <pc:spChg chg="mod">
          <ac:chgData name="Mattia Zago" userId="868c17f2-5f7b-4625-be92-cbe91090d795" providerId="ADAL" clId="{CEE03CED-EFCF-4239-9F00-1F6D4EA6A9E8}" dt="2024-04-09T15:30:22.923" v="11023" actId="165"/>
          <ac:spMkLst>
            <pc:docMk/>
            <pc:sldMk cId="2709699280" sldId="340"/>
            <ac:spMk id="123" creationId="{9812E497-815C-9C73-9BE4-AAB588A220C9}"/>
          </ac:spMkLst>
        </pc:spChg>
        <pc:spChg chg="mod">
          <ac:chgData name="Mattia Zago" userId="868c17f2-5f7b-4625-be92-cbe91090d795" providerId="ADAL" clId="{CEE03CED-EFCF-4239-9F00-1F6D4EA6A9E8}" dt="2024-04-09T15:30:22.923" v="11023" actId="165"/>
          <ac:spMkLst>
            <pc:docMk/>
            <pc:sldMk cId="2709699280" sldId="340"/>
            <ac:spMk id="124" creationId="{221A7F47-1EE2-B002-FF24-E13F04314373}"/>
          </ac:spMkLst>
        </pc:spChg>
        <pc:spChg chg="mod">
          <ac:chgData name="Mattia Zago" userId="868c17f2-5f7b-4625-be92-cbe91090d795" providerId="ADAL" clId="{CEE03CED-EFCF-4239-9F00-1F6D4EA6A9E8}" dt="2024-04-09T15:30:22.923" v="11023" actId="165"/>
          <ac:spMkLst>
            <pc:docMk/>
            <pc:sldMk cId="2709699280" sldId="340"/>
            <ac:spMk id="125" creationId="{56D59925-C19D-2AFC-2531-F2667861B897}"/>
          </ac:spMkLst>
        </pc:spChg>
        <pc:spChg chg="mod">
          <ac:chgData name="Mattia Zago" userId="868c17f2-5f7b-4625-be92-cbe91090d795" providerId="ADAL" clId="{CEE03CED-EFCF-4239-9F00-1F6D4EA6A9E8}" dt="2024-04-09T15:30:22.923" v="11023" actId="165"/>
          <ac:spMkLst>
            <pc:docMk/>
            <pc:sldMk cId="2709699280" sldId="340"/>
            <ac:spMk id="131" creationId="{FE24E649-1CA6-873A-DF4E-4394A3B72238}"/>
          </ac:spMkLst>
        </pc:spChg>
        <pc:spChg chg="mod">
          <ac:chgData name="Mattia Zago" userId="868c17f2-5f7b-4625-be92-cbe91090d795" providerId="ADAL" clId="{CEE03CED-EFCF-4239-9F00-1F6D4EA6A9E8}" dt="2024-04-10T07:37:19.044" v="11599" actId="404"/>
          <ac:spMkLst>
            <pc:docMk/>
            <pc:sldMk cId="2709699280" sldId="340"/>
            <ac:spMk id="143" creationId="{89E09DAA-3F0A-4060-598E-7C4FB471C408}"/>
          </ac:spMkLst>
        </pc:spChg>
        <pc:spChg chg="mod">
          <ac:chgData name="Mattia Zago" userId="868c17f2-5f7b-4625-be92-cbe91090d795" providerId="ADAL" clId="{CEE03CED-EFCF-4239-9F00-1F6D4EA6A9E8}" dt="2024-04-10T07:37:19.044" v="11599" actId="404"/>
          <ac:spMkLst>
            <pc:docMk/>
            <pc:sldMk cId="2709699280" sldId="340"/>
            <ac:spMk id="144" creationId="{F6ECFE87-1FC2-482E-AA2F-703A3F7F915D}"/>
          </ac:spMkLst>
        </pc:spChg>
        <pc:spChg chg="mod">
          <ac:chgData name="Mattia Zago" userId="868c17f2-5f7b-4625-be92-cbe91090d795" providerId="ADAL" clId="{CEE03CED-EFCF-4239-9F00-1F6D4EA6A9E8}" dt="2024-04-10T07:37:19.044" v="11599" actId="404"/>
          <ac:spMkLst>
            <pc:docMk/>
            <pc:sldMk cId="2709699280" sldId="340"/>
            <ac:spMk id="145" creationId="{3D4B182E-2B9F-08E4-1CD5-3D60B5FB548E}"/>
          </ac:spMkLst>
        </pc:spChg>
        <pc:spChg chg="del mod">
          <ac:chgData name="Mattia Zago" userId="868c17f2-5f7b-4625-be92-cbe91090d795" providerId="ADAL" clId="{CEE03CED-EFCF-4239-9F00-1F6D4EA6A9E8}" dt="2024-04-10T07:37:23.928" v="11600" actId="478"/>
          <ac:spMkLst>
            <pc:docMk/>
            <pc:sldMk cId="2709699280" sldId="340"/>
            <ac:spMk id="148" creationId="{7C0599B1-9ADA-4572-7793-4D663E7A0944}"/>
          </ac:spMkLst>
        </pc:spChg>
        <pc:spChg chg="mod">
          <ac:chgData name="Mattia Zago" userId="868c17f2-5f7b-4625-be92-cbe91090d795" providerId="ADAL" clId="{CEE03CED-EFCF-4239-9F00-1F6D4EA6A9E8}" dt="2024-04-10T07:37:19.044" v="11599" actId="404"/>
          <ac:spMkLst>
            <pc:docMk/>
            <pc:sldMk cId="2709699280" sldId="340"/>
            <ac:spMk id="149" creationId="{E33FF6E4-3701-C233-0DA1-6FF74317B674}"/>
          </ac:spMkLst>
        </pc:spChg>
        <pc:spChg chg="mod">
          <ac:chgData name="Mattia Zago" userId="868c17f2-5f7b-4625-be92-cbe91090d795" providerId="ADAL" clId="{CEE03CED-EFCF-4239-9F00-1F6D4EA6A9E8}" dt="2024-04-10T07:37:19.044" v="11599" actId="404"/>
          <ac:spMkLst>
            <pc:docMk/>
            <pc:sldMk cId="2709699280" sldId="340"/>
            <ac:spMk id="150" creationId="{F5940193-1DB0-C0B1-04D5-520BCBDC7C68}"/>
          </ac:spMkLst>
        </pc:spChg>
        <pc:spChg chg="mod">
          <ac:chgData name="Mattia Zago" userId="868c17f2-5f7b-4625-be92-cbe91090d795" providerId="ADAL" clId="{CEE03CED-EFCF-4239-9F00-1F6D4EA6A9E8}" dt="2024-04-10T07:37:19.044" v="11599" actId="404"/>
          <ac:spMkLst>
            <pc:docMk/>
            <pc:sldMk cId="2709699280" sldId="340"/>
            <ac:spMk id="153" creationId="{062DF960-4E77-C3C8-1B5F-D1752BAF4E89}"/>
          </ac:spMkLst>
        </pc:spChg>
        <pc:spChg chg="mod">
          <ac:chgData name="Mattia Zago" userId="868c17f2-5f7b-4625-be92-cbe91090d795" providerId="ADAL" clId="{CEE03CED-EFCF-4239-9F00-1F6D4EA6A9E8}" dt="2024-04-10T07:37:19.044" v="11599" actId="404"/>
          <ac:spMkLst>
            <pc:docMk/>
            <pc:sldMk cId="2709699280" sldId="340"/>
            <ac:spMk id="154" creationId="{630BE0EF-7DEF-47B3-0965-90FBFC190B3A}"/>
          </ac:spMkLst>
        </pc:spChg>
        <pc:spChg chg="mod">
          <ac:chgData name="Mattia Zago" userId="868c17f2-5f7b-4625-be92-cbe91090d795" providerId="ADAL" clId="{CEE03CED-EFCF-4239-9F00-1F6D4EA6A9E8}" dt="2024-04-10T07:37:19.044" v="11599" actId="404"/>
          <ac:spMkLst>
            <pc:docMk/>
            <pc:sldMk cId="2709699280" sldId="340"/>
            <ac:spMk id="156" creationId="{86C22D79-EF52-29F1-57BF-A143EEADC77C}"/>
          </ac:spMkLst>
        </pc:spChg>
        <pc:spChg chg="mod">
          <ac:chgData name="Mattia Zago" userId="868c17f2-5f7b-4625-be92-cbe91090d795" providerId="ADAL" clId="{CEE03CED-EFCF-4239-9F00-1F6D4EA6A9E8}" dt="2024-04-10T07:37:19.044" v="11599" actId="404"/>
          <ac:spMkLst>
            <pc:docMk/>
            <pc:sldMk cId="2709699280" sldId="340"/>
            <ac:spMk id="157" creationId="{0E057DF6-8DB7-97D9-F224-AE23E70BAFC0}"/>
          </ac:spMkLst>
        </pc:spChg>
        <pc:spChg chg="mod">
          <ac:chgData name="Mattia Zago" userId="868c17f2-5f7b-4625-be92-cbe91090d795" providerId="ADAL" clId="{CEE03CED-EFCF-4239-9F00-1F6D4EA6A9E8}" dt="2024-04-10T07:37:19.044" v="11599" actId="404"/>
          <ac:spMkLst>
            <pc:docMk/>
            <pc:sldMk cId="2709699280" sldId="340"/>
            <ac:spMk id="158" creationId="{674756B1-6088-C752-0BFD-23630178783C}"/>
          </ac:spMkLst>
        </pc:spChg>
        <pc:spChg chg="mod">
          <ac:chgData name="Mattia Zago" userId="868c17f2-5f7b-4625-be92-cbe91090d795" providerId="ADAL" clId="{CEE03CED-EFCF-4239-9F00-1F6D4EA6A9E8}" dt="2024-04-10T07:37:19.044" v="11599" actId="404"/>
          <ac:spMkLst>
            <pc:docMk/>
            <pc:sldMk cId="2709699280" sldId="340"/>
            <ac:spMk id="160" creationId="{90CD6451-26EE-B8DE-A0DF-7574783BE5A5}"/>
          </ac:spMkLst>
        </pc:spChg>
        <pc:spChg chg="mod">
          <ac:chgData name="Mattia Zago" userId="868c17f2-5f7b-4625-be92-cbe91090d795" providerId="ADAL" clId="{CEE03CED-EFCF-4239-9F00-1F6D4EA6A9E8}" dt="2024-04-10T07:37:19.044" v="11599" actId="404"/>
          <ac:spMkLst>
            <pc:docMk/>
            <pc:sldMk cId="2709699280" sldId="340"/>
            <ac:spMk id="161" creationId="{7619C705-15DC-9AD2-86D3-8FD32B287570}"/>
          </ac:spMkLst>
        </pc:spChg>
        <pc:spChg chg="mod">
          <ac:chgData name="Mattia Zago" userId="868c17f2-5f7b-4625-be92-cbe91090d795" providerId="ADAL" clId="{CEE03CED-EFCF-4239-9F00-1F6D4EA6A9E8}" dt="2024-04-10T07:37:19.044" v="11599" actId="404"/>
          <ac:spMkLst>
            <pc:docMk/>
            <pc:sldMk cId="2709699280" sldId="340"/>
            <ac:spMk id="163" creationId="{FF85B249-27E1-7BB4-8B9F-A61D04F06538}"/>
          </ac:spMkLst>
        </pc:spChg>
        <pc:spChg chg="mod">
          <ac:chgData name="Mattia Zago" userId="868c17f2-5f7b-4625-be92-cbe91090d795" providerId="ADAL" clId="{CEE03CED-EFCF-4239-9F00-1F6D4EA6A9E8}" dt="2024-04-10T07:37:19.044" v="11599" actId="404"/>
          <ac:spMkLst>
            <pc:docMk/>
            <pc:sldMk cId="2709699280" sldId="340"/>
            <ac:spMk id="171" creationId="{C2961B61-3918-593A-8564-B3B3594D5C6F}"/>
          </ac:spMkLst>
        </pc:spChg>
        <pc:spChg chg="mod">
          <ac:chgData name="Mattia Zago" userId="868c17f2-5f7b-4625-be92-cbe91090d795" providerId="ADAL" clId="{CEE03CED-EFCF-4239-9F00-1F6D4EA6A9E8}" dt="2024-04-10T07:37:19.044" v="11599" actId="404"/>
          <ac:spMkLst>
            <pc:docMk/>
            <pc:sldMk cId="2709699280" sldId="340"/>
            <ac:spMk id="173" creationId="{A8D6B057-7AE0-9F46-92DB-36FF2FE3540A}"/>
          </ac:spMkLst>
        </pc:spChg>
        <pc:spChg chg="mod">
          <ac:chgData name="Mattia Zago" userId="868c17f2-5f7b-4625-be92-cbe91090d795" providerId="ADAL" clId="{CEE03CED-EFCF-4239-9F00-1F6D4EA6A9E8}" dt="2024-04-10T07:37:19.044" v="11599" actId="404"/>
          <ac:spMkLst>
            <pc:docMk/>
            <pc:sldMk cId="2709699280" sldId="340"/>
            <ac:spMk id="175" creationId="{A16CB3C4-F7D6-8BB9-2DB6-ED736C146D93}"/>
          </ac:spMkLst>
        </pc:spChg>
        <pc:spChg chg="mod">
          <ac:chgData name="Mattia Zago" userId="868c17f2-5f7b-4625-be92-cbe91090d795" providerId="ADAL" clId="{CEE03CED-EFCF-4239-9F00-1F6D4EA6A9E8}" dt="2024-04-10T07:37:19.044" v="11599" actId="404"/>
          <ac:spMkLst>
            <pc:docMk/>
            <pc:sldMk cId="2709699280" sldId="340"/>
            <ac:spMk id="182" creationId="{99FC2C20-659E-50C2-0A8F-DFED9F817154}"/>
          </ac:spMkLst>
        </pc:spChg>
        <pc:spChg chg="mod">
          <ac:chgData name="Mattia Zago" userId="868c17f2-5f7b-4625-be92-cbe91090d795" providerId="ADAL" clId="{CEE03CED-EFCF-4239-9F00-1F6D4EA6A9E8}" dt="2024-04-10T07:37:19.044" v="11599" actId="404"/>
          <ac:spMkLst>
            <pc:docMk/>
            <pc:sldMk cId="2709699280" sldId="340"/>
            <ac:spMk id="185" creationId="{CE30DEE5-48F1-84B1-AF59-D57894E2416F}"/>
          </ac:spMkLst>
        </pc:spChg>
        <pc:spChg chg="mod">
          <ac:chgData name="Mattia Zago" userId="868c17f2-5f7b-4625-be92-cbe91090d795" providerId="ADAL" clId="{CEE03CED-EFCF-4239-9F00-1F6D4EA6A9E8}" dt="2024-04-10T07:37:19.044" v="11599" actId="404"/>
          <ac:spMkLst>
            <pc:docMk/>
            <pc:sldMk cId="2709699280" sldId="340"/>
            <ac:spMk id="186" creationId="{0B1F4CDB-1BD1-67BA-2D7C-AE9D06F6D3D2}"/>
          </ac:spMkLst>
        </pc:spChg>
        <pc:spChg chg="mod">
          <ac:chgData name="Mattia Zago" userId="868c17f2-5f7b-4625-be92-cbe91090d795" providerId="ADAL" clId="{CEE03CED-EFCF-4239-9F00-1F6D4EA6A9E8}" dt="2024-04-10T07:37:19.044" v="11599" actId="404"/>
          <ac:spMkLst>
            <pc:docMk/>
            <pc:sldMk cId="2709699280" sldId="340"/>
            <ac:spMk id="188" creationId="{6B585749-4BCE-EBD3-1ABD-7FD93A98BCB6}"/>
          </ac:spMkLst>
        </pc:spChg>
        <pc:spChg chg="mod">
          <ac:chgData name="Mattia Zago" userId="868c17f2-5f7b-4625-be92-cbe91090d795" providerId="ADAL" clId="{CEE03CED-EFCF-4239-9F00-1F6D4EA6A9E8}" dt="2024-04-10T07:37:19.044" v="11599" actId="404"/>
          <ac:spMkLst>
            <pc:docMk/>
            <pc:sldMk cId="2709699280" sldId="340"/>
            <ac:spMk id="189" creationId="{7E2F2452-F0A9-301C-6A6D-D79DA55B39BB}"/>
          </ac:spMkLst>
        </pc:spChg>
        <pc:spChg chg="mod">
          <ac:chgData name="Mattia Zago" userId="868c17f2-5f7b-4625-be92-cbe91090d795" providerId="ADAL" clId="{CEE03CED-EFCF-4239-9F00-1F6D4EA6A9E8}" dt="2024-04-10T07:37:19.044" v="11599" actId="404"/>
          <ac:spMkLst>
            <pc:docMk/>
            <pc:sldMk cId="2709699280" sldId="340"/>
            <ac:spMk id="190" creationId="{54956C7E-57AD-7E0F-26B6-5AAABB397874}"/>
          </ac:spMkLst>
        </pc:spChg>
        <pc:spChg chg="mod">
          <ac:chgData name="Mattia Zago" userId="868c17f2-5f7b-4625-be92-cbe91090d795" providerId="ADAL" clId="{CEE03CED-EFCF-4239-9F00-1F6D4EA6A9E8}" dt="2024-04-10T07:37:19.044" v="11599" actId="404"/>
          <ac:spMkLst>
            <pc:docMk/>
            <pc:sldMk cId="2709699280" sldId="340"/>
            <ac:spMk id="191" creationId="{9CDB8381-87E6-BBB5-1A7B-E1BCF825D66B}"/>
          </ac:spMkLst>
        </pc:spChg>
        <pc:spChg chg="mod">
          <ac:chgData name="Mattia Zago" userId="868c17f2-5f7b-4625-be92-cbe91090d795" providerId="ADAL" clId="{CEE03CED-EFCF-4239-9F00-1F6D4EA6A9E8}" dt="2024-04-10T07:37:19.044" v="11599" actId="404"/>
          <ac:spMkLst>
            <pc:docMk/>
            <pc:sldMk cId="2709699280" sldId="340"/>
            <ac:spMk id="197" creationId="{6C6FD6DC-62D6-FEE8-BC1A-D2FC51DD5DDF}"/>
          </ac:spMkLst>
        </pc:spChg>
        <pc:grpChg chg="del">
          <ac:chgData name="Mattia Zago" userId="868c17f2-5f7b-4625-be92-cbe91090d795" providerId="ADAL" clId="{CEE03CED-EFCF-4239-9F00-1F6D4EA6A9E8}" dt="2024-04-09T15:30:06.801" v="11016" actId="478"/>
          <ac:grpSpMkLst>
            <pc:docMk/>
            <pc:sldMk cId="2709699280" sldId="340"/>
            <ac:grpSpMk id="86" creationId="{12C46EAE-81A9-63E7-E61B-5EC858A2A180}"/>
          </ac:grpSpMkLst>
        </pc:grpChg>
        <pc:grpChg chg="del">
          <ac:chgData name="Mattia Zago" userId="868c17f2-5f7b-4625-be92-cbe91090d795" providerId="ADAL" clId="{CEE03CED-EFCF-4239-9F00-1F6D4EA6A9E8}" dt="2024-04-09T15:30:06.801" v="11016" actId="478"/>
          <ac:grpSpMkLst>
            <pc:docMk/>
            <pc:sldMk cId="2709699280" sldId="340"/>
            <ac:grpSpMk id="89" creationId="{C0D10451-7DFA-20F6-DC08-1E0194B06C43}"/>
          </ac:grpSpMkLst>
        </pc:grpChg>
        <pc:grpChg chg="del">
          <ac:chgData name="Mattia Zago" userId="868c17f2-5f7b-4625-be92-cbe91090d795" providerId="ADAL" clId="{CEE03CED-EFCF-4239-9F00-1F6D4EA6A9E8}" dt="2024-04-09T15:30:06.801" v="11016" actId="478"/>
          <ac:grpSpMkLst>
            <pc:docMk/>
            <pc:sldMk cId="2709699280" sldId="340"/>
            <ac:grpSpMk id="90" creationId="{225A82F9-9105-72C2-5634-AA208BB4E763}"/>
          </ac:grpSpMkLst>
        </pc:grpChg>
        <pc:grpChg chg="add mod topLvl">
          <ac:chgData name="Mattia Zago" userId="868c17f2-5f7b-4625-be92-cbe91090d795" providerId="ADAL" clId="{CEE03CED-EFCF-4239-9F00-1F6D4EA6A9E8}" dt="2024-04-10T07:36:47.216" v="11593" actId="164"/>
          <ac:grpSpMkLst>
            <pc:docMk/>
            <pc:sldMk cId="2709699280" sldId="340"/>
            <ac:grpSpMk id="118" creationId="{24BF3E6C-B12C-6FDC-9358-26E9922D3963}"/>
          </ac:grpSpMkLst>
        </pc:grpChg>
        <pc:grpChg chg="add del mod">
          <ac:chgData name="Mattia Zago" userId="868c17f2-5f7b-4625-be92-cbe91090d795" providerId="ADAL" clId="{CEE03CED-EFCF-4239-9F00-1F6D4EA6A9E8}" dt="2024-04-09T15:30:22.923" v="11023" actId="165"/>
          <ac:grpSpMkLst>
            <pc:docMk/>
            <pc:sldMk cId="2709699280" sldId="340"/>
            <ac:grpSpMk id="134" creationId="{8DAE1A6B-C723-EF7C-F34E-5D9023A1D42D}"/>
          </ac:grpSpMkLst>
        </pc:grpChg>
        <pc:grpChg chg="add del mod">
          <ac:chgData name="Mattia Zago" userId="868c17f2-5f7b-4625-be92-cbe91090d795" providerId="ADAL" clId="{CEE03CED-EFCF-4239-9F00-1F6D4EA6A9E8}" dt="2024-04-10T07:36:58.033" v="11594" actId="478"/>
          <ac:grpSpMkLst>
            <pc:docMk/>
            <pc:sldMk cId="2709699280" sldId="340"/>
            <ac:grpSpMk id="141" creationId="{56819720-DAD8-FA06-100E-4E9B762ACB17}"/>
          </ac:grpSpMkLst>
        </pc:grpChg>
        <pc:grpChg chg="add mod">
          <ac:chgData name="Mattia Zago" userId="868c17f2-5f7b-4625-be92-cbe91090d795" providerId="ADAL" clId="{CEE03CED-EFCF-4239-9F00-1F6D4EA6A9E8}" dt="2024-04-10T07:37:19.044" v="11599" actId="404"/>
          <ac:grpSpMkLst>
            <pc:docMk/>
            <pc:sldMk cId="2709699280" sldId="340"/>
            <ac:grpSpMk id="142" creationId="{3C6180B2-B122-80A3-6B93-3636D973D254}"/>
          </ac:grpSpMkLst>
        </pc:grpChg>
        <pc:grpChg chg="mod">
          <ac:chgData name="Mattia Zago" userId="868c17f2-5f7b-4625-be92-cbe91090d795" providerId="ADAL" clId="{CEE03CED-EFCF-4239-9F00-1F6D4EA6A9E8}" dt="2024-04-10T07:37:19.044" v="11599" actId="404"/>
          <ac:grpSpMkLst>
            <pc:docMk/>
            <pc:sldMk cId="2709699280" sldId="340"/>
            <ac:grpSpMk id="183" creationId="{06D6D94F-2EF3-8DED-B13E-C1FF71492F8D}"/>
          </ac:grpSpMkLst>
        </pc:grpChg>
        <pc:picChg chg="mod">
          <ac:chgData name="Mattia Zago" userId="868c17f2-5f7b-4625-be92-cbe91090d795" providerId="ADAL" clId="{CEE03CED-EFCF-4239-9F00-1F6D4EA6A9E8}" dt="2024-04-09T15:30:38.617" v="11025" actId="1076"/>
          <ac:picMkLst>
            <pc:docMk/>
            <pc:sldMk cId="2709699280" sldId="340"/>
            <ac:picMk id="46" creationId="{EF72AE5D-6CF7-92BE-AFB5-875BAB13FB0A}"/>
          </ac:picMkLst>
        </pc:picChg>
        <pc:picChg chg="mod">
          <ac:chgData name="Mattia Zago" userId="868c17f2-5f7b-4625-be92-cbe91090d795" providerId="ADAL" clId="{CEE03CED-EFCF-4239-9F00-1F6D4EA6A9E8}" dt="2024-04-09T15:30:38.617" v="11025" actId="1076"/>
          <ac:picMkLst>
            <pc:docMk/>
            <pc:sldMk cId="2709699280" sldId="340"/>
            <ac:picMk id="47" creationId="{DA602A7F-D3ED-CC02-A0C8-16BB6D7BBBE1}"/>
          </ac:picMkLst>
        </pc:picChg>
        <pc:picChg chg="mod">
          <ac:chgData name="Mattia Zago" userId="868c17f2-5f7b-4625-be92-cbe91090d795" providerId="ADAL" clId="{CEE03CED-EFCF-4239-9F00-1F6D4EA6A9E8}" dt="2024-04-09T15:30:38.617" v="11025" actId="1076"/>
          <ac:picMkLst>
            <pc:docMk/>
            <pc:sldMk cId="2709699280" sldId="340"/>
            <ac:picMk id="48" creationId="{6D3F9AE0-72D2-8B67-7B34-8D3478A19D91}"/>
          </ac:picMkLst>
        </pc:picChg>
        <pc:picChg chg="add mod topLvl">
          <ac:chgData name="Mattia Zago" userId="868c17f2-5f7b-4625-be92-cbe91090d795" providerId="ADAL" clId="{CEE03CED-EFCF-4239-9F00-1F6D4EA6A9E8}" dt="2024-04-10T07:36:47.216" v="11593" actId="164"/>
          <ac:picMkLst>
            <pc:docMk/>
            <pc:sldMk cId="2709699280" sldId="340"/>
            <ac:picMk id="68" creationId="{483392FE-2B44-86B1-91D6-5587A1B6C8F3}"/>
          </ac:picMkLst>
        </pc:picChg>
        <pc:picChg chg="del mod">
          <ac:chgData name="Mattia Zago" userId="868c17f2-5f7b-4625-be92-cbe91090d795" providerId="ADAL" clId="{CEE03CED-EFCF-4239-9F00-1F6D4EA6A9E8}" dt="2024-04-11T14:22:43.400" v="24355" actId="478"/>
          <ac:picMkLst>
            <pc:docMk/>
            <pc:sldMk cId="2709699280" sldId="340"/>
            <ac:picMk id="83" creationId="{F0B3E473-4757-51F4-4B9F-5A7447AC76A7}"/>
          </ac:picMkLst>
        </pc:picChg>
        <pc:picChg chg="add mod topLvl">
          <ac:chgData name="Mattia Zago" userId="868c17f2-5f7b-4625-be92-cbe91090d795" providerId="ADAL" clId="{CEE03CED-EFCF-4239-9F00-1F6D4EA6A9E8}" dt="2024-04-10T07:36:47.216" v="11593" actId="164"/>
          <ac:picMkLst>
            <pc:docMk/>
            <pc:sldMk cId="2709699280" sldId="340"/>
            <ac:picMk id="85" creationId="{A38D12FD-F94D-6549-B285-83843A4918C2}"/>
          </ac:picMkLst>
        </pc:picChg>
        <pc:picChg chg="add mod topLvl">
          <ac:chgData name="Mattia Zago" userId="868c17f2-5f7b-4625-be92-cbe91090d795" providerId="ADAL" clId="{CEE03CED-EFCF-4239-9F00-1F6D4EA6A9E8}" dt="2024-04-10T07:36:47.216" v="11593" actId="164"/>
          <ac:picMkLst>
            <pc:docMk/>
            <pc:sldMk cId="2709699280" sldId="340"/>
            <ac:picMk id="105" creationId="{22765746-F18B-A2D4-FDC7-B70FC77BAB62}"/>
          </ac:picMkLst>
        </pc:picChg>
        <pc:picChg chg="add mod topLvl">
          <ac:chgData name="Mattia Zago" userId="868c17f2-5f7b-4625-be92-cbe91090d795" providerId="ADAL" clId="{CEE03CED-EFCF-4239-9F00-1F6D4EA6A9E8}" dt="2024-04-10T07:36:47.216" v="11593" actId="164"/>
          <ac:picMkLst>
            <pc:docMk/>
            <pc:sldMk cId="2709699280" sldId="340"/>
            <ac:picMk id="108" creationId="{3AAE40FB-C806-AFDF-D392-7FDAC643FE20}"/>
          </ac:picMkLst>
        </pc:picChg>
        <pc:picChg chg="add mod topLvl">
          <ac:chgData name="Mattia Zago" userId="868c17f2-5f7b-4625-be92-cbe91090d795" providerId="ADAL" clId="{CEE03CED-EFCF-4239-9F00-1F6D4EA6A9E8}" dt="2024-04-10T07:36:47.216" v="11593" actId="164"/>
          <ac:picMkLst>
            <pc:docMk/>
            <pc:sldMk cId="2709699280" sldId="340"/>
            <ac:picMk id="111" creationId="{79D85CD0-7F27-75A9-028F-7E4F2101BE12}"/>
          </ac:picMkLst>
        </pc:picChg>
        <pc:picChg chg="add del mod">
          <ac:chgData name="Mattia Zago" userId="868c17f2-5f7b-4625-be92-cbe91090d795" providerId="ADAL" clId="{CEE03CED-EFCF-4239-9F00-1F6D4EA6A9E8}" dt="2024-04-10T11:11:26.971" v="11913" actId="478"/>
          <ac:picMkLst>
            <pc:docMk/>
            <pc:sldMk cId="2709699280" sldId="340"/>
            <ac:picMk id="136" creationId="{5996E1FA-B7A1-7FB9-CBDF-40061B3834EA}"/>
          </ac:picMkLst>
        </pc:picChg>
        <pc:picChg chg="add del mod">
          <ac:chgData name="Mattia Zago" userId="868c17f2-5f7b-4625-be92-cbe91090d795" providerId="ADAL" clId="{CEE03CED-EFCF-4239-9F00-1F6D4EA6A9E8}" dt="2024-04-10T07:18:22.498" v="11481" actId="478"/>
          <ac:picMkLst>
            <pc:docMk/>
            <pc:sldMk cId="2709699280" sldId="340"/>
            <ac:picMk id="137" creationId="{150F61F5-6ACF-35FA-DF2E-B03D747483FE}"/>
          </ac:picMkLst>
        </pc:picChg>
        <pc:picChg chg="add del mod">
          <ac:chgData name="Mattia Zago" userId="868c17f2-5f7b-4625-be92-cbe91090d795" providerId="ADAL" clId="{CEE03CED-EFCF-4239-9F00-1F6D4EA6A9E8}" dt="2024-04-10T07:18:22.498" v="11481" actId="478"/>
          <ac:picMkLst>
            <pc:docMk/>
            <pc:sldMk cId="2709699280" sldId="340"/>
            <ac:picMk id="138" creationId="{68C543E9-B359-6700-E084-9FDC26646F0C}"/>
          </ac:picMkLst>
        </pc:picChg>
        <pc:picChg chg="add del mod">
          <ac:chgData name="Mattia Zago" userId="868c17f2-5f7b-4625-be92-cbe91090d795" providerId="ADAL" clId="{CEE03CED-EFCF-4239-9F00-1F6D4EA6A9E8}" dt="2024-04-10T07:23:58.973" v="11487" actId="478"/>
          <ac:picMkLst>
            <pc:docMk/>
            <pc:sldMk cId="2709699280" sldId="340"/>
            <ac:picMk id="140" creationId="{6F86A684-0CDD-A855-DA62-D9B32617DC86}"/>
          </ac:picMkLst>
        </pc:picChg>
        <pc:picChg chg="mod">
          <ac:chgData name="Mattia Zago" userId="868c17f2-5f7b-4625-be92-cbe91090d795" providerId="ADAL" clId="{CEE03CED-EFCF-4239-9F00-1F6D4EA6A9E8}" dt="2024-04-10T07:37:19.044" v="11599" actId="404"/>
          <ac:picMkLst>
            <pc:docMk/>
            <pc:sldMk cId="2709699280" sldId="340"/>
            <ac:picMk id="162" creationId="{207AABBF-D645-C792-3200-DD7189207FD1}"/>
          </ac:picMkLst>
        </pc:picChg>
        <pc:picChg chg="mod">
          <ac:chgData name="Mattia Zago" userId="868c17f2-5f7b-4625-be92-cbe91090d795" providerId="ADAL" clId="{CEE03CED-EFCF-4239-9F00-1F6D4EA6A9E8}" dt="2024-04-10T07:37:19.044" v="11599" actId="404"/>
          <ac:picMkLst>
            <pc:docMk/>
            <pc:sldMk cId="2709699280" sldId="340"/>
            <ac:picMk id="164" creationId="{2F45BB75-EF6D-04B6-FB6D-E9D23343CAF8}"/>
          </ac:picMkLst>
        </pc:picChg>
        <pc:picChg chg="mod">
          <ac:chgData name="Mattia Zago" userId="868c17f2-5f7b-4625-be92-cbe91090d795" providerId="ADAL" clId="{CEE03CED-EFCF-4239-9F00-1F6D4EA6A9E8}" dt="2024-04-10T07:37:19.044" v="11599" actId="404"/>
          <ac:picMkLst>
            <pc:docMk/>
            <pc:sldMk cId="2709699280" sldId="340"/>
            <ac:picMk id="172" creationId="{9413CD5E-4E1E-0FDC-34DA-5336BC7A69BA}"/>
          </ac:picMkLst>
        </pc:picChg>
        <pc:picChg chg="mod">
          <ac:chgData name="Mattia Zago" userId="868c17f2-5f7b-4625-be92-cbe91090d795" providerId="ADAL" clId="{CEE03CED-EFCF-4239-9F00-1F6D4EA6A9E8}" dt="2024-04-10T07:37:19.044" v="11599" actId="404"/>
          <ac:picMkLst>
            <pc:docMk/>
            <pc:sldMk cId="2709699280" sldId="340"/>
            <ac:picMk id="174" creationId="{DB4E92B6-47CA-BBD0-C021-4F335A0E3B19}"/>
          </ac:picMkLst>
        </pc:picChg>
        <pc:picChg chg="mod">
          <ac:chgData name="Mattia Zago" userId="868c17f2-5f7b-4625-be92-cbe91090d795" providerId="ADAL" clId="{CEE03CED-EFCF-4239-9F00-1F6D4EA6A9E8}" dt="2024-04-10T07:37:19.044" v="11599" actId="404"/>
          <ac:picMkLst>
            <pc:docMk/>
            <pc:sldMk cId="2709699280" sldId="340"/>
            <ac:picMk id="176" creationId="{8DB41352-5459-73CC-B77E-FD833BFDA52A}"/>
          </ac:picMkLst>
        </pc:picChg>
        <pc:picChg chg="add mod">
          <ac:chgData name="Mattia Zago" userId="868c17f2-5f7b-4625-be92-cbe91090d795" providerId="ADAL" clId="{CEE03CED-EFCF-4239-9F00-1F6D4EA6A9E8}" dt="2024-04-10T11:11:32.122" v="11916" actId="1076"/>
          <ac:picMkLst>
            <pc:docMk/>
            <pc:sldMk cId="2709699280" sldId="340"/>
            <ac:picMk id="199" creationId="{FBC5F389-0905-A602-000B-9C3E521E48DB}"/>
          </ac:picMkLst>
        </pc:picChg>
        <pc:cxnChg chg="del">
          <ac:chgData name="Mattia Zago" userId="868c17f2-5f7b-4625-be92-cbe91090d795" providerId="ADAL" clId="{CEE03CED-EFCF-4239-9F00-1F6D4EA6A9E8}" dt="2024-04-09T15:30:06.801" v="11016" actId="478"/>
          <ac:cxnSpMkLst>
            <pc:docMk/>
            <pc:sldMk cId="2709699280" sldId="340"/>
            <ac:cxnSpMk id="9" creationId="{03AE8DF4-9181-58F7-C320-447254354679}"/>
          </ac:cxnSpMkLst>
        </pc:cxnChg>
        <pc:cxnChg chg="del">
          <ac:chgData name="Mattia Zago" userId="868c17f2-5f7b-4625-be92-cbe91090d795" providerId="ADAL" clId="{CEE03CED-EFCF-4239-9F00-1F6D4EA6A9E8}" dt="2024-04-09T15:30:06.801" v="11016" actId="478"/>
          <ac:cxnSpMkLst>
            <pc:docMk/>
            <pc:sldMk cId="2709699280" sldId="340"/>
            <ac:cxnSpMk id="50" creationId="{92E3FA7A-CC07-EFDE-BFBF-14419E2C36A4}"/>
          </ac:cxnSpMkLst>
        </pc:cxnChg>
        <pc:cxnChg chg="add mod topLvl">
          <ac:chgData name="Mattia Zago" userId="868c17f2-5f7b-4625-be92-cbe91090d795" providerId="ADAL" clId="{CEE03CED-EFCF-4239-9F00-1F6D4EA6A9E8}" dt="2024-04-10T07:36:47.216" v="11593" actId="164"/>
          <ac:cxnSpMkLst>
            <pc:docMk/>
            <pc:sldMk cId="2709699280" sldId="340"/>
            <ac:cxnSpMk id="51" creationId="{A70D528E-5FCE-7A9A-0DF7-F32848EEA6AC}"/>
          </ac:cxnSpMkLst>
        </pc:cxnChg>
        <pc:cxnChg chg="add mod topLvl">
          <ac:chgData name="Mattia Zago" userId="868c17f2-5f7b-4625-be92-cbe91090d795" providerId="ADAL" clId="{CEE03CED-EFCF-4239-9F00-1F6D4EA6A9E8}" dt="2024-04-10T07:36:47.216" v="11593" actId="164"/>
          <ac:cxnSpMkLst>
            <pc:docMk/>
            <pc:sldMk cId="2709699280" sldId="340"/>
            <ac:cxnSpMk id="52" creationId="{9DB6A5E5-07FA-ACD0-EF10-D071F71278D2}"/>
          </ac:cxnSpMkLst>
        </pc:cxnChg>
        <pc:cxnChg chg="del">
          <ac:chgData name="Mattia Zago" userId="868c17f2-5f7b-4625-be92-cbe91090d795" providerId="ADAL" clId="{CEE03CED-EFCF-4239-9F00-1F6D4EA6A9E8}" dt="2024-04-09T15:30:06.801" v="11016" actId="478"/>
          <ac:cxnSpMkLst>
            <pc:docMk/>
            <pc:sldMk cId="2709699280" sldId="340"/>
            <ac:cxnSpMk id="53" creationId="{9D98935B-A5F5-95B3-12E4-1CE7DB362E18}"/>
          </ac:cxnSpMkLst>
        </pc:cxnChg>
        <pc:cxnChg chg="add mod topLvl">
          <ac:chgData name="Mattia Zago" userId="868c17f2-5f7b-4625-be92-cbe91090d795" providerId="ADAL" clId="{CEE03CED-EFCF-4239-9F00-1F6D4EA6A9E8}" dt="2024-04-10T07:36:47.216" v="11593" actId="164"/>
          <ac:cxnSpMkLst>
            <pc:docMk/>
            <pc:sldMk cId="2709699280" sldId="340"/>
            <ac:cxnSpMk id="57" creationId="{098E7A48-EF51-231E-9F71-8AD4A0101F39}"/>
          </ac:cxnSpMkLst>
        </pc:cxnChg>
        <pc:cxnChg chg="add mod topLvl">
          <ac:chgData name="Mattia Zago" userId="868c17f2-5f7b-4625-be92-cbe91090d795" providerId="ADAL" clId="{CEE03CED-EFCF-4239-9F00-1F6D4EA6A9E8}" dt="2024-04-10T07:36:47.216" v="11593" actId="164"/>
          <ac:cxnSpMkLst>
            <pc:docMk/>
            <pc:sldMk cId="2709699280" sldId="340"/>
            <ac:cxnSpMk id="58" creationId="{5CF1B862-7B3A-716C-9B0E-88D3D669493E}"/>
          </ac:cxnSpMkLst>
        </pc:cxnChg>
        <pc:cxnChg chg="add mod topLvl">
          <ac:chgData name="Mattia Zago" userId="868c17f2-5f7b-4625-be92-cbe91090d795" providerId="ADAL" clId="{CEE03CED-EFCF-4239-9F00-1F6D4EA6A9E8}" dt="2024-04-10T07:36:47.216" v="11593" actId="164"/>
          <ac:cxnSpMkLst>
            <pc:docMk/>
            <pc:sldMk cId="2709699280" sldId="340"/>
            <ac:cxnSpMk id="61" creationId="{896C6B2A-6D7A-CEE4-F133-1E9D6D285B9C}"/>
          </ac:cxnSpMkLst>
        </pc:cxnChg>
        <pc:cxnChg chg="add mod topLvl">
          <ac:chgData name="Mattia Zago" userId="868c17f2-5f7b-4625-be92-cbe91090d795" providerId="ADAL" clId="{CEE03CED-EFCF-4239-9F00-1F6D4EA6A9E8}" dt="2024-04-10T07:36:47.216" v="11593" actId="164"/>
          <ac:cxnSpMkLst>
            <pc:docMk/>
            <pc:sldMk cId="2709699280" sldId="340"/>
            <ac:cxnSpMk id="65" creationId="{5813243A-94E8-C305-20BA-C0D7DCFE62B5}"/>
          </ac:cxnSpMkLst>
        </pc:cxnChg>
        <pc:cxnChg chg="add mod topLvl">
          <ac:chgData name="Mattia Zago" userId="868c17f2-5f7b-4625-be92-cbe91090d795" providerId="ADAL" clId="{CEE03CED-EFCF-4239-9F00-1F6D4EA6A9E8}" dt="2024-04-10T07:36:47.216" v="11593" actId="164"/>
          <ac:cxnSpMkLst>
            <pc:docMk/>
            <pc:sldMk cId="2709699280" sldId="340"/>
            <ac:cxnSpMk id="87" creationId="{10248B90-4C4E-7FB9-40AC-60846085C20E}"/>
          </ac:cxnSpMkLst>
        </pc:cxnChg>
        <pc:cxnChg chg="add mod topLvl">
          <ac:chgData name="Mattia Zago" userId="868c17f2-5f7b-4625-be92-cbe91090d795" providerId="ADAL" clId="{CEE03CED-EFCF-4239-9F00-1F6D4EA6A9E8}" dt="2024-04-10T07:36:47.216" v="11593" actId="164"/>
          <ac:cxnSpMkLst>
            <pc:docMk/>
            <pc:sldMk cId="2709699280" sldId="340"/>
            <ac:cxnSpMk id="88" creationId="{7C1713A7-8A0B-A014-62EF-1EFE9E00290E}"/>
          </ac:cxnSpMkLst>
        </pc:cxnChg>
        <pc:cxnChg chg="add mod topLvl">
          <ac:chgData name="Mattia Zago" userId="868c17f2-5f7b-4625-be92-cbe91090d795" providerId="ADAL" clId="{CEE03CED-EFCF-4239-9F00-1F6D4EA6A9E8}" dt="2024-04-10T07:36:47.216" v="11593" actId="164"/>
          <ac:cxnSpMkLst>
            <pc:docMk/>
            <pc:sldMk cId="2709699280" sldId="340"/>
            <ac:cxnSpMk id="95" creationId="{F4AE923A-6F1D-43AE-92DD-DB6498CB3A7D}"/>
          </ac:cxnSpMkLst>
        </pc:cxnChg>
        <pc:cxnChg chg="add mod topLvl">
          <ac:chgData name="Mattia Zago" userId="868c17f2-5f7b-4625-be92-cbe91090d795" providerId="ADAL" clId="{CEE03CED-EFCF-4239-9F00-1F6D4EA6A9E8}" dt="2024-04-10T07:36:47.216" v="11593" actId="164"/>
          <ac:cxnSpMkLst>
            <pc:docMk/>
            <pc:sldMk cId="2709699280" sldId="340"/>
            <ac:cxnSpMk id="99" creationId="{CCFF357A-0F47-6898-21B6-8D3E4E70632E}"/>
          </ac:cxnSpMkLst>
        </pc:cxnChg>
        <pc:cxnChg chg="del mod">
          <ac:chgData name="Mattia Zago" userId="868c17f2-5f7b-4625-be92-cbe91090d795" providerId="ADAL" clId="{CEE03CED-EFCF-4239-9F00-1F6D4EA6A9E8}" dt="2024-04-10T07:25:44.972" v="11504" actId="478"/>
          <ac:cxnSpMkLst>
            <pc:docMk/>
            <pc:sldMk cId="2709699280" sldId="340"/>
            <ac:cxnSpMk id="100" creationId="{EABA62E9-A4C7-EDF4-40AE-F659842CED3B}"/>
          </ac:cxnSpMkLst>
        </pc:cxnChg>
        <pc:cxnChg chg="del mod">
          <ac:chgData name="Mattia Zago" userId="868c17f2-5f7b-4625-be92-cbe91090d795" providerId="ADAL" clId="{CEE03CED-EFCF-4239-9F00-1F6D4EA6A9E8}" dt="2024-04-10T07:25:45.821" v="11505" actId="478"/>
          <ac:cxnSpMkLst>
            <pc:docMk/>
            <pc:sldMk cId="2709699280" sldId="340"/>
            <ac:cxnSpMk id="101" creationId="{820FC588-0C22-A15F-1835-E27CAEF5BEDE}"/>
          </ac:cxnSpMkLst>
        </pc:cxnChg>
        <pc:cxnChg chg="add mod topLvl">
          <ac:chgData name="Mattia Zago" userId="868c17f2-5f7b-4625-be92-cbe91090d795" providerId="ADAL" clId="{CEE03CED-EFCF-4239-9F00-1F6D4EA6A9E8}" dt="2024-04-10T07:36:47.216" v="11593" actId="164"/>
          <ac:cxnSpMkLst>
            <pc:docMk/>
            <pc:sldMk cId="2709699280" sldId="340"/>
            <ac:cxnSpMk id="102" creationId="{A457AC64-23AB-FF84-F236-80E2FB067E06}"/>
          </ac:cxnSpMkLst>
        </pc:cxnChg>
        <pc:cxnChg chg="add mod topLvl">
          <ac:chgData name="Mattia Zago" userId="868c17f2-5f7b-4625-be92-cbe91090d795" providerId="ADAL" clId="{CEE03CED-EFCF-4239-9F00-1F6D4EA6A9E8}" dt="2024-04-10T07:36:47.216" v="11593" actId="164"/>
          <ac:cxnSpMkLst>
            <pc:docMk/>
            <pc:sldMk cId="2709699280" sldId="340"/>
            <ac:cxnSpMk id="103" creationId="{5CC42920-6CF9-E72D-2645-EAC9737DE87F}"/>
          </ac:cxnSpMkLst>
        </pc:cxnChg>
        <pc:cxnChg chg="mod">
          <ac:chgData name="Mattia Zago" userId="868c17f2-5f7b-4625-be92-cbe91090d795" providerId="ADAL" clId="{CEE03CED-EFCF-4239-9F00-1F6D4EA6A9E8}" dt="2024-04-10T07:25:43.190" v="11502" actId="478"/>
          <ac:cxnSpMkLst>
            <pc:docMk/>
            <pc:sldMk cId="2709699280" sldId="340"/>
            <ac:cxnSpMk id="106" creationId="{641906BC-8A50-B732-6D69-15542B5392BB}"/>
          </ac:cxnSpMkLst>
        </pc:cxnChg>
        <pc:cxnChg chg="mod">
          <ac:chgData name="Mattia Zago" userId="868c17f2-5f7b-4625-be92-cbe91090d795" providerId="ADAL" clId="{CEE03CED-EFCF-4239-9F00-1F6D4EA6A9E8}" dt="2024-04-10T07:25:43.190" v="11502" actId="478"/>
          <ac:cxnSpMkLst>
            <pc:docMk/>
            <pc:sldMk cId="2709699280" sldId="340"/>
            <ac:cxnSpMk id="109" creationId="{44B512BE-2B94-3A01-F4A7-71A043A37D53}"/>
          </ac:cxnSpMkLst>
        </pc:cxnChg>
        <pc:cxnChg chg="add mod topLvl">
          <ac:chgData name="Mattia Zago" userId="868c17f2-5f7b-4625-be92-cbe91090d795" providerId="ADAL" clId="{CEE03CED-EFCF-4239-9F00-1F6D4EA6A9E8}" dt="2024-04-10T07:36:47.216" v="11593" actId="164"/>
          <ac:cxnSpMkLst>
            <pc:docMk/>
            <pc:sldMk cId="2709699280" sldId="340"/>
            <ac:cxnSpMk id="112" creationId="{6F1FDD20-2D7B-EC7C-3264-A20DDA0F444F}"/>
          </ac:cxnSpMkLst>
        </pc:cxnChg>
        <pc:cxnChg chg="add mod topLvl">
          <ac:chgData name="Mattia Zago" userId="868c17f2-5f7b-4625-be92-cbe91090d795" providerId="ADAL" clId="{CEE03CED-EFCF-4239-9F00-1F6D4EA6A9E8}" dt="2024-04-10T07:36:47.216" v="11593" actId="164"/>
          <ac:cxnSpMkLst>
            <pc:docMk/>
            <pc:sldMk cId="2709699280" sldId="340"/>
            <ac:cxnSpMk id="113" creationId="{070BF2E8-D42A-DD3E-2774-8936637E7EBB}"/>
          </ac:cxnSpMkLst>
        </pc:cxnChg>
        <pc:cxnChg chg="add mod topLvl">
          <ac:chgData name="Mattia Zago" userId="868c17f2-5f7b-4625-be92-cbe91090d795" providerId="ADAL" clId="{CEE03CED-EFCF-4239-9F00-1F6D4EA6A9E8}" dt="2024-04-10T07:36:47.216" v="11593" actId="164"/>
          <ac:cxnSpMkLst>
            <pc:docMk/>
            <pc:sldMk cId="2709699280" sldId="340"/>
            <ac:cxnSpMk id="114" creationId="{C5FC88A2-D1F6-1D7E-128C-785E38D5A78A}"/>
          </ac:cxnSpMkLst>
        </pc:cxnChg>
        <pc:cxnChg chg="add mod topLvl">
          <ac:chgData name="Mattia Zago" userId="868c17f2-5f7b-4625-be92-cbe91090d795" providerId="ADAL" clId="{CEE03CED-EFCF-4239-9F00-1F6D4EA6A9E8}" dt="2024-04-10T07:36:47.216" v="11593" actId="164"/>
          <ac:cxnSpMkLst>
            <pc:docMk/>
            <pc:sldMk cId="2709699280" sldId="340"/>
            <ac:cxnSpMk id="115" creationId="{9032EF94-E28B-9684-B03E-6E0DB543FF1A}"/>
          </ac:cxnSpMkLst>
        </pc:cxnChg>
        <pc:cxnChg chg="add mod topLvl">
          <ac:chgData name="Mattia Zago" userId="868c17f2-5f7b-4625-be92-cbe91090d795" providerId="ADAL" clId="{CEE03CED-EFCF-4239-9F00-1F6D4EA6A9E8}" dt="2024-04-10T07:36:47.216" v="11593" actId="164"/>
          <ac:cxnSpMkLst>
            <pc:docMk/>
            <pc:sldMk cId="2709699280" sldId="340"/>
            <ac:cxnSpMk id="116" creationId="{D74E6085-9970-96E5-B5C4-426C2DFF56F7}"/>
          </ac:cxnSpMkLst>
        </pc:cxnChg>
        <pc:cxnChg chg="mod">
          <ac:chgData name="Mattia Zago" userId="868c17f2-5f7b-4625-be92-cbe91090d795" providerId="ADAL" clId="{CEE03CED-EFCF-4239-9F00-1F6D4EA6A9E8}" dt="2024-04-09T15:30:22.923" v="11023" actId="165"/>
          <ac:cxnSpMkLst>
            <pc:docMk/>
            <pc:sldMk cId="2709699280" sldId="340"/>
            <ac:cxnSpMk id="121" creationId="{48A46F2D-62E4-C1F2-025C-9B26AF23B007}"/>
          </ac:cxnSpMkLst>
        </pc:cxnChg>
        <pc:cxnChg chg="mod">
          <ac:chgData name="Mattia Zago" userId="868c17f2-5f7b-4625-be92-cbe91090d795" providerId="ADAL" clId="{CEE03CED-EFCF-4239-9F00-1F6D4EA6A9E8}" dt="2024-04-09T15:30:22.923" v="11023" actId="165"/>
          <ac:cxnSpMkLst>
            <pc:docMk/>
            <pc:sldMk cId="2709699280" sldId="340"/>
            <ac:cxnSpMk id="126" creationId="{F1D70697-85BE-39B9-CF0C-6B26CF9A123E}"/>
          </ac:cxnSpMkLst>
        </pc:cxnChg>
        <pc:cxnChg chg="mod">
          <ac:chgData name="Mattia Zago" userId="868c17f2-5f7b-4625-be92-cbe91090d795" providerId="ADAL" clId="{CEE03CED-EFCF-4239-9F00-1F6D4EA6A9E8}" dt="2024-04-09T15:30:22.923" v="11023" actId="165"/>
          <ac:cxnSpMkLst>
            <pc:docMk/>
            <pc:sldMk cId="2709699280" sldId="340"/>
            <ac:cxnSpMk id="127" creationId="{3BCCED63-5F20-55D2-0B48-AD16DEE29EB5}"/>
          </ac:cxnSpMkLst>
        </pc:cxnChg>
        <pc:cxnChg chg="mod">
          <ac:chgData name="Mattia Zago" userId="868c17f2-5f7b-4625-be92-cbe91090d795" providerId="ADAL" clId="{CEE03CED-EFCF-4239-9F00-1F6D4EA6A9E8}" dt="2024-04-09T15:30:22.923" v="11023" actId="165"/>
          <ac:cxnSpMkLst>
            <pc:docMk/>
            <pc:sldMk cId="2709699280" sldId="340"/>
            <ac:cxnSpMk id="128" creationId="{5FBE3C4A-D90F-1CFD-5F18-7059C9E9E3F6}"/>
          </ac:cxnSpMkLst>
        </pc:cxnChg>
        <pc:cxnChg chg="mod">
          <ac:chgData name="Mattia Zago" userId="868c17f2-5f7b-4625-be92-cbe91090d795" providerId="ADAL" clId="{CEE03CED-EFCF-4239-9F00-1F6D4EA6A9E8}" dt="2024-04-09T15:30:22.923" v="11023" actId="165"/>
          <ac:cxnSpMkLst>
            <pc:docMk/>
            <pc:sldMk cId="2709699280" sldId="340"/>
            <ac:cxnSpMk id="129" creationId="{7EE1BB95-1F1E-D501-E077-D27B82B7C08D}"/>
          </ac:cxnSpMkLst>
        </pc:cxnChg>
        <pc:cxnChg chg="mod">
          <ac:chgData name="Mattia Zago" userId="868c17f2-5f7b-4625-be92-cbe91090d795" providerId="ADAL" clId="{CEE03CED-EFCF-4239-9F00-1F6D4EA6A9E8}" dt="2024-04-09T15:30:22.923" v="11023" actId="165"/>
          <ac:cxnSpMkLst>
            <pc:docMk/>
            <pc:sldMk cId="2709699280" sldId="340"/>
            <ac:cxnSpMk id="130" creationId="{7F0366AE-658A-1FB9-F6ED-279E07B3FAD6}"/>
          </ac:cxnSpMkLst>
        </pc:cxnChg>
        <pc:cxnChg chg="mod">
          <ac:chgData name="Mattia Zago" userId="868c17f2-5f7b-4625-be92-cbe91090d795" providerId="ADAL" clId="{CEE03CED-EFCF-4239-9F00-1F6D4EA6A9E8}" dt="2024-04-09T15:30:22.923" v="11023" actId="165"/>
          <ac:cxnSpMkLst>
            <pc:docMk/>
            <pc:sldMk cId="2709699280" sldId="340"/>
            <ac:cxnSpMk id="132" creationId="{88414BFB-8014-EDE2-5C5F-AAFB85BB137D}"/>
          </ac:cxnSpMkLst>
        </pc:cxnChg>
        <pc:cxnChg chg="add mod topLvl">
          <ac:chgData name="Mattia Zago" userId="868c17f2-5f7b-4625-be92-cbe91090d795" providerId="ADAL" clId="{CEE03CED-EFCF-4239-9F00-1F6D4EA6A9E8}" dt="2024-04-10T07:36:47.216" v="11593" actId="164"/>
          <ac:cxnSpMkLst>
            <pc:docMk/>
            <pc:sldMk cId="2709699280" sldId="340"/>
            <ac:cxnSpMk id="133" creationId="{7371A6DD-BAB7-8F1C-1D7B-0A778658B2B0}"/>
          </ac:cxnSpMkLst>
        </pc:cxnChg>
        <pc:cxnChg chg="mod">
          <ac:chgData name="Mattia Zago" userId="868c17f2-5f7b-4625-be92-cbe91090d795" providerId="ADAL" clId="{CEE03CED-EFCF-4239-9F00-1F6D4EA6A9E8}" dt="2024-04-10T07:37:19.044" v="11599" actId="404"/>
          <ac:cxnSpMkLst>
            <pc:docMk/>
            <pc:sldMk cId="2709699280" sldId="340"/>
            <ac:cxnSpMk id="146" creationId="{A640B462-DBEF-AF0B-BAA2-D6A5A34D0EC4}"/>
          </ac:cxnSpMkLst>
        </pc:cxnChg>
        <pc:cxnChg chg="mod">
          <ac:chgData name="Mattia Zago" userId="868c17f2-5f7b-4625-be92-cbe91090d795" providerId="ADAL" clId="{CEE03CED-EFCF-4239-9F00-1F6D4EA6A9E8}" dt="2024-04-10T07:37:19.044" v="11599" actId="404"/>
          <ac:cxnSpMkLst>
            <pc:docMk/>
            <pc:sldMk cId="2709699280" sldId="340"/>
            <ac:cxnSpMk id="147" creationId="{AF8B1E23-765B-C401-B1D7-5ED7CC65D153}"/>
          </ac:cxnSpMkLst>
        </pc:cxnChg>
        <pc:cxnChg chg="mod">
          <ac:chgData name="Mattia Zago" userId="868c17f2-5f7b-4625-be92-cbe91090d795" providerId="ADAL" clId="{CEE03CED-EFCF-4239-9F00-1F6D4EA6A9E8}" dt="2024-04-10T07:37:19.044" v="11599" actId="404"/>
          <ac:cxnSpMkLst>
            <pc:docMk/>
            <pc:sldMk cId="2709699280" sldId="340"/>
            <ac:cxnSpMk id="151" creationId="{D0534A48-964D-62AD-DE85-EBFD5DC740D8}"/>
          </ac:cxnSpMkLst>
        </pc:cxnChg>
        <pc:cxnChg chg="mod">
          <ac:chgData name="Mattia Zago" userId="868c17f2-5f7b-4625-be92-cbe91090d795" providerId="ADAL" clId="{CEE03CED-EFCF-4239-9F00-1F6D4EA6A9E8}" dt="2024-04-10T07:37:19.044" v="11599" actId="404"/>
          <ac:cxnSpMkLst>
            <pc:docMk/>
            <pc:sldMk cId="2709699280" sldId="340"/>
            <ac:cxnSpMk id="152" creationId="{78DBFF42-2F2A-90AD-0F31-83DECA243BFB}"/>
          </ac:cxnSpMkLst>
        </pc:cxnChg>
        <pc:cxnChg chg="mod">
          <ac:chgData name="Mattia Zago" userId="868c17f2-5f7b-4625-be92-cbe91090d795" providerId="ADAL" clId="{CEE03CED-EFCF-4239-9F00-1F6D4EA6A9E8}" dt="2024-04-10T07:37:19.044" v="11599" actId="404"/>
          <ac:cxnSpMkLst>
            <pc:docMk/>
            <pc:sldMk cId="2709699280" sldId="340"/>
            <ac:cxnSpMk id="155" creationId="{5B052DE1-1C7B-2C66-FA43-4F60BE0FFF06}"/>
          </ac:cxnSpMkLst>
        </pc:cxnChg>
        <pc:cxnChg chg="mod">
          <ac:chgData name="Mattia Zago" userId="868c17f2-5f7b-4625-be92-cbe91090d795" providerId="ADAL" clId="{CEE03CED-EFCF-4239-9F00-1F6D4EA6A9E8}" dt="2024-04-10T07:37:19.044" v="11599" actId="404"/>
          <ac:cxnSpMkLst>
            <pc:docMk/>
            <pc:sldMk cId="2709699280" sldId="340"/>
            <ac:cxnSpMk id="159" creationId="{33AF7F88-ECBC-A3DC-C248-0464415485AA}"/>
          </ac:cxnSpMkLst>
        </pc:cxnChg>
        <pc:cxnChg chg="mod">
          <ac:chgData name="Mattia Zago" userId="868c17f2-5f7b-4625-be92-cbe91090d795" providerId="ADAL" clId="{CEE03CED-EFCF-4239-9F00-1F6D4EA6A9E8}" dt="2024-04-10T07:37:19.044" v="11599" actId="404"/>
          <ac:cxnSpMkLst>
            <pc:docMk/>
            <pc:sldMk cId="2709699280" sldId="340"/>
            <ac:cxnSpMk id="165" creationId="{145D7552-A9B2-3F9D-070E-D21E5F6F1A9C}"/>
          </ac:cxnSpMkLst>
        </pc:cxnChg>
        <pc:cxnChg chg="mod">
          <ac:chgData name="Mattia Zago" userId="868c17f2-5f7b-4625-be92-cbe91090d795" providerId="ADAL" clId="{CEE03CED-EFCF-4239-9F00-1F6D4EA6A9E8}" dt="2024-04-10T07:37:19.044" v="11599" actId="404"/>
          <ac:cxnSpMkLst>
            <pc:docMk/>
            <pc:sldMk cId="2709699280" sldId="340"/>
            <ac:cxnSpMk id="166" creationId="{9C8EF60B-18F4-985C-C47F-A66929ACA416}"/>
          </ac:cxnSpMkLst>
        </pc:cxnChg>
        <pc:cxnChg chg="mod">
          <ac:chgData name="Mattia Zago" userId="868c17f2-5f7b-4625-be92-cbe91090d795" providerId="ADAL" clId="{CEE03CED-EFCF-4239-9F00-1F6D4EA6A9E8}" dt="2024-04-10T07:37:19.044" v="11599" actId="404"/>
          <ac:cxnSpMkLst>
            <pc:docMk/>
            <pc:sldMk cId="2709699280" sldId="340"/>
            <ac:cxnSpMk id="167" creationId="{06B07F37-E269-1B59-52AA-3CB4DE92DB12}"/>
          </ac:cxnSpMkLst>
        </pc:cxnChg>
        <pc:cxnChg chg="mod">
          <ac:chgData name="Mattia Zago" userId="868c17f2-5f7b-4625-be92-cbe91090d795" providerId="ADAL" clId="{CEE03CED-EFCF-4239-9F00-1F6D4EA6A9E8}" dt="2024-04-10T07:37:19.044" v="11599" actId="404"/>
          <ac:cxnSpMkLst>
            <pc:docMk/>
            <pc:sldMk cId="2709699280" sldId="340"/>
            <ac:cxnSpMk id="168" creationId="{C6E34BDE-C52C-0AAB-3763-6A5DC0371079}"/>
          </ac:cxnSpMkLst>
        </pc:cxnChg>
        <pc:cxnChg chg="mod">
          <ac:chgData name="Mattia Zago" userId="868c17f2-5f7b-4625-be92-cbe91090d795" providerId="ADAL" clId="{CEE03CED-EFCF-4239-9F00-1F6D4EA6A9E8}" dt="2024-04-10T07:37:19.044" v="11599" actId="404"/>
          <ac:cxnSpMkLst>
            <pc:docMk/>
            <pc:sldMk cId="2709699280" sldId="340"/>
            <ac:cxnSpMk id="169" creationId="{4423416C-B887-3FF5-521A-A264802BFF1B}"/>
          </ac:cxnSpMkLst>
        </pc:cxnChg>
        <pc:cxnChg chg="mod">
          <ac:chgData name="Mattia Zago" userId="868c17f2-5f7b-4625-be92-cbe91090d795" providerId="ADAL" clId="{CEE03CED-EFCF-4239-9F00-1F6D4EA6A9E8}" dt="2024-04-10T07:37:19.044" v="11599" actId="404"/>
          <ac:cxnSpMkLst>
            <pc:docMk/>
            <pc:sldMk cId="2709699280" sldId="340"/>
            <ac:cxnSpMk id="170" creationId="{D3ACC1C1-6FD2-9431-A2F3-FD07FF124676}"/>
          </ac:cxnSpMkLst>
        </pc:cxnChg>
        <pc:cxnChg chg="mod">
          <ac:chgData name="Mattia Zago" userId="868c17f2-5f7b-4625-be92-cbe91090d795" providerId="ADAL" clId="{CEE03CED-EFCF-4239-9F00-1F6D4EA6A9E8}" dt="2024-04-10T07:37:19.044" v="11599" actId="404"/>
          <ac:cxnSpMkLst>
            <pc:docMk/>
            <pc:sldMk cId="2709699280" sldId="340"/>
            <ac:cxnSpMk id="177" creationId="{17453B50-B7BD-631F-948D-1385017A77DF}"/>
          </ac:cxnSpMkLst>
        </pc:cxnChg>
        <pc:cxnChg chg="mod">
          <ac:chgData name="Mattia Zago" userId="868c17f2-5f7b-4625-be92-cbe91090d795" providerId="ADAL" clId="{CEE03CED-EFCF-4239-9F00-1F6D4EA6A9E8}" dt="2024-04-10T07:37:19.044" v="11599" actId="404"/>
          <ac:cxnSpMkLst>
            <pc:docMk/>
            <pc:sldMk cId="2709699280" sldId="340"/>
            <ac:cxnSpMk id="178" creationId="{C74C7B97-308F-C3CF-9EFD-FF173BAB7C57}"/>
          </ac:cxnSpMkLst>
        </pc:cxnChg>
        <pc:cxnChg chg="mod">
          <ac:chgData name="Mattia Zago" userId="868c17f2-5f7b-4625-be92-cbe91090d795" providerId="ADAL" clId="{CEE03CED-EFCF-4239-9F00-1F6D4EA6A9E8}" dt="2024-04-10T07:37:19.044" v="11599" actId="404"/>
          <ac:cxnSpMkLst>
            <pc:docMk/>
            <pc:sldMk cId="2709699280" sldId="340"/>
            <ac:cxnSpMk id="179" creationId="{B68EFE6F-C4E5-4C5E-C468-32526E1D0965}"/>
          </ac:cxnSpMkLst>
        </pc:cxnChg>
        <pc:cxnChg chg="mod">
          <ac:chgData name="Mattia Zago" userId="868c17f2-5f7b-4625-be92-cbe91090d795" providerId="ADAL" clId="{CEE03CED-EFCF-4239-9F00-1F6D4EA6A9E8}" dt="2024-04-10T07:37:19.044" v="11599" actId="404"/>
          <ac:cxnSpMkLst>
            <pc:docMk/>
            <pc:sldMk cId="2709699280" sldId="340"/>
            <ac:cxnSpMk id="180" creationId="{575B0AA8-BE2F-891C-9B93-5470D0C6AC1B}"/>
          </ac:cxnSpMkLst>
        </pc:cxnChg>
        <pc:cxnChg chg="mod">
          <ac:chgData name="Mattia Zago" userId="868c17f2-5f7b-4625-be92-cbe91090d795" providerId="ADAL" clId="{CEE03CED-EFCF-4239-9F00-1F6D4EA6A9E8}" dt="2024-04-10T07:37:19.044" v="11599" actId="404"/>
          <ac:cxnSpMkLst>
            <pc:docMk/>
            <pc:sldMk cId="2709699280" sldId="340"/>
            <ac:cxnSpMk id="181" creationId="{CFE10DEC-3001-CCC5-A8A3-3C59B804DD06}"/>
          </ac:cxnSpMkLst>
        </pc:cxnChg>
        <pc:cxnChg chg="mod">
          <ac:chgData name="Mattia Zago" userId="868c17f2-5f7b-4625-be92-cbe91090d795" providerId="ADAL" clId="{CEE03CED-EFCF-4239-9F00-1F6D4EA6A9E8}" dt="2024-04-10T07:37:19.044" v="11599" actId="404"/>
          <ac:cxnSpMkLst>
            <pc:docMk/>
            <pc:sldMk cId="2709699280" sldId="340"/>
            <ac:cxnSpMk id="184" creationId="{770F6B19-074C-4DE3-CEED-1D033181E619}"/>
          </ac:cxnSpMkLst>
        </pc:cxnChg>
        <pc:cxnChg chg="mod">
          <ac:chgData name="Mattia Zago" userId="868c17f2-5f7b-4625-be92-cbe91090d795" providerId="ADAL" clId="{CEE03CED-EFCF-4239-9F00-1F6D4EA6A9E8}" dt="2024-04-10T07:37:19.044" v="11599" actId="404"/>
          <ac:cxnSpMkLst>
            <pc:docMk/>
            <pc:sldMk cId="2709699280" sldId="340"/>
            <ac:cxnSpMk id="187" creationId="{52A16413-CB17-DDF2-C5BC-45D9986E8D39}"/>
          </ac:cxnSpMkLst>
        </pc:cxnChg>
        <pc:cxnChg chg="mod">
          <ac:chgData name="Mattia Zago" userId="868c17f2-5f7b-4625-be92-cbe91090d795" providerId="ADAL" clId="{CEE03CED-EFCF-4239-9F00-1F6D4EA6A9E8}" dt="2024-04-10T07:37:19.044" v="11599" actId="404"/>
          <ac:cxnSpMkLst>
            <pc:docMk/>
            <pc:sldMk cId="2709699280" sldId="340"/>
            <ac:cxnSpMk id="192" creationId="{D751932B-8676-CD77-EBAA-9A3CBA642171}"/>
          </ac:cxnSpMkLst>
        </pc:cxnChg>
        <pc:cxnChg chg="mod">
          <ac:chgData name="Mattia Zago" userId="868c17f2-5f7b-4625-be92-cbe91090d795" providerId="ADAL" clId="{CEE03CED-EFCF-4239-9F00-1F6D4EA6A9E8}" dt="2024-04-10T07:37:19.044" v="11599" actId="404"/>
          <ac:cxnSpMkLst>
            <pc:docMk/>
            <pc:sldMk cId="2709699280" sldId="340"/>
            <ac:cxnSpMk id="193" creationId="{4E12E2BB-A831-AE37-571C-47231AF5B4C8}"/>
          </ac:cxnSpMkLst>
        </pc:cxnChg>
        <pc:cxnChg chg="mod">
          <ac:chgData name="Mattia Zago" userId="868c17f2-5f7b-4625-be92-cbe91090d795" providerId="ADAL" clId="{CEE03CED-EFCF-4239-9F00-1F6D4EA6A9E8}" dt="2024-04-10T07:37:19.044" v="11599" actId="404"/>
          <ac:cxnSpMkLst>
            <pc:docMk/>
            <pc:sldMk cId="2709699280" sldId="340"/>
            <ac:cxnSpMk id="194" creationId="{2D328739-C2D3-7393-EC92-9F5765B9EF5A}"/>
          </ac:cxnSpMkLst>
        </pc:cxnChg>
        <pc:cxnChg chg="mod">
          <ac:chgData name="Mattia Zago" userId="868c17f2-5f7b-4625-be92-cbe91090d795" providerId="ADAL" clId="{CEE03CED-EFCF-4239-9F00-1F6D4EA6A9E8}" dt="2024-04-10T07:37:19.044" v="11599" actId="404"/>
          <ac:cxnSpMkLst>
            <pc:docMk/>
            <pc:sldMk cId="2709699280" sldId="340"/>
            <ac:cxnSpMk id="195" creationId="{3D0EB54E-B4A6-8D6A-3DFF-B99E9CE0AC48}"/>
          </ac:cxnSpMkLst>
        </pc:cxnChg>
        <pc:cxnChg chg="mod">
          <ac:chgData name="Mattia Zago" userId="868c17f2-5f7b-4625-be92-cbe91090d795" providerId="ADAL" clId="{CEE03CED-EFCF-4239-9F00-1F6D4EA6A9E8}" dt="2024-04-10T07:37:19.044" v="11599" actId="404"/>
          <ac:cxnSpMkLst>
            <pc:docMk/>
            <pc:sldMk cId="2709699280" sldId="340"/>
            <ac:cxnSpMk id="196" creationId="{7521E13F-286F-952A-5E7E-DAF29BD9B433}"/>
          </ac:cxnSpMkLst>
        </pc:cxnChg>
        <pc:cxnChg chg="mod">
          <ac:chgData name="Mattia Zago" userId="868c17f2-5f7b-4625-be92-cbe91090d795" providerId="ADAL" clId="{CEE03CED-EFCF-4239-9F00-1F6D4EA6A9E8}" dt="2024-04-10T07:37:19.044" v="11599" actId="404"/>
          <ac:cxnSpMkLst>
            <pc:docMk/>
            <pc:sldMk cId="2709699280" sldId="340"/>
            <ac:cxnSpMk id="198" creationId="{429864DE-A89D-85AC-BE98-C318689489DA}"/>
          </ac:cxnSpMkLst>
        </pc:cxnChg>
      </pc:sldChg>
      <pc:sldChg chg="addSp delSp modSp add mod modTransition">
        <pc:chgData name="Mattia Zago" userId="868c17f2-5f7b-4625-be92-cbe91090d795" providerId="ADAL" clId="{CEE03CED-EFCF-4239-9F00-1F6D4EA6A9E8}" dt="2024-04-11T14:22:52.607" v="24362" actId="478"/>
        <pc:sldMkLst>
          <pc:docMk/>
          <pc:sldMk cId="2686628049" sldId="341"/>
        </pc:sldMkLst>
        <pc:spChg chg="mod">
          <ac:chgData name="Mattia Zago" userId="868c17f2-5f7b-4625-be92-cbe91090d795" providerId="ADAL" clId="{CEE03CED-EFCF-4239-9F00-1F6D4EA6A9E8}" dt="2024-04-09T15:24:24.782" v="10909" actId="20577"/>
          <ac:spMkLst>
            <pc:docMk/>
            <pc:sldMk cId="2686628049" sldId="341"/>
            <ac:spMk id="2" creationId="{3C2E2AD2-9514-D3AF-1C25-90A87EDF23A4}"/>
          </ac:spMkLst>
        </pc:spChg>
        <pc:spChg chg="add del mod">
          <ac:chgData name="Mattia Zago" userId="868c17f2-5f7b-4625-be92-cbe91090d795" providerId="ADAL" clId="{CEE03CED-EFCF-4239-9F00-1F6D4EA6A9E8}" dt="2024-04-10T07:38:51.279" v="11622" actId="478"/>
          <ac:spMkLst>
            <pc:docMk/>
            <pc:sldMk cId="2686628049" sldId="341"/>
            <ac:spMk id="46" creationId="{33A997AD-5CA8-A7E7-0295-AEF1450CF3E4}"/>
          </ac:spMkLst>
        </pc:spChg>
        <pc:spChg chg="add del mod">
          <ac:chgData name="Mattia Zago" userId="868c17f2-5f7b-4625-be92-cbe91090d795" providerId="ADAL" clId="{CEE03CED-EFCF-4239-9F00-1F6D4EA6A9E8}" dt="2024-04-10T07:38:51.279" v="11622" actId="478"/>
          <ac:spMkLst>
            <pc:docMk/>
            <pc:sldMk cId="2686628049" sldId="341"/>
            <ac:spMk id="47" creationId="{315BB4E5-AC42-A0D2-4875-2DBEBB01F0B6}"/>
          </ac:spMkLst>
        </pc:spChg>
        <pc:spChg chg="add del mod">
          <ac:chgData name="Mattia Zago" userId="868c17f2-5f7b-4625-be92-cbe91090d795" providerId="ADAL" clId="{CEE03CED-EFCF-4239-9F00-1F6D4EA6A9E8}" dt="2024-04-10T07:38:51.279" v="11622" actId="478"/>
          <ac:spMkLst>
            <pc:docMk/>
            <pc:sldMk cId="2686628049" sldId="341"/>
            <ac:spMk id="48" creationId="{3AC7D4D5-B789-F09E-120E-70966D519A74}"/>
          </ac:spMkLst>
        </pc:spChg>
        <pc:spChg chg="mod">
          <ac:chgData name="Mattia Zago" userId="868c17f2-5f7b-4625-be92-cbe91090d795" providerId="ADAL" clId="{CEE03CED-EFCF-4239-9F00-1F6D4EA6A9E8}" dt="2024-04-09T15:24:51.686" v="10916" actId="207"/>
          <ac:spMkLst>
            <pc:docMk/>
            <pc:sldMk cId="2686628049" sldId="341"/>
            <ac:spMk id="53" creationId="{5E5C452F-9ED0-6777-AA12-3FC86F1201DC}"/>
          </ac:spMkLst>
        </pc:spChg>
        <pc:spChg chg="mod">
          <ac:chgData name="Mattia Zago" userId="868c17f2-5f7b-4625-be92-cbe91090d795" providerId="ADAL" clId="{CEE03CED-EFCF-4239-9F00-1F6D4EA6A9E8}" dt="2024-04-09T15:24:56.129" v="10917" actId="404"/>
          <ac:spMkLst>
            <pc:docMk/>
            <pc:sldMk cId="2686628049" sldId="341"/>
            <ac:spMk id="54" creationId="{59323BF1-4E5C-67B3-2D9F-4E361A90906E}"/>
          </ac:spMkLst>
        </pc:spChg>
        <pc:spChg chg="mod">
          <ac:chgData name="Mattia Zago" userId="868c17f2-5f7b-4625-be92-cbe91090d795" providerId="ADAL" clId="{CEE03CED-EFCF-4239-9F00-1F6D4EA6A9E8}" dt="2024-04-09T15:24:51.686" v="10916" actId="207"/>
          <ac:spMkLst>
            <pc:docMk/>
            <pc:sldMk cId="2686628049" sldId="341"/>
            <ac:spMk id="56" creationId="{9D7F9606-4EC5-3F4C-FC4F-163144FFF62E}"/>
          </ac:spMkLst>
        </pc:spChg>
        <pc:spChg chg="mod">
          <ac:chgData name="Mattia Zago" userId="868c17f2-5f7b-4625-be92-cbe91090d795" providerId="ADAL" clId="{CEE03CED-EFCF-4239-9F00-1F6D4EA6A9E8}" dt="2024-04-09T15:24:51.686" v="10916" actId="207"/>
          <ac:spMkLst>
            <pc:docMk/>
            <pc:sldMk cId="2686628049" sldId="341"/>
            <ac:spMk id="57" creationId="{EF1F16FF-5A0D-644C-201F-130DAD5AC438}"/>
          </ac:spMkLst>
        </pc:spChg>
        <pc:spChg chg="mod">
          <ac:chgData name="Mattia Zago" userId="868c17f2-5f7b-4625-be92-cbe91090d795" providerId="ADAL" clId="{CEE03CED-EFCF-4239-9F00-1F6D4EA6A9E8}" dt="2024-04-09T15:24:51.686" v="10916" actId="207"/>
          <ac:spMkLst>
            <pc:docMk/>
            <pc:sldMk cId="2686628049" sldId="341"/>
            <ac:spMk id="58" creationId="{7DA37F92-AE9D-E813-C085-DF226DA7148F}"/>
          </ac:spMkLst>
        </pc:spChg>
        <pc:spChg chg="mod">
          <ac:chgData name="Mattia Zago" userId="868c17f2-5f7b-4625-be92-cbe91090d795" providerId="ADAL" clId="{CEE03CED-EFCF-4239-9F00-1F6D4EA6A9E8}" dt="2024-04-09T15:24:51.686" v="10916" actId="207"/>
          <ac:spMkLst>
            <pc:docMk/>
            <pc:sldMk cId="2686628049" sldId="341"/>
            <ac:spMk id="59" creationId="{81987D1B-E64F-F3F0-DFAD-DC76DDCE470B}"/>
          </ac:spMkLst>
        </pc:spChg>
        <pc:spChg chg="mod">
          <ac:chgData name="Mattia Zago" userId="868c17f2-5f7b-4625-be92-cbe91090d795" providerId="ADAL" clId="{CEE03CED-EFCF-4239-9F00-1F6D4EA6A9E8}" dt="2024-04-09T15:24:51.686" v="10916" actId="207"/>
          <ac:spMkLst>
            <pc:docMk/>
            <pc:sldMk cId="2686628049" sldId="341"/>
            <ac:spMk id="65" creationId="{2C8CB262-59E7-44BD-52D4-216AA684904B}"/>
          </ac:spMkLst>
        </pc:spChg>
        <pc:spChg chg="add del mod">
          <ac:chgData name="Mattia Zago" userId="868c17f2-5f7b-4625-be92-cbe91090d795" providerId="ADAL" clId="{CEE03CED-EFCF-4239-9F00-1F6D4EA6A9E8}" dt="2024-04-10T07:38:53.672" v="11624" actId="478"/>
          <ac:spMkLst>
            <pc:docMk/>
            <pc:sldMk cId="2686628049" sldId="341"/>
            <ac:spMk id="70" creationId="{336C5A07-993B-EC6C-3C2E-D1F71F0712DC}"/>
          </ac:spMkLst>
        </pc:spChg>
        <pc:spChg chg="add del mod">
          <ac:chgData name="Mattia Zago" userId="868c17f2-5f7b-4625-be92-cbe91090d795" providerId="ADAL" clId="{CEE03CED-EFCF-4239-9F00-1F6D4EA6A9E8}" dt="2024-04-10T07:38:51.279" v="11622" actId="478"/>
          <ac:spMkLst>
            <pc:docMk/>
            <pc:sldMk cId="2686628049" sldId="341"/>
            <ac:spMk id="71" creationId="{EED70D64-5B15-2188-F7D0-08A20935F3A2}"/>
          </ac:spMkLst>
        </pc:spChg>
        <pc:spChg chg="del mod ord">
          <ac:chgData name="Mattia Zago" userId="868c17f2-5f7b-4625-be92-cbe91090d795" providerId="ADAL" clId="{CEE03CED-EFCF-4239-9F00-1F6D4EA6A9E8}" dt="2024-04-09T15:31:47.601" v="11035" actId="478"/>
          <ac:spMkLst>
            <pc:docMk/>
            <pc:sldMk cId="2686628049" sldId="341"/>
            <ac:spMk id="72" creationId="{752A8149-48EC-3343-4F1B-960A1A85394B}"/>
          </ac:spMkLst>
        </pc:spChg>
        <pc:spChg chg="del mod ord">
          <ac:chgData name="Mattia Zago" userId="868c17f2-5f7b-4625-be92-cbe91090d795" providerId="ADAL" clId="{CEE03CED-EFCF-4239-9F00-1F6D4EA6A9E8}" dt="2024-04-09T15:31:48.930" v="11036" actId="478"/>
          <ac:spMkLst>
            <pc:docMk/>
            <pc:sldMk cId="2686628049" sldId="341"/>
            <ac:spMk id="73" creationId="{B643BCB4-B888-C41E-7F92-7A48B8B8B5B9}"/>
          </ac:spMkLst>
        </pc:spChg>
        <pc:spChg chg="del mod ord">
          <ac:chgData name="Mattia Zago" userId="868c17f2-5f7b-4625-be92-cbe91090d795" providerId="ADAL" clId="{CEE03CED-EFCF-4239-9F00-1F6D4EA6A9E8}" dt="2024-04-09T15:31:49.619" v="11037" actId="478"/>
          <ac:spMkLst>
            <pc:docMk/>
            <pc:sldMk cId="2686628049" sldId="341"/>
            <ac:spMk id="74" creationId="{D4719BB2-D54A-92EC-A352-43711237ECC7}"/>
          </ac:spMkLst>
        </pc:spChg>
        <pc:spChg chg="add del mod">
          <ac:chgData name="Mattia Zago" userId="868c17f2-5f7b-4625-be92-cbe91090d795" providerId="ADAL" clId="{CEE03CED-EFCF-4239-9F00-1F6D4EA6A9E8}" dt="2024-04-10T07:38:51.279" v="11622" actId="478"/>
          <ac:spMkLst>
            <pc:docMk/>
            <pc:sldMk cId="2686628049" sldId="341"/>
            <ac:spMk id="78" creationId="{3288ADEC-692A-CD84-AFBA-2FE468BBE168}"/>
          </ac:spMkLst>
        </pc:spChg>
        <pc:spChg chg="add del mod">
          <ac:chgData name="Mattia Zago" userId="868c17f2-5f7b-4625-be92-cbe91090d795" providerId="ADAL" clId="{CEE03CED-EFCF-4239-9F00-1F6D4EA6A9E8}" dt="2024-04-10T07:38:51.279" v="11622" actId="478"/>
          <ac:spMkLst>
            <pc:docMk/>
            <pc:sldMk cId="2686628049" sldId="341"/>
            <ac:spMk id="80" creationId="{E29F7DE0-FA29-9B6D-3546-A44324618D01}"/>
          </ac:spMkLst>
        </pc:spChg>
        <pc:spChg chg="add del mod">
          <ac:chgData name="Mattia Zago" userId="868c17f2-5f7b-4625-be92-cbe91090d795" providerId="ADAL" clId="{CEE03CED-EFCF-4239-9F00-1F6D4EA6A9E8}" dt="2024-04-10T07:38:51.279" v="11622" actId="478"/>
          <ac:spMkLst>
            <pc:docMk/>
            <pc:sldMk cId="2686628049" sldId="341"/>
            <ac:spMk id="84" creationId="{AF81DB0C-F575-5876-2D34-2F47559FF179}"/>
          </ac:spMkLst>
        </pc:spChg>
        <pc:spChg chg="add del mod">
          <ac:chgData name="Mattia Zago" userId="868c17f2-5f7b-4625-be92-cbe91090d795" providerId="ADAL" clId="{CEE03CED-EFCF-4239-9F00-1F6D4EA6A9E8}" dt="2024-04-10T07:38:51.279" v="11622" actId="478"/>
          <ac:spMkLst>
            <pc:docMk/>
            <pc:sldMk cId="2686628049" sldId="341"/>
            <ac:spMk id="85" creationId="{3693FCF8-9C3D-1A4C-D52D-58692C9BCD96}"/>
          </ac:spMkLst>
        </pc:spChg>
        <pc:spChg chg="mod">
          <ac:chgData name="Mattia Zago" userId="868c17f2-5f7b-4625-be92-cbe91090d795" providerId="ADAL" clId="{CEE03CED-EFCF-4239-9F00-1F6D4EA6A9E8}" dt="2024-04-09T15:32:32.938" v="11047" actId="1076"/>
          <ac:spMkLst>
            <pc:docMk/>
            <pc:sldMk cId="2686628049" sldId="341"/>
            <ac:spMk id="86" creationId="{32DD1EA1-D314-9515-AD52-E273F170C8C2}"/>
          </ac:spMkLst>
        </pc:spChg>
        <pc:spChg chg="mod">
          <ac:chgData name="Mattia Zago" userId="868c17f2-5f7b-4625-be92-cbe91090d795" providerId="ADAL" clId="{CEE03CED-EFCF-4239-9F00-1F6D4EA6A9E8}" dt="2024-04-09T15:32:46.176" v="11049" actId="12789"/>
          <ac:spMkLst>
            <pc:docMk/>
            <pc:sldMk cId="2686628049" sldId="341"/>
            <ac:spMk id="87" creationId="{69BC8813-440D-96C2-7FF8-BD14DF64A26D}"/>
          </ac:spMkLst>
        </pc:spChg>
        <pc:spChg chg="mod">
          <ac:chgData name="Mattia Zago" userId="868c17f2-5f7b-4625-be92-cbe91090d795" providerId="ADAL" clId="{CEE03CED-EFCF-4239-9F00-1F6D4EA6A9E8}" dt="2024-04-10T07:41:37.801" v="11656" actId="1076"/>
          <ac:spMkLst>
            <pc:docMk/>
            <pc:sldMk cId="2686628049" sldId="341"/>
            <ac:spMk id="88" creationId="{BB140BCC-2AF8-6827-7F2D-06C50286A0D7}"/>
          </ac:spMkLst>
        </pc:spChg>
        <pc:spChg chg="add del mod">
          <ac:chgData name="Mattia Zago" userId="868c17f2-5f7b-4625-be92-cbe91090d795" providerId="ADAL" clId="{CEE03CED-EFCF-4239-9F00-1F6D4EA6A9E8}" dt="2024-04-10T07:38:51.279" v="11622" actId="478"/>
          <ac:spMkLst>
            <pc:docMk/>
            <pc:sldMk cId="2686628049" sldId="341"/>
            <ac:spMk id="89" creationId="{B5F7CECB-6B06-DDDD-A0A7-0D6C42488D0E}"/>
          </ac:spMkLst>
        </pc:spChg>
        <pc:spChg chg="add del mod">
          <ac:chgData name="Mattia Zago" userId="868c17f2-5f7b-4625-be92-cbe91090d795" providerId="ADAL" clId="{CEE03CED-EFCF-4239-9F00-1F6D4EA6A9E8}" dt="2024-04-10T07:38:51.279" v="11622" actId="478"/>
          <ac:spMkLst>
            <pc:docMk/>
            <pc:sldMk cId="2686628049" sldId="341"/>
            <ac:spMk id="91" creationId="{12EA4342-E5FA-14A8-B355-EC0226997D38}"/>
          </ac:spMkLst>
        </pc:spChg>
        <pc:spChg chg="add del mod">
          <ac:chgData name="Mattia Zago" userId="868c17f2-5f7b-4625-be92-cbe91090d795" providerId="ADAL" clId="{CEE03CED-EFCF-4239-9F00-1F6D4EA6A9E8}" dt="2024-04-10T07:38:51.279" v="11622" actId="478"/>
          <ac:spMkLst>
            <pc:docMk/>
            <pc:sldMk cId="2686628049" sldId="341"/>
            <ac:spMk id="92" creationId="{77D4086F-E994-4E69-579D-BC92157983F2}"/>
          </ac:spMkLst>
        </pc:spChg>
        <pc:spChg chg="add del mod">
          <ac:chgData name="Mattia Zago" userId="868c17f2-5f7b-4625-be92-cbe91090d795" providerId="ADAL" clId="{CEE03CED-EFCF-4239-9F00-1F6D4EA6A9E8}" dt="2024-04-10T07:38:51.279" v="11622" actId="478"/>
          <ac:spMkLst>
            <pc:docMk/>
            <pc:sldMk cId="2686628049" sldId="341"/>
            <ac:spMk id="94" creationId="{080D5AFC-CDA9-CA67-A098-3BB1AC6958CF}"/>
          </ac:spMkLst>
        </pc:spChg>
        <pc:spChg chg="add del mod">
          <ac:chgData name="Mattia Zago" userId="868c17f2-5f7b-4625-be92-cbe91090d795" providerId="ADAL" clId="{CEE03CED-EFCF-4239-9F00-1F6D4EA6A9E8}" dt="2024-04-10T07:38:51.279" v="11622" actId="478"/>
          <ac:spMkLst>
            <pc:docMk/>
            <pc:sldMk cId="2686628049" sldId="341"/>
            <ac:spMk id="102" creationId="{D34D57E7-EF5B-94B9-494E-4A8EF5019D38}"/>
          </ac:spMkLst>
        </pc:spChg>
        <pc:spChg chg="add del mod">
          <ac:chgData name="Mattia Zago" userId="868c17f2-5f7b-4625-be92-cbe91090d795" providerId="ADAL" clId="{CEE03CED-EFCF-4239-9F00-1F6D4EA6A9E8}" dt="2024-04-10T07:38:51.279" v="11622" actId="478"/>
          <ac:spMkLst>
            <pc:docMk/>
            <pc:sldMk cId="2686628049" sldId="341"/>
            <ac:spMk id="104" creationId="{EF5FCB68-8818-99BB-AB53-8730FF19B47C}"/>
          </ac:spMkLst>
        </pc:spChg>
        <pc:spChg chg="add del mod">
          <ac:chgData name="Mattia Zago" userId="868c17f2-5f7b-4625-be92-cbe91090d795" providerId="ADAL" clId="{CEE03CED-EFCF-4239-9F00-1F6D4EA6A9E8}" dt="2024-04-10T07:38:51.279" v="11622" actId="478"/>
          <ac:spMkLst>
            <pc:docMk/>
            <pc:sldMk cId="2686628049" sldId="341"/>
            <ac:spMk id="106" creationId="{44748CEE-E3DE-1646-3CDE-DA6211F6862F}"/>
          </ac:spMkLst>
        </pc:spChg>
        <pc:spChg chg="add del mod">
          <ac:chgData name="Mattia Zago" userId="868c17f2-5f7b-4625-be92-cbe91090d795" providerId="ADAL" clId="{CEE03CED-EFCF-4239-9F00-1F6D4EA6A9E8}" dt="2024-04-10T07:38:51.279" v="11622" actId="478"/>
          <ac:spMkLst>
            <pc:docMk/>
            <pc:sldMk cId="2686628049" sldId="341"/>
            <ac:spMk id="113" creationId="{FB1E44FF-00AF-A3EF-465D-78AFA14FB8C5}"/>
          </ac:spMkLst>
        </pc:spChg>
        <pc:spChg chg="mod">
          <ac:chgData name="Mattia Zago" userId="868c17f2-5f7b-4625-be92-cbe91090d795" providerId="ADAL" clId="{CEE03CED-EFCF-4239-9F00-1F6D4EA6A9E8}" dt="2024-04-09T15:31:18.954" v="11027"/>
          <ac:spMkLst>
            <pc:docMk/>
            <pc:sldMk cId="2686628049" sldId="341"/>
            <ac:spMk id="115" creationId="{E9115817-26DC-5048-7F4C-1E290712B0E0}"/>
          </ac:spMkLst>
        </pc:spChg>
        <pc:spChg chg="mod">
          <ac:chgData name="Mattia Zago" userId="868c17f2-5f7b-4625-be92-cbe91090d795" providerId="ADAL" clId="{CEE03CED-EFCF-4239-9F00-1F6D4EA6A9E8}" dt="2024-04-09T15:31:18.954" v="11027"/>
          <ac:spMkLst>
            <pc:docMk/>
            <pc:sldMk cId="2686628049" sldId="341"/>
            <ac:spMk id="116" creationId="{5986C8FC-9F46-ED07-CAD2-96EC07C33C7D}"/>
          </ac:spMkLst>
        </pc:spChg>
        <pc:spChg chg="mod">
          <ac:chgData name="Mattia Zago" userId="868c17f2-5f7b-4625-be92-cbe91090d795" providerId="ADAL" clId="{CEE03CED-EFCF-4239-9F00-1F6D4EA6A9E8}" dt="2024-04-09T15:31:18.954" v="11027"/>
          <ac:spMkLst>
            <pc:docMk/>
            <pc:sldMk cId="2686628049" sldId="341"/>
            <ac:spMk id="118" creationId="{49760677-8929-6300-29AE-A1663CFC143E}"/>
          </ac:spMkLst>
        </pc:spChg>
        <pc:spChg chg="mod">
          <ac:chgData name="Mattia Zago" userId="868c17f2-5f7b-4625-be92-cbe91090d795" providerId="ADAL" clId="{CEE03CED-EFCF-4239-9F00-1F6D4EA6A9E8}" dt="2024-04-09T15:31:18.954" v="11027"/>
          <ac:spMkLst>
            <pc:docMk/>
            <pc:sldMk cId="2686628049" sldId="341"/>
            <ac:spMk id="119" creationId="{9C53B75C-C3AE-F24A-D382-F80D985619D8}"/>
          </ac:spMkLst>
        </pc:spChg>
        <pc:spChg chg="mod">
          <ac:chgData name="Mattia Zago" userId="868c17f2-5f7b-4625-be92-cbe91090d795" providerId="ADAL" clId="{CEE03CED-EFCF-4239-9F00-1F6D4EA6A9E8}" dt="2024-04-09T15:31:18.954" v="11027"/>
          <ac:spMkLst>
            <pc:docMk/>
            <pc:sldMk cId="2686628049" sldId="341"/>
            <ac:spMk id="120" creationId="{0F5AED1B-0EF8-52D3-1E68-9E798DF0F055}"/>
          </ac:spMkLst>
        </pc:spChg>
        <pc:spChg chg="mod">
          <ac:chgData name="Mattia Zago" userId="868c17f2-5f7b-4625-be92-cbe91090d795" providerId="ADAL" clId="{CEE03CED-EFCF-4239-9F00-1F6D4EA6A9E8}" dt="2024-04-09T15:31:18.954" v="11027"/>
          <ac:spMkLst>
            <pc:docMk/>
            <pc:sldMk cId="2686628049" sldId="341"/>
            <ac:spMk id="121" creationId="{0211C0C5-454D-BEC7-B3C6-E49425E07CB4}"/>
          </ac:spMkLst>
        </pc:spChg>
        <pc:spChg chg="mod">
          <ac:chgData name="Mattia Zago" userId="868c17f2-5f7b-4625-be92-cbe91090d795" providerId="ADAL" clId="{CEE03CED-EFCF-4239-9F00-1F6D4EA6A9E8}" dt="2024-04-09T15:31:18.954" v="11027"/>
          <ac:spMkLst>
            <pc:docMk/>
            <pc:sldMk cId="2686628049" sldId="341"/>
            <ac:spMk id="127" creationId="{118297BE-6094-94D2-9651-ADCF8D19A828}"/>
          </ac:spMkLst>
        </pc:spChg>
        <pc:spChg chg="mod">
          <ac:chgData name="Mattia Zago" userId="868c17f2-5f7b-4625-be92-cbe91090d795" providerId="ADAL" clId="{CEE03CED-EFCF-4239-9F00-1F6D4EA6A9E8}" dt="2024-04-10T07:38:51.676" v="11623"/>
          <ac:spMkLst>
            <pc:docMk/>
            <pc:sldMk cId="2686628049" sldId="341"/>
            <ac:spMk id="142" creationId="{C932747C-BE15-D7F1-EDB9-4F13A2A6F59E}"/>
          </ac:spMkLst>
        </pc:spChg>
        <pc:spChg chg="mod">
          <ac:chgData name="Mattia Zago" userId="868c17f2-5f7b-4625-be92-cbe91090d795" providerId="ADAL" clId="{CEE03CED-EFCF-4239-9F00-1F6D4EA6A9E8}" dt="2024-04-10T07:38:51.676" v="11623"/>
          <ac:spMkLst>
            <pc:docMk/>
            <pc:sldMk cId="2686628049" sldId="341"/>
            <ac:spMk id="143" creationId="{8C6D3565-D08F-F5B2-4D98-AD829BF9445F}"/>
          </ac:spMkLst>
        </pc:spChg>
        <pc:spChg chg="mod">
          <ac:chgData name="Mattia Zago" userId="868c17f2-5f7b-4625-be92-cbe91090d795" providerId="ADAL" clId="{CEE03CED-EFCF-4239-9F00-1F6D4EA6A9E8}" dt="2024-04-10T07:38:51.676" v="11623"/>
          <ac:spMkLst>
            <pc:docMk/>
            <pc:sldMk cId="2686628049" sldId="341"/>
            <ac:spMk id="144" creationId="{1997F4FB-C69B-2100-1FA3-2FF042524268}"/>
          </ac:spMkLst>
        </pc:spChg>
        <pc:spChg chg="mod">
          <ac:chgData name="Mattia Zago" userId="868c17f2-5f7b-4625-be92-cbe91090d795" providerId="ADAL" clId="{CEE03CED-EFCF-4239-9F00-1F6D4EA6A9E8}" dt="2024-04-10T07:38:51.676" v="11623"/>
          <ac:spMkLst>
            <pc:docMk/>
            <pc:sldMk cId="2686628049" sldId="341"/>
            <ac:spMk id="147" creationId="{C5AAE2E2-880C-753A-B063-5AF36A65ED84}"/>
          </ac:spMkLst>
        </pc:spChg>
        <pc:spChg chg="mod">
          <ac:chgData name="Mattia Zago" userId="868c17f2-5f7b-4625-be92-cbe91090d795" providerId="ADAL" clId="{CEE03CED-EFCF-4239-9F00-1F6D4EA6A9E8}" dt="2024-04-10T07:38:51.676" v="11623"/>
          <ac:spMkLst>
            <pc:docMk/>
            <pc:sldMk cId="2686628049" sldId="341"/>
            <ac:spMk id="148" creationId="{29A485D4-33FD-2853-0A3D-A8D1FA40C8DA}"/>
          </ac:spMkLst>
        </pc:spChg>
        <pc:spChg chg="mod">
          <ac:chgData name="Mattia Zago" userId="868c17f2-5f7b-4625-be92-cbe91090d795" providerId="ADAL" clId="{CEE03CED-EFCF-4239-9F00-1F6D4EA6A9E8}" dt="2024-04-10T07:38:51.676" v="11623"/>
          <ac:spMkLst>
            <pc:docMk/>
            <pc:sldMk cId="2686628049" sldId="341"/>
            <ac:spMk id="151" creationId="{A665E192-E504-62BA-D303-13B8E5257503}"/>
          </ac:spMkLst>
        </pc:spChg>
        <pc:spChg chg="mod">
          <ac:chgData name="Mattia Zago" userId="868c17f2-5f7b-4625-be92-cbe91090d795" providerId="ADAL" clId="{CEE03CED-EFCF-4239-9F00-1F6D4EA6A9E8}" dt="2024-04-10T07:38:51.676" v="11623"/>
          <ac:spMkLst>
            <pc:docMk/>
            <pc:sldMk cId="2686628049" sldId="341"/>
            <ac:spMk id="152" creationId="{ECF8D741-ADAB-97CE-F9CE-8589350B7677}"/>
          </ac:spMkLst>
        </pc:spChg>
        <pc:spChg chg="mod">
          <ac:chgData name="Mattia Zago" userId="868c17f2-5f7b-4625-be92-cbe91090d795" providerId="ADAL" clId="{CEE03CED-EFCF-4239-9F00-1F6D4EA6A9E8}" dt="2024-04-10T07:38:51.676" v="11623"/>
          <ac:spMkLst>
            <pc:docMk/>
            <pc:sldMk cId="2686628049" sldId="341"/>
            <ac:spMk id="154" creationId="{E03D4172-C7C5-AA23-2BAB-52246F7904C2}"/>
          </ac:spMkLst>
        </pc:spChg>
        <pc:spChg chg="mod">
          <ac:chgData name="Mattia Zago" userId="868c17f2-5f7b-4625-be92-cbe91090d795" providerId="ADAL" clId="{CEE03CED-EFCF-4239-9F00-1F6D4EA6A9E8}" dt="2024-04-10T07:38:51.676" v="11623"/>
          <ac:spMkLst>
            <pc:docMk/>
            <pc:sldMk cId="2686628049" sldId="341"/>
            <ac:spMk id="155" creationId="{92665C12-9319-D660-E27D-2AF229D0C06C}"/>
          </ac:spMkLst>
        </pc:spChg>
        <pc:spChg chg="mod">
          <ac:chgData name="Mattia Zago" userId="868c17f2-5f7b-4625-be92-cbe91090d795" providerId="ADAL" clId="{CEE03CED-EFCF-4239-9F00-1F6D4EA6A9E8}" dt="2024-04-10T07:38:51.676" v="11623"/>
          <ac:spMkLst>
            <pc:docMk/>
            <pc:sldMk cId="2686628049" sldId="341"/>
            <ac:spMk id="156" creationId="{7ED2978F-2B0A-F35C-6E23-0F8425AF062D}"/>
          </ac:spMkLst>
        </pc:spChg>
        <pc:spChg chg="mod">
          <ac:chgData name="Mattia Zago" userId="868c17f2-5f7b-4625-be92-cbe91090d795" providerId="ADAL" clId="{CEE03CED-EFCF-4239-9F00-1F6D4EA6A9E8}" dt="2024-04-10T07:38:51.676" v="11623"/>
          <ac:spMkLst>
            <pc:docMk/>
            <pc:sldMk cId="2686628049" sldId="341"/>
            <ac:spMk id="158" creationId="{91D13816-9848-01EC-FE83-479D83631691}"/>
          </ac:spMkLst>
        </pc:spChg>
        <pc:spChg chg="mod">
          <ac:chgData name="Mattia Zago" userId="868c17f2-5f7b-4625-be92-cbe91090d795" providerId="ADAL" clId="{CEE03CED-EFCF-4239-9F00-1F6D4EA6A9E8}" dt="2024-04-10T07:38:51.676" v="11623"/>
          <ac:spMkLst>
            <pc:docMk/>
            <pc:sldMk cId="2686628049" sldId="341"/>
            <ac:spMk id="159" creationId="{24296598-FC2E-130A-E3D4-5288CCF4A17E}"/>
          </ac:spMkLst>
        </pc:spChg>
        <pc:spChg chg="mod">
          <ac:chgData name="Mattia Zago" userId="868c17f2-5f7b-4625-be92-cbe91090d795" providerId="ADAL" clId="{CEE03CED-EFCF-4239-9F00-1F6D4EA6A9E8}" dt="2024-04-10T07:38:51.676" v="11623"/>
          <ac:spMkLst>
            <pc:docMk/>
            <pc:sldMk cId="2686628049" sldId="341"/>
            <ac:spMk id="161" creationId="{FD78A5F8-F7E2-6B05-49C7-7B82AD4D6E2E}"/>
          </ac:spMkLst>
        </pc:spChg>
        <pc:spChg chg="mod">
          <ac:chgData name="Mattia Zago" userId="868c17f2-5f7b-4625-be92-cbe91090d795" providerId="ADAL" clId="{CEE03CED-EFCF-4239-9F00-1F6D4EA6A9E8}" dt="2024-04-10T07:38:51.676" v="11623"/>
          <ac:spMkLst>
            <pc:docMk/>
            <pc:sldMk cId="2686628049" sldId="341"/>
            <ac:spMk id="169" creationId="{9F058FAC-09FF-698B-47C9-BE8ABE1BB05E}"/>
          </ac:spMkLst>
        </pc:spChg>
        <pc:spChg chg="mod">
          <ac:chgData name="Mattia Zago" userId="868c17f2-5f7b-4625-be92-cbe91090d795" providerId="ADAL" clId="{CEE03CED-EFCF-4239-9F00-1F6D4EA6A9E8}" dt="2024-04-10T07:38:51.676" v="11623"/>
          <ac:spMkLst>
            <pc:docMk/>
            <pc:sldMk cId="2686628049" sldId="341"/>
            <ac:spMk id="171" creationId="{FDFFB34F-395C-D700-BF6A-BFB08428C227}"/>
          </ac:spMkLst>
        </pc:spChg>
        <pc:spChg chg="mod">
          <ac:chgData name="Mattia Zago" userId="868c17f2-5f7b-4625-be92-cbe91090d795" providerId="ADAL" clId="{CEE03CED-EFCF-4239-9F00-1F6D4EA6A9E8}" dt="2024-04-10T07:38:51.676" v="11623"/>
          <ac:spMkLst>
            <pc:docMk/>
            <pc:sldMk cId="2686628049" sldId="341"/>
            <ac:spMk id="173" creationId="{33EBB98C-8056-EA41-78C0-E685D04CA156}"/>
          </ac:spMkLst>
        </pc:spChg>
        <pc:spChg chg="mod">
          <ac:chgData name="Mattia Zago" userId="868c17f2-5f7b-4625-be92-cbe91090d795" providerId="ADAL" clId="{CEE03CED-EFCF-4239-9F00-1F6D4EA6A9E8}" dt="2024-04-10T07:38:51.676" v="11623"/>
          <ac:spMkLst>
            <pc:docMk/>
            <pc:sldMk cId="2686628049" sldId="341"/>
            <ac:spMk id="180" creationId="{5DF0E724-1440-9631-9D33-AE037D6B61D3}"/>
          </ac:spMkLst>
        </pc:spChg>
        <pc:spChg chg="mod">
          <ac:chgData name="Mattia Zago" userId="868c17f2-5f7b-4625-be92-cbe91090d795" providerId="ADAL" clId="{CEE03CED-EFCF-4239-9F00-1F6D4EA6A9E8}" dt="2024-04-10T07:38:51.676" v="11623"/>
          <ac:spMkLst>
            <pc:docMk/>
            <pc:sldMk cId="2686628049" sldId="341"/>
            <ac:spMk id="183" creationId="{3BDF0F8A-7032-9D5C-1507-77F50A7A0CA6}"/>
          </ac:spMkLst>
        </pc:spChg>
        <pc:spChg chg="mod">
          <ac:chgData name="Mattia Zago" userId="868c17f2-5f7b-4625-be92-cbe91090d795" providerId="ADAL" clId="{CEE03CED-EFCF-4239-9F00-1F6D4EA6A9E8}" dt="2024-04-10T07:38:51.676" v="11623"/>
          <ac:spMkLst>
            <pc:docMk/>
            <pc:sldMk cId="2686628049" sldId="341"/>
            <ac:spMk id="184" creationId="{DAD2D6A7-5889-27EE-2B16-B0ED76BD7779}"/>
          </ac:spMkLst>
        </pc:spChg>
        <pc:spChg chg="mod">
          <ac:chgData name="Mattia Zago" userId="868c17f2-5f7b-4625-be92-cbe91090d795" providerId="ADAL" clId="{CEE03CED-EFCF-4239-9F00-1F6D4EA6A9E8}" dt="2024-04-10T07:38:51.676" v="11623"/>
          <ac:spMkLst>
            <pc:docMk/>
            <pc:sldMk cId="2686628049" sldId="341"/>
            <ac:spMk id="186" creationId="{899B2DF0-0082-C98A-3C13-5E165643ECC7}"/>
          </ac:spMkLst>
        </pc:spChg>
        <pc:spChg chg="mod">
          <ac:chgData name="Mattia Zago" userId="868c17f2-5f7b-4625-be92-cbe91090d795" providerId="ADAL" clId="{CEE03CED-EFCF-4239-9F00-1F6D4EA6A9E8}" dt="2024-04-10T07:38:51.676" v="11623"/>
          <ac:spMkLst>
            <pc:docMk/>
            <pc:sldMk cId="2686628049" sldId="341"/>
            <ac:spMk id="187" creationId="{306C256B-7D0B-34D7-C124-CCF446063CFD}"/>
          </ac:spMkLst>
        </pc:spChg>
        <pc:spChg chg="mod">
          <ac:chgData name="Mattia Zago" userId="868c17f2-5f7b-4625-be92-cbe91090d795" providerId="ADAL" clId="{CEE03CED-EFCF-4239-9F00-1F6D4EA6A9E8}" dt="2024-04-10T07:38:51.676" v="11623"/>
          <ac:spMkLst>
            <pc:docMk/>
            <pc:sldMk cId="2686628049" sldId="341"/>
            <ac:spMk id="188" creationId="{99309D48-9C1E-BAA9-47FD-AA22E26BC433}"/>
          </ac:spMkLst>
        </pc:spChg>
        <pc:spChg chg="mod">
          <ac:chgData name="Mattia Zago" userId="868c17f2-5f7b-4625-be92-cbe91090d795" providerId="ADAL" clId="{CEE03CED-EFCF-4239-9F00-1F6D4EA6A9E8}" dt="2024-04-10T07:38:51.676" v="11623"/>
          <ac:spMkLst>
            <pc:docMk/>
            <pc:sldMk cId="2686628049" sldId="341"/>
            <ac:spMk id="189" creationId="{85B029E2-64D4-39E3-C55D-5EEED201A3E6}"/>
          </ac:spMkLst>
        </pc:spChg>
        <pc:spChg chg="mod">
          <ac:chgData name="Mattia Zago" userId="868c17f2-5f7b-4625-be92-cbe91090d795" providerId="ADAL" clId="{CEE03CED-EFCF-4239-9F00-1F6D4EA6A9E8}" dt="2024-04-10T07:38:51.676" v="11623"/>
          <ac:spMkLst>
            <pc:docMk/>
            <pc:sldMk cId="2686628049" sldId="341"/>
            <ac:spMk id="195" creationId="{B954CF00-EDEC-F0D7-FCEB-F738E7EAA3BF}"/>
          </ac:spMkLst>
        </pc:spChg>
        <pc:grpChg chg="del">
          <ac:chgData name="Mattia Zago" userId="868c17f2-5f7b-4625-be92-cbe91090d795" providerId="ADAL" clId="{CEE03CED-EFCF-4239-9F00-1F6D4EA6A9E8}" dt="2024-04-09T15:31:18.505" v="11026" actId="478"/>
          <ac:grpSpMkLst>
            <pc:docMk/>
            <pc:sldMk cId="2686628049" sldId="341"/>
            <ac:grpSpMk id="67" creationId="{226FF954-A9E6-5DCB-66B3-86E0CE12A0C3}"/>
          </ac:grpSpMkLst>
        </pc:grpChg>
        <pc:grpChg chg="add del mod">
          <ac:chgData name="Mattia Zago" userId="868c17f2-5f7b-4625-be92-cbe91090d795" providerId="ADAL" clId="{CEE03CED-EFCF-4239-9F00-1F6D4EA6A9E8}" dt="2024-04-10T07:38:51.279" v="11622" actId="478"/>
          <ac:grpSpMkLst>
            <pc:docMk/>
            <pc:sldMk cId="2686628049" sldId="341"/>
            <ac:grpSpMk id="114" creationId="{9F4A31F9-A00F-EDF5-30F0-FE4E5E99A869}"/>
          </ac:grpSpMkLst>
        </pc:grpChg>
        <pc:grpChg chg="add mod">
          <ac:chgData name="Mattia Zago" userId="868c17f2-5f7b-4625-be92-cbe91090d795" providerId="ADAL" clId="{CEE03CED-EFCF-4239-9F00-1F6D4EA6A9E8}" dt="2024-04-10T07:38:51.676" v="11623"/>
          <ac:grpSpMkLst>
            <pc:docMk/>
            <pc:sldMk cId="2686628049" sldId="341"/>
            <ac:grpSpMk id="141" creationId="{AA05691D-0FEA-2F4D-F27F-A141F5DAD156}"/>
          </ac:grpSpMkLst>
        </pc:grpChg>
        <pc:grpChg chg="mod">
          <ac:chgData name="Mattia Zago" userId="868c17f2-5f7b-4625-be92-cbe91090d795" providerId="ADAL" clId="{CEE03CED-EFCF-4239-9F00-1F6D4EA6A9E8}" dt="2024-04-10T07:38:51.676" v="11623"/>
          <ac:grpSpMkLst>
            <pc:docMk/>
            <pc:sldMk cId="2686628049" sldId="341"/>
            <ac:grpSpMk id="181" creationId="{0C0C53AF-5112-7A02-4D4E-812393485CCE}"/>
          </ac:grpSpMkLst>
        </pc:grpChg>
        <pc:picChg chg="del mod">
          <ac:chgData name="Mattia Zago" userId="868c17f2-5f7b-4625-be92-cbe91090d795" providerId="ADAL" clId="{CEE03CED-EFCF-4239-9F00-1F6D4EA6A9E8}" dt="2024-04-11T14:22:52.607" v="24362" actId="478"/>
          <ac:picMkLst>
            <pc:docMk/>
            <pc:sldMk cId="2686628049" sldId="341"/>
            <ac:picMk id="83" creationId="{F0B3E473-4757-51F4-4B9F-5A7447AC76A7}"/>
          </ac:picMkLst>
        </pc:picChg>
        <pc:picChg chg="add del mod">
          <ac:chgData name="Mattia Zago" userId="868c17f2-5f7b-4625-be92-cbe91090d795" providerId="ADAL" clId="{CEE03CED-EFCF-4239-9F00-1F6D4EA6A9E8}" dt="2024-04-10T07:38:51.279" v="11622" actId="478"/>
          <ac:picMkLst>
            <pc:docMk/>
            <pc:sldMk cId="2686628049" sldId="341"/>
            <ac:picMk id="93" creationId="{8E6191C9-986D-F718-57E7-9B383A599F22}"/>
          </ac:picMkLst>
        </pc:picChg>
        <pc:picChg chg="add del mod">
          <ac:chgData name="Mattia Zago" userId="868c17f2-5f7b-4625-be92-cbe91090d795" providerId="ADAL" clId="{CEE03CED-EFCF-4239-9F00-1F6D4EA6A9E8}" dt="2024-04-10T07:38:51.279" v="11622" actId="478"/>
          <ac:picMkLst>
            <pc:docMk/>
            <pc:sldMk cId="2686628049" sldId="341"/>
            <ac:picMk id="95" creationId="{CF8EF44C-7EA3-2373-04F7-93AA9FC11B93}"/>
          </ac:picMkLst>
        </pc:picChg>
        <pc:picChg chg="add del mod">
          <ac:chgData name="Mattia Zago" userId="868c17f2-5f7b-4625-be92-cbe91090d795" providerId="ADAL" clId="{CEE03CED-EFCF-4239-9F00-1F6D4EA6A9E8}" dt="2024-04-10T07:38:51.279" v="11622" actId="478"/>
          <ac:picMkLst>
            <pc:docMk/>
            <pc:sldMk cId="2686628049" sldId="341"/>
            <ac:picMk id="103" creationId="{1CFEF638-461E-A424-2B4F-29B250F2B286}"/>
          </ac:picMkLst>
        </pc:picChg>
        <pc:picChg chg="add del mod">
          <ac:chgData name="Mattia Zago" userId="868c17f2-5f7b-4625-be92-cbe91090d795" providerId="ADAL" clId="{CEE03CED-EFCF-4239-9F00-1F6D4EA6A9E8}" dt="2024-04-10T07:38:51.279" v="11622" actId="478"/>
          <ac:picMkLst>
            <pc:docMk/>
            <pc:sldMk cId="2686628049" sldId="341"/>
            <ac:picMk id="105" creationId="{51710EB2-E37B-9933-06FC-98084D7C90AA}"/>
          </ac:picMkLst>
        </pc:picChg>
        <pc:picChg chg="add del mod">
          <ac:chgData name="Mattia Zago" userId="868c17f2-5f7b-4625-be92-cbe91090d795" providerId="ADAL" clId="{CEE03CED-EFCF-4239-9F00-1F6D4EA6A9E8}" dt="2024-04-10T07:38:51.279" v="11622" actId="478"/>
          <ac:picMkLst>
            <pc:docMk/>
            <pc:sldMk cId="2686628049" sldId="341"/>
            <ac:picMk id="107" creationId="{5DDC95A0-5E16-2CC4-49C8-EB0BA0902882}"/>
          </ac:picMkLst>
        </pc:picChg>
        <pc:picChg chg="mod">
          <ac:chgData name="Mattia Zago" userId="868c17f2-5f7b-4625-be92-cbe91090d795" providerId="ADAL" clId="{CEE03CED-EFCF-4239-9F00-1F6D4EA6A9E8}" dt="2024-04-10T07:38:51.676" v="11623"/>
          <ac:picMkLst>
            <pc:docMk/>
            <pc:sldMk cId="2686628049" sldId="341"/>
            <ac:picMk id="160" creationId="{5BF19D73-4723-13D1-7C09-76C4B2B6F91A}"/>
          </ac:picMkLst>
        </pc:picChg>
        <pc:picChg chg="mod">
          <ac:chgData name="Mattia Zago" userId="868c17f2-5f7b-4625-be92-cbe91090d795" providerId="ADAL" clId="{CEE03CED-EFCF-4239-9F00-1F6D4EA6A9E8}" dt="2024-04-10T07:38:51.676" v="11623"/>
          <ac:picMkLst>
            <pc:docMk/>
            <pc:sldMk cId="2686628049" sldId="341"/>
            <ac:picMk id="162" creationId="{93AF1AC3-A81D-AD49-54B1-26F1F948AC8F}"/>
          </ac:picMkLst>
        </pc:picChg>
        <pc:picChg chg="mod">
          <ac:chgData name="Mattia Zago" userId="868c17f2-5f7b-4625-be92-cbe91090d795" providerId="ADAL" clId="{CEE03CED-EFCF-4239-9F00-1F6D4EA6A9E8}" dt="2024-04-10T07:38:51.676" v="11623"/>
          <ac:picMkLst>
            <pc:docMk/>
            <pc:sldMk cId="2686628049" sldId="341"/>
            <ac:picMk id="170" creationId="{E5513675-86C1-2DE1-0847-7BE4425E078A}"/>
          </ac:picMkLst>
        </pc:picChg>
        <pc:picChg chg="mod">
          <ac:chgData name="Mattia Zago" userId="868c17f2-5f7b-4625-be92-cbe91090d795" providerId="ADAL" clId="{CEE03CED-EFCF-4239-9F00-1F6D4EA6A9E8}" dt="2024-04-10T07:38:51.676" v="11623"/>
          <ac:picMkLst>
            <pc:docMk/>
            <pc:sldMk cId="2686628049" sldId="341"/>
            <ac:picMk id="172" creationId="{DC8946A5-4A5A-1F6B-3414-AD61D27587BE}"/>
          </ac:picMkLst>
        </pc:picChg>
        <pc:picChg chg="mod">
          <ac:chgData name="Mattia Zago" userId="868c17f2-5f7b-4625-be92-cbe91090d795" providerId="ADAL" clId="{CEE03CED-EFCF-4239-9F00-1F6D4EA6A9E8}" dt="2024-04-10T07:38:51.676" v="11623"/>
          <ac:picMkLst>
            <pc:docMk/>
            <pc:sldMk cId="2686628049" sldId="341"/>
            <ac:picMk id="174" creationId="{4042715D-E0CF-9378-105E-3DAF58CDBA8B}"/>
          </ac:picMkLst>
        </pc:picChg>
        <pc:cxnChg chg="add del mod">
          <ac:chgData name="Mattia Zago" userId="868c17f2-5f7b-4625-be92-cbe91090d795" providerId="ADAL" clId="{CEE03CED-EFCF-4239-9F00-1F6D4EA6A9E8}" dt="2024-04-10T07:38:51.279" v="11622" actId="478"/>
          <ac:cxnSpMkLst>
            <pc:docMk/>
            <pc:sldMk cId="2686628049" sldId="341"/>
            <ac:cxnSpMk id="68" creationId="{FF57C165-15F1-C87B-1B67-E92E0F9745CF}"/>
          </ac:cxnSpMkLst>
        </pc:cxnChg>
        <pc:cxnChg chg="add del mod">
          <ac:chgData name="Mattia Zago" userId="868c17f2-5f7b-4625-be92-cbe91090d795" providerId="ADAL" clId="{CEE03CED-EFCF-4239-9F00-1F6D4EA6A9E8}" dt="2024-04-10T07:38:51.279" v="11622" actId="478"/>
          <ac:cxnSpMkLst>
            <pc:docMk/>
            <pc:sldMk cId="2686628049" sldId="341"/>
            <ac:cxnSpMk id="69" creationId="{F7A248C4-2ECB-FA3C-D529-AB21860026BD}"/>
          </ac:cxnSpMkLst>
        </pc:cxnChg>
        <pc:cxnChg chg="add del mod">
          <ac:chgData name="Mattia Zago" userId="868c17f2-5f7b-4625-be92-cbe91090d795" providerId="ADAL" clId="{CEE03CED-EFCF-4239-9F00-1F6D4EA6A9E8}" dt="2024-04-10T07:38:51.279" v="11622" actId="478"/>
          <ac:cxnSpMkLst>
            <pc:docMk/>
            <pc:sldMk cId="2686628049" sldId="341"/>
            <ac:cxnSpMk id="75" creationId="{9CB437AB-5491-BF87-6951-F69E22182A36}"/>
          </ac:cxnSpMkLst>
        </pc:cxnChg>
        <pc:cxnChg chg="mod">
          <ac:chgData name="Mattia Zago" userId="868c17f2-5f7b-4625-be92-cbe91090d795" providerId="ADAL" clId="{CEE03CED-EFCF-4239-9F00-1F6D4EA6A9E8}" dt="2024-04-09T15:32:32.938" v="11047" actId="1076"/>
          <ac:cxnSpMkLst>
            <pc:docMk/>
            <pc:sldMk cId="2686628049" sldId="341"/>
            <ac:cxnSpMk id="76" creationId="{D5B3F626-ED42-0952-7366-08FAF6C0C8F7}"/>
          </ac:cxnSpMkLst>
        </pc:cxnChg>
        <pc:cxnChg chg="add del mod">
          <ac:chgData name="Mattia Zago" userId="868c17f2-5f7b-4625-be92-cbe91090d795" providerId="ADAL" clId="{CEE03CED-EFCF-4239-9F00-1F6D4EA6A9E8}" dt="2024-04-10T07:38:51.279" v="11622" actId="478"/>
          <ac:cxnSpMkLst>
            <pc:docMk/>
            <pc:sldMk cId="2686628049" sldId="341"/>
            <ac:cxnSpMk id="77" creationId="{A7E897CD-6C00-0B33-47E8-503DC1D99EEC}"/>
          </ac:cxnSpMkLst>
        </pc:cxnChg>
        <pc:cxnChg chg="mod">
          <ac:chgData name="Mattia Zago" userId="868c17f2-5f7b-4625-be92-cbe91090d795" providerId="ADAL" clId="{CEE03CED-EFCF-4239-9F00-1F6D4EA6A9E8}" dt="2024-04-09T15:32:46.176" v="11049" actId="12789"/>
          <ac:cxnSpMkLst>
            <pc:docMk/>
            <pc:sldMk cId="2686628049" sldId="341"/>
            <ac:cxnSpMk id="79" creationId="{D43C181D-4CDE-D528-C6AB-886EC606AE58}"/>
          </ac:cxnSpMkLst>
        </pc:cxnChg>
        <pc:cxnChg chg="add del mod">
          <ac:chgData name="Mattia Zago" userId="868c17f2-5f7b-4625-be92-cbe91090d795" providerId="ADAL" clId="{CEE03CED-EFCF-4239-9F00-1F6D4EA6A9E8}" dt="2024-04-10T07:38:51.279" v="11622" actId="478"/>
          <ac:cxnSpMkLst>
            <pc:docMk/>
            <pc:sldMk cId="2686628049" sldId="341"/>
            <ac:cxnSpMk id="81" creationId="{571314F2-0443-833A-BB37-3AB2F43BB412}"/>
          </ac:cxnSpMkLst>
        </pc:cxnChg>
        <pc:cxnChg chg="mod">
          <ac:chgData name="Mattia Zago" userId="868c17f2-5f7b-4625-be92-cbe91090d795" providerId="ADAL" clId="{CEE03CED-EFCF-4239-9F00-1F6D4EA6A9E8}" dt="2024-04-10T07:41:40.296" v="11657" actId="14100"/>
          <ac:cxnSpMkLst>
            <pc:docMk/>
            <pc:sldMk cId="2686628049" sldId="341"/>
            <ac:cxnSpMk id="82" creationId="{F3F1D85C-3732-7321-2394-C034A76C1B44}"/>
          </ac:cxnSpMkLst>
        </pc:cxnChg>
        <pc:cxnChg chg="add del mod">
          <ac:chgData name="Mattia Zago" userId="868c17f2-5f7b-4625-be92-cbe91090d795" providerId="ADAL" clId="{CEE03CED-EFCF-4239-9F00-1F6D4EA6A9E8}" dt="2024-04-10T07:38:51.279" v="11622" actId="478"/>
          <ac:cxnSpMkLst>
            <pc:docMk/>
            <pc:sldMk cId="2686628049" sldId="341"/>
            <ac:cxnSpMk id="90" creationId="{2746712C-C34D-CAC4-96A4-BDC1D0EE8F76}"/>
          </ac:cxnSpMkLst>
        </pc:cxnChg>
        <pc:cxnChg chg="add del mod">
          <ac:chgData name="Mattia Zago" userId="868c17f2-5f7b-4625-be92-cbe91090d795" providerId="ADAL" clId="{CEE03CED-EFCF-4239-9F00-1F6D4EA6A9E8}" dt="2024-04-10T07:38:51.279" v="11622" actId="478"/>
          <ac:cxnSpMkLst>
            <pc:docMk/>
            <pc:sldMk cId="2686628049" sldId="341"/>
            <ac:cxnSpMk id="96" creationId="{0CC43D95-166C-142A-30B3-25C36A8C2A67}"/>
          </ac:cxnSpMkLst>
        </pc:cxnChg>
        <pc:cxnChg chg="add del mod">
          <ac:chgData name="Mattia Zago" userId="868c17f2-5f7b-4625-be92-cbe91090d795" providerId="ADAL" clId="{CEE03CED-EFCF-4239-9F00-1F6D4EA6A9E8}" dt="2024-04-10T07:38:51.279" v="11622" actId="478"/>
          <ac:cxnSpMkLst>
            <pc:docMk/>
            <pc:sldMk cId="2686628049" sldId="341"/>
            <ac:cxnSpMk id="97" creationId="{3CEC1651-E798-B1BA-312E-F463812C8B98}"/>
          </ac:cxnSpMkLst>
        </pc:cxnChg>
        <pc:cxnChg chg="add del mod">
          <ac:chgData name="Mattia Zago" userId="868c17f2-5f7b-4625-be92-cbe91090d795" providerId="ADAL" clId="{CEE03CED-EFCF-4239-9F00-1F6D4EA6A9E8}" dt="2024-04-10T07:38:51.279" v="11622" actId="478"/>
          <ac:cxnSpMkLst>
            <pc:docMk/>
            <pc:sldMk cId="2686628049" sldId="341"/>
            <ac:cxnSpMk id="98" creationId="{68BDC87E-1DED-418F-0704-4FF4230090A3}"/>
          </ac:cxnSpMkLst>
        </pc:cxnChg>
        <pc:cxnChg chg="add del mod">
          <ac:chgData name="Mattia Zago" userId="868c17f2-5f7b-4625-be92-cbe91090d795" providerId="ADAL" clId="{CEE03CED-EFCF-4239-9F00-1F6D4EA6A9E8}" dt="2024-04-10T07:38:51.279" v="11622" actId="478"/>
          <ac:cxnSpMkLst>
            <pc:docMk/>
            <pc:sldMk cId="2686628049" sldId="341"/>
            <ac:cxnSpMk id="99" creationId="{4D93438E-5056-AFDC-9AE6-31E6F9541BA5}"/>
          </ac:cxnSpMkLst>
        </pc:cxnChg>
        <pc:cxnChg chg="add del mod">
          <ac:chgData name="Mattia Zago" userId="868c17f2-5f7b-4625-be92-cbe91090d795" providerId="ADAL" clId="{CEE03CED-EFCF-4239-9F00-1F6D4EA6A9E8}" dt="2024-04-10T07:38:51.279" v="11622" actId="478"/>
          <ac:cxnSpMkLst>
            <pc:docMk/>
            <pc:sldMk cId="2686628049" sldId="341"/>
            <ac:cxnSpMk id="100" creationId="{C1659F83-D949-377D-12D2-8D422F074F5D}"/>
          </ac:cxnSpMkLst>
        </pc:cxnChg>
        <pc:cxnChg chg="add del mod">
          <ac:chgData name="Mattia Zago" userId="868c17f2-5f7b-4625-be92-cbe91090d795" providerId="ADAL" clId="{CEE03CED-EFCF-4239-9F00-1F6D4EA6A9E8}" dt="2024-04-10T07:38:51.279" v="11622" actId="478"/>
          <ac:cxnSpMkLst>
            <pc:docMk/>
            <pc:sldMk cId="2686628049" sldId="341"/>
            <ac:cxnSpMk id="101" creationId="{EA18F7D0-95D0-6C7D-8FC3-93E2EB98FA39}"/>
          </ac:cxnSpMkLst>
        </pc:cxnChg>
        <pc:cxnChg chg="add del mod">
          <ac:chgData name="Mattia Zago" userId="868c17f2-5f7b-4625-be92-cbe91090d795" providerId="ADAL" clId="{CEE03CED-EFCF-4239-9F00-1F6D4EA6A9E8}" dt="2024-04-10T07:38:51.279" v="11622" actId="478"/>
          <ac:cxnSpMkLst>
            <pc:docMk/>
            <pc:sldMk cId="2686628049" sldId="341"/>
            <ac:cxnSpMk id="108" creationId="{16392301-D8CD-AA35-F268-50545833D24F}"/>
          </ac:cxnSpMkLst>
        </pc:cxnChg>
        <pc:cxnChg chg="add del mod">
          <ac:chgData name="Mattia Zago" userId="868c17f2-5f7b-4625-be92-cbe91090d795" providerId="ADAL" clId="{CEE03CED-EFCF-4239-9F00-1F6D4EA6A9E8}" dt="2024-04-10T07:38:51.279" v="11622" actId="478"/>
          <ac:cxnSpMkLst>
            <pc:docMk/>
            <pc:sldMk cId="2686628049" sldId="341"/>
            <ac:cxnSpMk id="109" creationId="{FA629BD5-A204-5D3A-F426-1A2021F8DAC7}"/>
          </ac:cxnSpMkLst>
        </pc:cxnChg>
        <pc:cxnChg chg="add del mod">
          <ac:chgData name="Mattia Zago" userId="868c17f2-5f7b-4625-be92-cbe91090d795" providerId="ADAL" clId="{CEE03CED-EFCF-4239-9F00-1F6D4EA6A9E8}" dt="2024-04-10T07:38:51.279" v="11622" actId="478"/>
          <ac:cxnSpMkLst>
            <pc:docMk/>
            <pc:sldMk cId="2686628049" sldId="341"/>
            <ac:cxnSpMk id="110" creationId="{F1265307-81BB-E810-7AAB-E0773D09783B}"/>
          </ac:cxnSpMkLst>
        </pc:cxnChg>
        <pc:cxnChg chg="add del mod">
          <ac:chgData name="Mattia Zago" userId="868c17f2-5f7b-4625-be92-cbe91090d795" providerId="ADAL" clId="{CEE03CED-EFCF-4239-9F00-1F6D4EA6A9E8}" dt="2024-04-10T07:38:51.279" v="11622" actId="478"/>
          <ac:cxnSpMkLst>
            <pc:docMk/>
            <pc:sldMk cId="2686628049" sldId="341"/>
            <ac:cxnSpMk id="111" creationId="{82771955-8001-C5AD-1894-02A64E8C53CE}"/>
          </ac:cxnSpMkLst>
        </pc:cxnChg>
        <pc:cxnChg chg="add del mod">
          <ac:chgData name="Mattia Zago" userId="868c17f2-5f7b-4625-be92-cbe91090d795" providerId="ADAL" clId="{CEE03CED-EFCF-4239-9F00-1F6D4EA6A9E8}" dt="2024-04-10T07:38:51.279" v="11622" actId="478"/>
          <ac:cxnSpMkLst>
            <pc:docMk/>
            <pc:sldMk cId="2686628049" sldId="341"/>
            <ac:cxnSpMk id="112" creationId="{766DA6C1-FE23-7182-3AD2-F40150D945A1}"/>
          </ac:cxnSpMkLst>
        </pc:cxnChg>
        <pc:cxnChg chg="mod">
          <ac:chgData name="Mattia Zago" userId="868c17f2-5f7b-4625-be92-cbe91090d795" providerId="ADAL" clId="{CEE03CED-EFCF-4239-9F00-1F6D4EA6A9E8}" dt="2024-04-09T15:31:18.954" v="11027"/>
          <ac:cxnSpMkLst>
            <pc:docMk/>
            <pc:sldMk cId="2686628049" sldId="341"/>
            <ac:cxnSpMk id="117" creationId="{EBEAE062-9D91-5BD5-0C00-C92D6CBD1B0A}"/>
          </ac:cxnSpMkLst>
        </pc:cxnChg>
        <pc:cxnChg chg="mod">
          <ac:chgData name="Mattia Zago" userId="868c17f2-5f7b-4625-be92-cbe91090d795" providerId="ADAL" clId="{CEE03CED-EFCF-4239-9F00-1F6D4EA6A9E8}" dt="2024-04-09T15:31:18.954" v="11027"/>
          <ac:cxnSpMkLst>
            <pc:docMk/>
            <pc:sldMk cId="2686628049" sldId="341"/>
            <ac:cxnSpMk id="122" creationId="{2EBE6BC6-86D0-C21F-C0D7-820490BF5D33}"/>
          </ac:cxnSpMkLst>
        </pc:cxnChg>
        <pc:cxnChg chg="mod">
          <ac:chgData name="Mattia Zago" userId="868c17f2-5f7b-4625-be92-cbe91090d795" providerId="ADAL" clId="{CEE03CED-EFCF-4239-9F00-1F6D4EA6A9E8}" dt="2024-04-09T15:31:18.954" v="11027"/>
          <ac:cxnSpMkLst>
            <pc:docMk/>
            <pc:sldMk cId="2686628049" sldId="341"/>
            <ac:cxnSpMk id="123" creationId="{10510695-656A-4965-5629-5E65902E1576}"/>
          </ac:cxnSpMkLst>
        </pc:cxnChg>
        <pc:cxnChg chg="mod">
          <ac:chgData name="Mattia Zago" userId="868c17f2-5f7b-4625-be92-cbe91090d795" providerId="ADAL" clId="{CEE03CED-EFCF-4239-9F00-1F6D4EA6A9E8}" dt="2024-04-09T15:31:18.954" v="11027"/>
          <ac:cxnSpMkLst>
            <pc:docMk/>
            <pc:sldMk cId="2686628049" sldId="341"/>
            <ac:cxnSpMk id="124" creationId="{3AC09BD3-0D1A-CBB2-E5F3-2B22E314D277}"/>
          </ac:cxnSpMkLst>
        </pc:cxnChg>
        <pc:cxnChg chg="mod">
          <ac:chgData name="Mattia Zago" userId="868c17f2-5f7b-4625-be92-cbe91090d795" providerId="ADAL" clId="{CEE03CED-EFCF-4239-9F00-1F6D4EA6A9E8}" dt="2024-04-09T15:31:18.954" v="11027"/>
          <ac:cxnSpMkLst>
            <pc:docMk/>
            <pc:sldMk cId="2686628049" sldId="341"/>
            <ac:cxnSpMk id="125" creationId="{78D6A824-0238-5B7D-36F6-D88AA8392D31}"/>
          </ac:cxnSpMkLst>
        </pc:cxnChg>
        <pc:cxnChg chg="mod">
          <ac:chgData name="Mattia Zago" userId="868c17f2-5f7b-4625-be92-cbe91090d795" providerId="ADAL" clId="{CEE03CED-EFCF-4239-9F00-1F6D4EA6A9E8}" dt="2024-04-09T15:31:18.954" v="11027"/>
          <ac:cxnSpMkLst>
            <pc:docMk/>
            <pc:sldMk cId="2686628049" sldId="341"/>
            <ac:cxnSpMk id="126" creationId="{895EC0B0-8428-BD19-6D76-5C696799B673}"/>
          </ac:cxnSpMkLst>
        </pc:cxnChg>
        <pc:cxnChg chg="mod">
          <ac:chgData name="Mattia Zago" userId="868c17f2-5f7b-4625-be92-cbe91090d795" providerId="ADAL" clId="{CEE03CED-EFCF-4239-9F00-1F6D4EA6A9E8}" dt="2024-04-09T15:31:18.954" v="11027"/>
          <ac:cxnSpMkLst>
            <pc:docMk/>
            <pc:sldMk cId="2686628049" sldId="341"/>
            <ac:cxnSpMk id="128" creationId="{7CA224D2-FBE0-20E7-2388-59202BE9282D}"/>
          </ac:cxnSpMkLst>
        </pc:cxnChg>
        <pc:cxnChg chg="add del mod">
          <ac:chgData name="Mattia Zago" userId="868c17f2-5f7b-4625-be92-cbe91090d795" providerId="ADAL" clId="{CEE03CED-EFCF-4239-9F00-1F6D4EA6A9E8}" dt="2024-04-10T07:38:51.279" v="11622" actId="478"/>
          <ac:cxnSpMkLst>
            <pc:docMk/>
            <pc:sldMk cId="2686628049" sldId="341"/>
            <ac:cxnSpMk id="129" creationId="{51B5C3E8-B0CE-1B4A-01C6-57A88E1997AC}"/>
          </ac:cxnSpMkLst>
        </pc:cxnChg>
        <pc:cxnChg chg="mod">
          <ac:chgData name="Mattia Zago" userId="868c17f2-5f7b-4625-be92-cbe91090d795" providerId="ADAL" clId="{CEE03CED-EFCF-4239-9F00-1F6D4EA6A9E8}" dt="2024-04-10T07:38:51.676" v="11623"/>
          <ac:cxnSpMkLst>
            <pc:docMk/>
            <pc:sldMk cId="2686628049" sldId="341"/>
            <ac:cxnSpMk id="145" creationId="{37A89A1C-1CBC-DC84-0A19-EE37CC249A77}"/>
          </ac:cxnSpMkLst>
        </pc:cxnChg>
        <pc:cxnChg chg="mod">
          <ac:chgData name="Mattia Zago" userId="868c17f2-5f7b-4625-be92-cbe91090d795" providerId="ADAL" clId="{CEE03CED-EFCF-4239-9F00-1F6D4EA6A9E8}" dt="2024-04-10T07:38:51.676" v="11623"/>
          <ac:cxnSpMkLst>
            <pc:docMk/>
            <pc:sldMk cId="2686628049" sldId="341"/>
            <ac:cxnSpMk id="146" creationId="{8B435CF0-B3AA-4058-FB3C-E9375DC04A52}"/>
          </ac:cxnSpMkLst>
        </pc:cxnChg>
        <pc:cxnChg chg="mod">
          <ac:chgData name="Mattia Zago" userId="868c17f2-5f7b-4625-be92-cbe91090d795" providerId="ADAL" clId="{CEE03CED-EFCF-4239-9F00-1F6D4EA6A9E8}" dt="2024-04-10T07:38:51.676" v="11623"/>
          <ac:cxnSpMkLst>
            <pc:docMk/>
            <pc:sldMk cId="2686628049" sldId="341"/>
            <ac:cxnSpMk id="149" creationId="{84F95308-3B30-DE57-48CF-43513AA393F7}"/>
          </ac:cxnSpMkLst>
        </pc:cxnChg>
        <pc:cxnChg chg="mod">
          <ac:chgData name="Mattia Zago" userId="868c17f2-5f7b-4625-be92-cbe91090d795" providerId="ADAL" clId="{CEE03CED-EFCF-4239-9F00-1F6D4EA6A9E8}" dt="2024-04-10T07:38:51.676" v="11623"/>
          <ac:cxnSpMkLst>
            <pc:docMk/>
            <pc:sldMk cId="2686628049" sldId="341"/>
            <ac:cxnSpMk id="150" creationId="{03A485DF-FAB5-CF4D-6F16-FAF4C74590A0}"/>
          </ac:cxnSpMkLst>
        </pc:cxnChg>
        <pc:cxnChg chg="mod">
          <ac:chgData name="Mattia Zago" userId="868c17f2-5f7b-4625-be92-cbe91090d795" providerId="ADAL" clId="{CEE03CED-EFCF-4239-9F00-1F6D4EA6A9E8}" dt="2024-04-10T07:38:51.676" v="11623"/>
          <ac:cxnSpMkLst>
            <pc:docMk/>
            <pc:sldMk cId="2686628049" sldId="341"/>
            <ac:cxnSpMk id="153" creationId="{D204F287-0322-935B-7687-8F47FF3151E9}"/>
          </ac:cxnSpMkLst>
        </pc:cxnChg>
        <pc:cxnChg chg="mod">
          <ac:chgData name="Mattia Zago" userId="868c17f2-5f7b-4625-be92-cbe91090d795" providerId="ADAL" clId="{CEE03CED-EFCF-4239-9F00-1F6D4EA6A9E8}" dt="2024-04-10T07:38:51.676" v="11623"/>
          <ac:cxnSpMkLst>
            <pc:docMk/>
            <pc:sldMk cId="2686628049" sldId="341"/>
            <ac:cxnSpMk id="157" creationId="{37B9578F-CEBE-6958-16D9-AC8CA8497619}"/>
          </ac:cxnSpMkLst>
        </pc:cxnChg>
        <pc:cxnChg chg="mod">
          <ac:chgData name="Mattia Zago" userId="868c17f2-5f7b-4625-be92-cbe91090d795" providerId="ADAL" clId="{CEE03CED-EFCF-4239-9F00-1F6D4EA6A9E8}" dt="2024-04-10T07:38:51.676" v="11623"/>
          <ac:cxnSpMkLst>
            <pc:docMk/>
            <pc:sldMk cId="2686628049" sldId="341"/>
            <ac:cxnSpMk id="163" creationId="{C10BA86C-2F40-2F39-38CF-514C40E53031}"/>
          </ac:cxnSpMkLst>
        </pc:cxnChg>
        <pc:cxnChg chg="mod">
          <ac:chgData name="Mattia Zago" userId="868c17f2-5f7b-4625-be92-cbe91090d795" providerId="ADAL" clId="{CEE03CED-EFCF-4239-9F00-1F6D4EA6A9E8}" dt="2024-04-10T07:38:51.676" v="11623"/>
          <ac:cxnSpMkLst>
            <pc:docMk/>
            <pc:sldMk cId="2686628049" sldId="341"/>
            <ac:cxnSpMk id="164" creationId="{FF762DCF-8A46-D684-2AE3-E92B217C5B7F}"/>
          </ac:cxnSpMkLst>
        </pc:cxnChg>
        <pc:cxnChg chg="mod">
          <ac:chgData name="Mattia Zago" userId="868c17f2-5f7b-4625-be92-cbe91090d795" providerId="ADAL" clId="{CEE03CED-EFCF-4239-9F00-1F6D4EA6A9E8}" dt="2024-04-10T07:38:51.676" v="11623"/>
          <ac:cxnSpMkLst>
            <pc:docMk/>
            <pc:sldMk cId="2686628049" sldId="341"/>
            <ac:cxnSpMk id="165" creationId="{96D8C0EE-96CA-E731-949D-42CFC8FE01FD}"/>
          </ac:cxnSpMkLst>
        </pc:cxnChg>
        <pc:cxnChg chg="mod">
          <ac:chgData name="Mattia Zago" userId="868c17f2-5f7b-4625-be92-cbe91090d795" providerId="ADAL" clId="{CEE03CED-EFCF-4239-9F00-1F6D4EA6A9E8}" dt="2024-04-10T07:38:51.676" v="11623"/>
          <ac:cxnSpMkLst>
            <pc:docMk/>
            <pc:sldMk cId="2686628049" sldId="341"/>
            <ac:cxnSpMk id="166" creationId="{624CA807-9031-4E42-5708-550A3D0628C7}"/>
          </ac:cxnSpMkLst>
        </pc:cxnChg>
        <pc:cxnChg chg="mod">
          <ac:chgData name="Mattia Zago" userId="868c17f2-5f7b-4625-be92-cbe91090d795" providerId="ADAL" clId="{CEE03CED-EFCF-4239-9F00-1F6D4EA6A9E8}" dt="2024-04-10T07:38:51.676" v="11623"/>
          <ac:cxnSpMkLst>
            <pc:docMk/>
            <pc:sldMk cId="2686628049" sldId="341"/>
            <ac:cxnSpMk id="167" creationId="{BD500A76-7868-A3ED-2815-5358D5F49CE9}"/>
          </ac:cxnSpMkLst>
        </pc:cxnChg>
        <pc:cxnChg chg="mod">
          <ac:chgData name="Mattia Zago" userId="868c17f2-5f7b-4625-be92-cbe91090d795" providerId="ADAL" clId="{CEE03CED-EFCF-4239-9F00-1F6D4EA6A9E8}" dt="2024-04-10T07:38:51.676" v="11623"/>
          <ac:cxnSpMkLst>
            <pc:docMk/>
            <pc:sldMk cId="2686628049" sldId="341"/>
            <ac:cxnSpMk id="168" creationId="{10823232-E734-E703-2D58-7A7452513F12}"/>
          </ac:cxnSpMkLst>
        </pc:cxnChg>
        <pc:cxnChg chg="mod">
          <ac:chgData name="Mattia Zago" userId="868c17f2-5f7b-4625-be92-cbe91090d795" providerId="ADAL" clId="{CEE03CED-EFCF-4239-9F00-1F6D4EA6A9E8}" dt="2024-04-10T07:38:51.676" v="11623"/>
          <ac:cxnSpMkLst>
            <pc:docMk/>
            <pc:sldMk cId="2686628049" sldId="341"/>
            <ac:cxnSpMk id="175" creationId="{3C286C76-0E78-52C2-8A59-7C352DD40FC8}"/>
          </ac:cxnSpMkLst>
        </pc:cxnChg>
        <pc:cxnChg chg="mod">
          <ac:chgData name="Mattia Zago" userId="868c17f2-5f7b-4625-be92-cbe91090d795" providerId="ADAL" clId="{CEE03CED-EFCF-4239-9F00-1F6D4EA6A9E8}" dt="2024-04-10T07:38:51.676" v="11623"/>
          <ac:cxnSpMkLst>
            <pc:docMk/>
            <pc:sldMk cId="2686628049" sldId="341"/>
            <ac:cxnSpMk id="176" creationId="{891464CC-D3D7-9B4F-42FC-205FAE011618}"/>
          </ac:cxnSpMkLst>
        </pc:cxnChg>
        <pc:cxnChg chg="mod">
          <ac:chgData name="Mattia Zago" userId="868c17f2-5f7b-4625-be92-cbe91090d795" providerId="ADAL" clId="{CEE03CED-EFCF-4239-9F00-1F6D4EA6A9E8}" dt="2024-04-10T07:38:51.676" v="11623"/>
          <ac:cxnSpMkLst>
            <pc:docMk/>
            <pc:sldMk cId="2686628049" sldId="341"/>
            <ac:cxnSpMk id="177" creationId="{2FBD6A17-6528-2792-DA77-15191024BB9A}"/>
          </ac:cxnSpMkLst>
        </pc:cxnChg>
        <pc:cxnChg chg="mod">
          <ac:chgData name="Mattia Zago" userId="868c17f2-5f7b-4625-be92-cbe91090d795" providerId="ADAL" clId="{CEE03CED-EFCF-4239-9F00-1F6D4EA6A9E8}" dt="2024-04-10T07:38:51.676" v="11623"/>
          <ac:cxnSpMkLst>
            <pc:docMk/>
            <pc:sldMk cId="2686628049" sldId="341"/>
            <ac:cxnSpMk id="178" creationId="{B2D4CFFC-A9A3-48BA-2C6E-AC778F089AF3}"/>
          </ac:cxnSpMkLst>
        </pc:cxnChg>
        <pc:cxnChg chg="mod">
          <ac:chgData name="Mattia Zago" userId="868c17f2-5f7b-4625-be92-cbe91090d795" providerId="ADAL" clId="{CEE03CED-EFCF-4239-9F00-1F6D4EA6A9E8}" dt="2024-04-10T07:38:51.676" v="11623"/>
          <ac:cxnSpMkLst>
            <pc:docMk/>
            <pc:sldMk cId="2686628049" sldId="341"/>
            <ac:cxnSpMk id="179" creationId="{8CBAC14B-4EDC-E7BA-35CF-523CF80758FA}"/>
          </ac:cxnSpMkLst>
        </pc:cxnChg>
        <pc:cxnChg chg="mod">
          <ac:chgData name="Mattia Zago" userId="868c17f2-5f7b-4625-be92-cbe91090d795" providerId="ADAL" clId="{CEE03CED-EFCF-4239-9F00-1F6D4EA6A9E8}" dt="2024-04-10T07:38:51.676" v="11623"/>
          <ac:cxnSpMkLst>
            <pc:docMk/>
            <pc:sldMk cId="2686628049" sldId="341"/>
            <ac:cxnSpMk id="182" creationId="{D135A387-AAE7-BE62-81A2-B3CAD3BC67BB}"/>
          </ac:cxnSpMkLst>
        </pc:cxnChg>
        <pc:cxnChg chg="mod">
          <ac:chgData name="Mattia Zago" userId="868c17f2-5f7b-4625-be92-cbe91090d795" providerId="ADAL" clId="{CEE03CED-EFCF-4239-9F00-1F6D4EA6A9E8}" dt="2024-04-10T07:38:51.676" v="11623"/>
          <ac:cxnSpMkLst>
            <pc:docMk/>
            <pc:sldMk cId="2686628049" sldId="341"/>
            <ac:cxnSpMk id="185" creationId="{E7B02D05-A06A-FB0E-5325-3B0AEC6F04B1}"/>
          </ac:cxnSpMkLst>
        </pc:cxnChg>
        <pc:cxnChg chg="mod">
          <ac:chgData name="Mattia Zago" userId="868c17f2-5f7b-4625-be92-cbe91090d795" providerId="ADAL" clId="{CEE03CED-EFCF-4239-9F00-1F6D4EA6A9E8}" dt="2024-04-10T07:38:51.676" v="11623"/>
          <ac:cxnSpMkLst>
            <pc:docMk/>
            <pc:sldMk cId="2686628049" sldId="341"/>
            <ac:cxnSpMk id="190" creationId="{ABA5DA39-F0AA-F330-B25A-3E5C1530D632}"/>
          </ac:cxnSpMkLst>
        </pc:cxnChg>
        <pc:cxnChg chg="mod">
          <ac:chgData name="Mattia Zago" userId="868c17f2-5f7b-4625-be92-cbe91090d795" providerId="ADAL" clId="{CEE03CED-EFCF-4239-9F00-1F6D4EA6A9E8}" dt="2024-04-10T07:38:51.676" v="11623"/>
          <ac:cxnSpMkLst>
            <pc:docMk/>
            <pc:sldMk cId="2686628049" sldId="341"/>
            <ac:cxnSpMk id="191" creationId="{75E1DF78-A328-49D4-821D-5592EE40E4EB}"/>
          </ac:cxnSpMkLst>
        </pc:cxnChg>
        <pc:cxnChg chg="mod">
          <ac:chgData name="Mattia Zago" userId="868c17f2-5f7b-4625-be92-cbe91090d795" providerId="ADAL" clId="{CEE03CED-EFCF-4239-9F00-1F6D4EA6A9E8}" dt="2024-04-10T07:38:51.676" v="11623"/>
          <ac:cxnSpMkLst>
            <pc:docMk/>
            <pc:sldMk cId="2686628049" sldId="341"/>
            <ac:cxnSpMk id="192" creationId="{AE57C2E2-1DAC-D858-DECD-7D6185179AA4}"/>
          </ac:cxnSpMkLst>
        </pc:cxnChg>
        <pc:cxnChg chg="mod">
          <ac:chgData name="Mattia Zago" userId="868c17f2-5f7b-4625-be92-cbe91090d795" providerId="ADAL" clId="{CEE03CED-EFCF-4239-9F00-1F6D4EA6A9E8}" dt="2024-04-10T07:38:51.676" v="11623"/>
          <ac:cxnSpMkLst>
            <pc:docMk/>
            <pc:sldMk cId="2686628049" sldId="341"/>
            <ac:cxnSpMk id="193" creationId="{B4033BEE-C779-FE3C-58DF-517E2A70ECA3}"/>
          </ac:cxnSpMkLst>
        </pc:cxnChg>
        <pc:cxnChg chg="mod">
          <ac:chgData name="Mattia Zago" userId="868c17f2-5f7b-4625-be92-cbe91090d795" providerId="ADAL" clId="{CEE03CED-EFCF-4239-9F00-1F6D4EA6A9E8}" dt="2024-04-10T07:38:51.676" v="11623"/>
          <ac:cxnSpMkLst>
            <pc:docMk/>
            <pc:sldMk cId="2686628049" sldId="341"/>
            <ac:cxnSpMk id="194" creationId="{FEF68721-F9FF-933F-85CE-B004442CF3D9}"/>
          </ac:cxnSpMkLst>
        </pc:cxnChg>
        <pc:cxnChg chg="mod">
          <ac:chgData name="Mattia Zago" userId="868c17f2-5f7b-4625-be92-cbe91090d795" providerId="ADAL" clId="{CEE03CED-EFCF-4239-9F00-1F6D4EA6A9E8}" dt="2024-04-10T07:38:51.676" v="11623"/>
          <ac:cxnSpMkLst>
            <pc:docMk/>
            <pc:sldMk cId="2686628049" sldId="341"/>
            <ac:cxnSpMk id="196" creationId="{95DDE7EE-6636-7C7E-B214-E93F7AB12B97}"/>
          </ac:cxnSpMkLst>
        </pc:cxnChg>
      </pc:sldChg>
      <pc:sldChg chg="addSp delSp modSp add mod modTransition">
        <pc:chgData name="Mattia Zago" userId="868c17f2-5f7b-4625-be92-cbe91090d795" providerId="ADAL" clId="{CEE03CED-EFCF-4239-9F00-1F6D4EA6A9E8}" dt="2024-04-11T14:22:53.584" v="24363" actId="478"/>
        <pc:sldMkLst>
          <pc:docMk/>
          <pc:sldMk cId="2841691503" sldId="342"/>
        </pc:sldMkLst>
        <pc:spChg chg="mod">
          <ac:chgData name="Mattia Zago" userId="868c17f2-5f7b-4625-be92-cbe91090d795" providerId="ADAL" clId="{CEE03CED-EFCF-4239-9F00-1F6D4EA6A9E8}" dt="2024-04-09T15:24:31.734" v="10914" actId="20577"/>
          <ac:spMkLst>
            <pc:docMk/>
            <pc:sldMk cId="2841691503" sldId="342"/>
            <ac:spMk id="2" creationId="{3C2E2AD2-9514-D3AF-1C25-90A87EDF23A4}"/>
          </ac:spMkLst>
        </pc:spChg>
        <pc:spChg chg="mod">
          <ac:chgData name="Mattia Zago" userId="868c17f2-5f7b-4625-be92-cbe91090d795" providerId="ADAL" clId="{CEE03CED-EFCF-4239-9F00-1F6D4EA6A9E8}" dt="2024-04-09T15:25:27.260" v="10928" actId="5793"/>
          <ac:spMkLst>
            <pc:docMk/>
            <pc:sldMk cId="2841691503" sldId="342"/>
            <ac:spMk id="35" creationId="{7EC08E5E-A155-B172-1E07-B3B844E26AF5}"/>
          </ac:spMkLst>
        </pc:spChg>
        <pc:spChg chg="add del mod">
          <ac:chgData name="Mattia Zago" userId="868c17f2-5f7b-4625-be92-cbe91090d795" providerId="ADAL" clId="{CEE03CED-EFCF-4239-9F00-1F6D4EA6A9E8}" dt="2024-04-10T07:38:58.177" v="11625" actId="478"/>
          <ac:spMkLst>
            <pc:docMk/>
            <pc:sldMk cId="2841691503" sldId="342"/>
            <ac:spMk id="64" creationId="{9385A7AF-DE7B-4061-42D0-05896C0FE1FE}"/>
          </ac:spMkLst>
        </pc:spChg>
        <pc:spChg chg="add del mod">
          <ac:chgData name="Mattia Zago" userId="868c17f2-5f7b-4625-be92-cbe91090d795" providerId="ADAL" clId="{CEE03CED-EFCF-4239-9F00-1F6D4EA6A9E8}" dt="2024-04-10T07:38:58.177" v="11625" actId="478"/>
          <ac:spMkLst>
            <pc:docMk/>
            <pc:sldMk cId="2841691503" sldId="342"/>
            <ac:spMk id="65" creationId="{8C10329F-6A9A-8B95-445F-FC9A1081B5B0}"/>
          </ac:spMkLst>
        </pc:spChg>
        <pc:spChg chg="add del mod">
          <ac:chgData name="Mattia Zago" userId="868c17f2-5f7b-4625-be92-cbe91090d795" providerId="ADAL" clId="{CEE03CED-EFCF-4239-9F00-1F6D4EA6A9E8}" dt="2024-04-10T07:38:58.177" v="11625" actId="478"/>
          <ac:spMkLst>
            <pc:docMk/>
            <pc:sldMk cId="2841691503" sldId="342"/>
            <ac:spMk id="66" creationId="{FBA91F9C-7216-6C60-BDFF-93B947BEDFD5}"/>
          </ac:spMkLst>
        </pc:spChg>
        <pc:spChg chg="ord">
          <ac:chgData name="Mattia Zago" userId="868c17f2-5f7b-4625-be92-cbe91090d795" providerId="ADAL" clId="{CEE03CED-EFCF-4239-9F00-1F6D4EA6A9E8}" dt="2024-04-09T15:25:10.946" v="10918" actId="166"/>
          <ac:spMkLst>
            <pc:docMk/>
            <pc:sldMk cId="2841691503" sldId="342"/>
            <ac:spMk id="71" creationId="{F90F3305-CC4E-1652-CFDC-46F425284B1F}"/>
          </ac:spMkLst>
        </pc:spChg>
        <pc:spChg chg="add del mod">
          <ac:chgData name="Mattia Zago" userId="868c17f2-5f7b-4625-be92-cbe91090d795" providerId="ADAL" clId="{CEE03CED-EFCF-4239-9F00-1F6D4EA6A9E8}" dt="2024-04-10T07:38:58.177" v="11625" actId="478"/>
          <ac:spMkLst>
            <pc:docMk/>
            <pc:sldMk cId="2841691503" sldId="342"/>
            <ac:spMk id="73" creationId="{14738258-1214-AE77-5645-ACE11C3B5987}"/>
          </ac:spMkLst>
        </pc:spChg>
        <pc:spChg chg="add del mod">
          <ac:chgData name="Mattia Zago" userId="868c17f2-5f7b-4625-be92-cbe91090d795" providerId="ADAL" clId="{CEE03CED-EFCF-4239-9F00-1F6D4EA6A9E8}" dt="2024-04-10T07:38:58.177" v="11625" actId="478"/>
          <ac:spMkLst>
            <pc:docMk/>
            <pc:sldMk cId="2841691503" sldId="342"/>
            <ac:spMk id="75" creationId="{E23E5E82-5E6D-094A-6214-47361D19046F}"/>
          </ac:spMkLst>
        </pc:spChg>
        <pc:spChg chg="add del mod">
          <ac:chgData name="Mattia Zago" userId="868c17f2-5f7b-4625-be92-cbe91090d795" providerId="ADAL" clId="{CEE03CED-EFCF-4239-9F00-1F6D4EA6A9E8}" dt="2024-04-10T07:38:58.177" v="11625" actId="478"/>
          <ac:spMkLst>
            <pc:docMk/>
            <pc:sldMk cId="2841691503" sldId="342"/>
            <ac:spMk id="86" creationId="{3E619731-E472-7127-D891-E95C87C86A8E}"/>
          </ac:spMkLst>
        </pc:spChg>
        <pc:spChg chg="add del mod">
          <ac:chgData name="Mattia Zago" userId="868c17f2-5f7b-4625-be92-cbe91090d795" providerId="ADAL" clId="{CEE03CED-EFCF-4239-9F00-1F6D4EA6A9E8}" dt="2024-04-10T07:38:58.177" v="11625" actId="478"/>
          <ac:spMkLst>
            <pc:docMk/>
            <pc:sldMk cId="2841691503" sldId="342"/>
            <ac:spMk id="88" creationId="{100DE296-ACA5-3DE0-B813-7EC25CE550B8}"/>
          </ac:spMkLst>
        </pc:spChg>
        <pc:spChg chg="add del mod">
          <ac:chgData name="Mattia Zago" userId="868c17f2-5f7b-4625-be92-cbe91090d795" providerId="ADAL" clId="{CEE03CED-EFCF-4239-9F00-1F6D4EA6A9E8}" dt="2024-04-10T07:38:58.177" v="11625" actId="478"/>
          <ac:spMkLst>
            <pc:docMk/>
            <pc:sldMk cId="2841691503" sldId="342"/>
            <ac:spMk id="91" creationId="{9C9C53CE-1A2F-B197-600D-E954A6F126E9}"/>
          </ac:spMkLst>
        </pc:spChg>
        <pc:spChg chg="add del mod">
          <ac:chgData name="Mattia Zago" userId="868c17f2-5f7b-4625-be92-cbe91090d795" providerId="ADAL" clId="{CEE03CED-EFCF-4239-9F00-1F6D4EA6A9E8}" dt="2024-04-10T07:38:58.177" v="11625" actId="478"/>
          <ac:spMkLst>
            <pc:docMk/>
            <pc:sldMk cId="2841691503" sldId="342"/>
            <ac:spMk id="92" creationId="{25F98A26-0C2E-B8F9-3855-B7C8F59EE136}"/>
          </ac:spMkLst>
        </pc:spChg>
        <pc:spChg chg="add del mod">
          <ac:chgData name="Mattia Zago" userId="868c17f2-5f7b-4625-be92-cbe91090d795" providerId="ADAL" clId="{CEE03CED-EFCF-4239-9F00-1F6D4EA6A9E8}" dt="2024-04-10T07:38:58.177" v="11625" actId="478"/>
          <ac:spMkLst>
            <pc:docMk/>
            <pc:sldMk cId="2841691503" sldId="342"/>
            <ac:spMk id="93" creationId="{D7B99B34-5312-ACA1-C625-B6EA4B11CCCE}"/>
          </ac:spMkLst>
        </pc:spChg>
        <pc:spChg chg="add del mod">
          <ac:chgData name="Mattia Zago" userId="868c17f2-5f7b-4625-be92-cbe91090d795" providerId="ADAL" clId="{CEE03CED-EFCF-4239-9F00-1F6D4EA6A9E8}" dt="2024-04-10T07:38:58.177" v="11625" actId="478"/>
          <ac:spMkLst>
            <pc:docMk/>
            <pc:sldMk cId="2841691503" sldId="342"/>
            <ac:spMk id="95" creationId="{AACACD6C-0F9F-BAF2-D14B-BD929A5C5906}"/>
          </ac:spMkLst>
        </pc:spChg>
        <pc:spChg chg="add del mod">
          <ac:chgData name="Mattia Zago" userId="868c17f2-5f7b-4625-be92-cbe91090d795" providerId="ADAL" clId="{CEE03CED-EFCF-4239-9F00-1F6D4EA6A9E8}" dt="2024-04-10T07:38:58.177" v="11625" actId="478"/>
          <ac:spMkLst>
            <pc:docMk/>
            <pc:sldMk cId="2841691503" sldId="342"/>
            <ac:spMk id="96" creationId="{9433B4AA-7825-E698-28C3-99F705AEE396}"/>
          </ac:spMkLst>
        </pc:spChg>
        <pc:spChg chg="add del mod">
          <ac:chgData name="Mattia Zago" userId="868c17f2-5f7b-4625-be92-cbe91090d795" providerId="ADAL" clId="{CEE03CED-EFCF-4239-9F00-1F6D4EA6A9E8}" dt="2024-04-10T07:38:58.177" v="11625" actId="478"/>
          <ac:spMkLst>
            <pc:docMk/>
            <pc:sldMk cId="2841691503" sldId="342"/>
            <ac:spMk id="98" creationId="{ACFDA73E-CF9E-7E64-551C-937137B8E11C}"/>
          </ac:spMkLst>
        </pc:spChg>
        <pc:spChg chg="add del mod">
          <ac:chgData name="Mattia Zago" userId="868c17f2-5f7b-4625-be92-cbe91090d795" providerId="ADAL" clId="{CEE03CED-EFCF-4239-9F00-1F6D4EA6A9E8}" dt="2024-04-10T07:38:58.177" v="11625" actId="478"/>
          <ac:spMkLst>
            <pc:docMk/>
            <pc:sldMk cId="2841691503" sldId="342"/>
            <ac:spMk id="108" creationId="{D9B6E597-D807-7D2C-0D52-31E60D7C4BC0}"/>
          </ac:spMkLst>
        </pc:spChg>
        <pc:spChg chg="add del mod">
          <ac:chgData name="Mattia Zago" userId="868c17f2-5f7b-4625-be92-cbe91090d795" providerId="ADAL" clId="{CEE03CED-EFCF-4239-9F00-1F6D4EA6A9E8}" dt="2024-04-10T07:38:58.177" v="11625" actId="478"/>
          <ac:spMkLst>
            <pc:docMk/>
            <pc:sldMk cId="2841691503" sldId="342"/>
            <ac:spMk id="111" creationId="{27D115CA-002F-E5B1-02EF-CB1DDD50F24F}"/>
          </ac:spMkLst>
        </pc:spChg>
        <pc:spChg chg="add del mod">
          <ac:chgData name="Mattia Zago" userId="868c17f2-5f7b-4625-be92-cbe91090d795" providerId="ADAL" clId="{CEE03CED-EFCF-4239-9F00-1F6D4EA6A9E8}" dt="2024-04-10T07:38:58.177" v="11625" actId="478"/>
          <ac:spMkLst>
            <pc:docMk/>
            <pc:sldMk cId="2841691503" sldId="342"/>
            <ac:spMk id="113" creationId="{5506C059-BD51-6480-D311-407525B1075A}"/>
          </ac:spMkLst>
        </pc:spChg>
        <pc:spChg chg="add del mod">
          <ac:chgData name="Mattia Zago" userId="868c17f2-5f7b-4625-be92-cbe91090d795" providerId="ADAL" clId="{CEE03CED-EFCF-4239-9F00-1F6D4EA6A9E8}" dt="2024-04-10T07:38:58.177" v="11625" actId="478"/>
          <ac:spMkLst>
            <pc:docMk/>
            <pc:sldMk cId="2841691503" sldId="342"/>
            <ac:spMk id="122" creationId="{84328751-E370-F4F6-E273-05839652E609}"/>
          </ac:spMkLst>
        </pc:spChg>
        <pc:spChg chg="mod">
          <ac:chgData name="Mattia Zago" userId="868c17f2-5f7b-4625-be92-cbe91090d795" providerId="ADAL" clId="{CEE03CED-EFCF-4239-9F00-1F6D4EA6A9E8}" dt="2024-04-09T15:33:05.667" v="11052"/>
          <ac:spMkLst>
            <pc:docMk/>
            <pc:sldMk cId="2841691503" sldId="342"/>
            <ac:spMk id="125" creationId="{20B33FA9-E36E-9C36-7CFB-97205AA65671}"/>
          </ac:spMkLst>
        </pc:spChg>
        <pc:spChg chg="mod">
          <ac:chgData name="Mattia Zago" userId="868c17f2-5f7b-4625-be92-cbe91090d795" providerId="ADAL" clId="{CEE03CED-EFCF-4239-9F00-1F6D4EA6A9E8}" dt="2024-04-09T15:33:05.667" v="11052"/>
          <ac:spMkLst>
            <pc:docMk/>
            <pc:sldMk cId="2841691503" sldId="342"/>
            <ac:spMk id="126" creationId="{FD315B5D-31E8-FBDF-892A-98C43D49B333}"/>
          </ac:spMkLst>
        </pc:spChg>
        <pc:spChg chg="mod">
          <ac:chgData name="Mattia Zago" userId="868c17f2-5f7b-4625-be92-cbe91090d795" providerId="ADAL" clId="{CEE03CED-EFCF-4239-9F00-1F6D4EA6A9E8}" dt="2024-04-09T15:33:05.667" v="11052"/>
          <ac:spMkLst>
            <pc:docMk/>
            <pc:sldMk cId="2841691503" sldId="342"/>
            <ac:spMk id="128" creationId="{BF45C0F2-2CE0-698C-5C78-E3E922545B1E}"/>
          </ac:spMkLst>
        </pc:spChg>
        <pc:spChg chg="mod">
          <ac:chgData name="Mattia Zago" userId="868c17f2-5f7b-4625-be92-cbe91090d795" providerId="ADAL" clId="{CEE03CED-EFCF-4239-9F00-1F6D4EA6A9E8}" dt="2024-04-09T15:33:05.667" v="11052"/>
          <ac:spMkLst>
            <pc:docMk/>
            <pc:sldMk cId="2841691503" sldId="342"/>
            <ac:spMk id="129" creationId="{C8CA9EA9-25BB-1269-DA03-0825549DA92D}"/>
          </ac:spMkLst>
        </pc:spChg>
        <pc:spChg chg="mod">
          <ac:chgData name="Mattia Zago" userId="868c17f2-5f7b-4625-be92-cbe91090d795" providerId="ADAL" clId="{CEE03CED-EFCF-4239-9F00-1F6D4EA6A9E8}" dt="2024-04-09T15:33:05.667" v="11052"/>
          <ac:spMkLst>
            <pc:docMk/>
            <pc:sldMk cId="2841691503" sldId="342"/>
            <ac:spMk id="132" creationId="{6C861990-1B8F-8675-B44A-20B9494533E8}"/>
          </ac:spMkLst>
        </pc:spChg>
        <pc:spChg chg="mod">
          <ac:chgData name="Mattia Zago" userId="868c17f2-5f7b-4625-be92-cbe91090d795" providerId="ADAL" clId="{CEE03CED-EFCF-4239-9F00-1F6D4EA6A9E8}" dt="2024-04-09T15:33:05.667" v="11052"/>
          <ac:spMkLst>
            <pc:docMk/>
            <pc:sldMk cId="2841691503" sldId="342"/>
            <ac:spMk id="133" creationId="{45F1C811-4697-A15B-21CE-8F7666341902}"/>
          </ac:spMkLst>
        </pc:spChg>
        <pc:spChg chg="mod">
          <ac:chgData name="Mattia Zago" userId="868c17f2-5f7b-4625-be92-cbe91090d795" providerId="ADAL" clId="{CEE03CED-EFCF-4239-9F00-1F6D4EA6A9E8}" dt="2024-04-09T15:33:05.667" v="11052"/>
          <ac:spMkLst>
            <pc:docMk/>
            <pc:sldMk cId="2841691503" sldId="342"/>
            <ac:spMk id="139" creationId="{8213254C-4BB2-4D35-EA8E-00340032C9ED}"/>
          </ac:spMkLst>
        </pc:spChg>
        <pc:spChg chg="mod">
          <ac:chgData name="Mattia Zago" userId="868c17f2-5f7b-4625-be92-cbe91090d795" providerId="ADAL" clId="{CEE03CED-EFCF-4239-9F00-1F6D4EA6A9E8}" dt="2024-04-10T07:38:58.907" v="11626"/>
          <ac:spMkLst>
            <pc:docMk/>
            <pc:sldMk cId="2841691503" sldId="342"/>
            <ac:spMk id="148" creationId="{09A77C65-2B14-EB00-1228-D50882B24BD2}"/>
          </ac:spMkLst>
        </pc:spChg>
        <pc:spChg chg="mod">
          <ac:chgData name="Mattia Zago" userId="868c17f2-5f7b-4625-be92-cbe91090d795" providerId="ADAL" clId="{CEE03CED-EFCF-4239-9F00-1F6D4EA6A9E8}" dt="2024-04-10T07:38:58.907" v="11626"/>
          <ac:spMkLst>
            <pc:docMk/>
            <pc:sldMk cId="2841691503" sldId="342"/>
            <ac:spMk id="149" creationId="{D46EFB57-8B87-565E-84B4-8EDD2DA4124A}"/>
          </ac:spMkLst>
        </pc:spChg>
        <pc:spChg chg="mod">
          <ac:chgData name="Mattia Zago" userId="868c17f2-5f7b-4625-be92-cbe91090d795" providerId="ADAL" clId="{CEE03CED-EFCF-4239-9F00-1F6D4EA6A9E8}" dt="2024-04-10T07:38:58.907" v="11626"/>
          <ac:spMkLst>
            <pc:docMk/>
            <pc:sldMk cId="2841691503" sldId="342"/>
            <ac:spMk id="150" creationId="{11CD5310-4F96-3F7B-E3AE-1F70605C4869}"/>
          </ac:spMkLst>
        </pc:spChg>
        <pc:spChg chg="mod">
          <ac:chgData name="Mattia Zago" userId="868c17f2-5f7b-4625-be92-cbe91090d795" providerId="ADAL" clId="{CEE03CED-EFCF-4239-9F00-1F6D4EA6A9E8}" dt="2024-04-10T07:38:58.907" v="11626"/>
          <ac:spMkLst>
            <pc:docMk/>
            <pc:sldMk cId="2841691503" sldId="342"/>
            <ac:spMk id="153" creationId="{550B644B-8C89-C740-B9F3-1C2AC43C247A}"/>
          </ac:spMkLst>
        </pc:spChg>
        <pc:spChg chg="mod">
          <ac:chgData name="Mattia Zago" userId="868c17f2-5f7b-4625-be92-cbe91090d795" providerId="ADAL" clId="{CEE03CED-EFCF-4239-9F00-1F6D4EA6A9E8}" dt="2024-04-10T07:38:58.907" v="11626"/>
          <ac:spMkLst>
            <pc:docMk/>
            <pc:sldMk cId="2841691503" sldId="342"/>
            <ac:spMk id="154" creationId="{FEBC2C45-444B-C288-7A3E-493411C8FEEE}"/>
          </ac:spMkLst>
        </pc:spChg>
        <pc:spChg chg="mod">
          <ac:chgData name="Mattia Zago" userId="868c17f2-5f7b-4625-be92-cbe91090d795" providerId="ADAL" clId="{CEE03CED-EFCF-4239-9F00-1F6D4EA6A9E8}" dt="2024-04-10T07:38:58.907" v="11626"/>
          <ac:spMkLst>
            <pc:docMk/>
            <pc:sldMk cId="2841691503" sldId="342"/>
            <ac:spMk id="157" creationId="{7943AD07-3CBD-F929-99AA-9B233ED0F653}"/>
          </ac:spMkLst>
        </pc:spChg>
        <pc:spChg chg="mod">
          <ac:chgData name="Mattia Zago" userId="868c17f2-5f7b-4625-be92-cbe91090d795" providerId="ADAL" clId="{CEE03CED-EFCF-4239-9F00-1F6D4EA6A9E8}" dt="2024-04-10T07:38:58.907" v="11626"/>
          <ac:spMkLst>
            <pc:docMk/>
            <pc:sldMk cId="2841691503" sldId="342"/>
            <ac:spMk id="158" creationId="{53E39471-D282-7840-03AA-C0566DF1370A}"/>
          </ac:spMkLst>
        </pc:spChg>
        <pc:spChg chg="mod">
          <ac:chgData name="Mattia Zago" userId="868c17f2-5f7b-4625-be92-cbe91090d795" providerId="ADAL" clId="{CEE03CED-EFCF-4239-9F00-1F6D4EA6A9E8}" dt="2024-04-10T07:38:58.907" v="11626"/>
          <ac:spMkLst>
            <pc:docMk/>
            <pc:sldMk cId="2841691503" sldId="342"/>
            <ac:spMk id="160" creationId="{4C0BED27-3514-0ECF-3F91-8DAAAB6EA910}"/>
          </ac:spMkLst>
        </pc:spChg>
        <pc:spChg chg="mod">
          <ac:chgData name="Mattia Zago" userId="868c17f2-5f7b-4625-be92-cbe91090d795" providerId="ADAL" clId="{CEE03CED-EFCF-4239-9F00-1F6D4EA6A9E8}" dt="2024-04-10T07:38:58.907" v="11626"/>
          <ac:spMkLst>
            <pc:docMk/>
            <pc:sldMk cId="2841691503" sldId="342"/>
            <ac:spMk id="161" creationId="{AF964072-0120-CB22-7C98-CF91D6AB8995}"/>
          </ac:spMkLst>
        </pc:spChg>
        <pc:spChg chg="mod">
          <ac:chgData name="Mattia Zago" userId="868c17f2-5f7b-4625-be92-cbe91090d795" providerId="ADAL" clId="{CEE03CED-EFCF-4239-9F00-1F6D4EA6A9E8}" dt="2024-04-10T07:38:58.907" v="11626"/>
          <ac:spMkLst>
            <pc:docMk/>
            <pc:sldMk cId="2841691503" sldId="342"/>
            <ac:spMk id="162" creationId="{8C928FDC-E1B8-5443-A52B-281D6691DA8B}"/>
          </ac:spMkLst>
        </pc:spChg>
        <pc:spChg chg="mod">
          <ac:chgData name="Mattia Zago" userId="868c17f2-5f7b-4625-be92-cbe91090d795" providerId="ADAL" clId="{CEE03CED-EFCF-4239-9F00-1F6D4EA6A9E8}" dt="2024-04-10T07:38:58.907" v="11626"/>
          <ac:spMkLst>
            <pc:docMk/>
            <pc:sldMk cId="2841691503" sldId="342"/>
            <ac:spMk id="164" creationId="{697CF5DE-E3F4-967F-E848-185A75ED1B53}"/>
          </ac:spMkLst>
        </pc:spChg>
        <pc:spChg chg="mod">
          <ac:chgData name="Mattia Zago" userId="868c17f2-5f7b-4625-be92-cbe91090d795" providerId="ADAL" clId="{CEE03CED-EFCF-4239-9F00-1F6D4EA6A9E8}" dt="2024-04-10T07:38:58.907" v="11626"/>
          <ac:spMkLst>
            <pc:docMk/>
            <pc:sldMk cId="2841691503" sldId="342"/>
            <ac:spMk id="165" creationId="{AB7BA857-408C-D4F0-C03F-4B582B88344B}"/>
          </ac:spMkLst>
        </pc:spChg>
        <pc:spChg chg="mod">
          <ac:chgData name="Mattia Zago" userId="868c17f2-5f7b-4625-be92-cbe91090d795" providerId="ADAL" clId="{CEE03CED-EFCF-4239-9F00-1F6D4EA6A9E8}" dt="2024-04-10T07:38:58.907" v="11626"/>
          <ac:spMkLst>
            <pc:docMk/>
            <pc:sldMk cId="2841691503" sldId="342"/>
            <ac:spMk id="167" creationId="{9C487CC8-F0AE-8BDE-DF06-9530E74F911E}"/>
          </ac:spMkLst>
        </pc:spChg>
        <pc:spChg chg="mod">
          <ac:chgData name="Mattia Zago" userId="868c17f2-5f7b-4625-be92-cbe91090d795" providerId="ADAL" clId="{CEE03CED-EFCF-4239-9F00-1F6D4EA6A9E8}" dt="2024-04-10T07:38:58.907" v="11626"/>
          <ac:spMkLst>
            <pc:docMk/>
            <pc:sldMk cId="2841691503" sldId="342"/>
            <ac:spMk id="175" creationId="{02DE924E-117D-457E-9F5E-66E9654375E9}"/>
          </ac:spMkLst>
        </pc:spChg>
        <pc:spChg chg="mod">
          <ac:chgData name="Mattia Zago" userId="868c17f2-5f7b-4625-be92-cbe91090d795" providerId="ADAL" clId="{CEE03CED-EFCF-4239-9F00-1F6D4EA6A9E8}" dt="2024-04-10T07:38:58.907" v="11626"/>
          <ac:spMkLst>
            <pc:docMk/>
            <pc:sldMk cId="2841691503" sldId="342"/>
            <ac:spMk id="177" creationId="{2783F79F-EE05-A59D-3CBC-CE2C8E8DEB0F}"/>
          </ac:spMkLst>
        </pc:spChg>
        <pc:spChg chg="mod">
          <ac:chgData name="Mattia Zago" userId="868c17f2-5f7b-4625-be92-cbe91090d795" providerId="ADAL" clId="{CEE03CED-EFCF-4239-9F00-1F6D4EA6A9E8}" dt="2024-04-10T07:38:58.907" v="11626"/>
          <ac:spMkLst>
            <pc:docMk/>
            <pc:sldMk cId="2841691503" sldId="342"/>
            <ac:spMk id="179" creationId="{56123F48-55A6-5DC9-D001-E9CCF9127208}"/>
          </ac:spMkLst>
        </pc:spChg>
        <pc:spChg chg="mod">
          <ac:chgData name="Mattia Zago" userId="868c17f2-5f7b-4625-be92-cbe91090d795" providerId="ADAL" clId="{CEE03CED-EFCF-4239-9F00-1F6D4EA6A9E8}" dt="2024-04-10T07:38:58.907" v="11626"/>
          <ac:spMkLst>
            <pc:docMk/>
            <pc:sldMk cId="2841691503" sldId="342"/>
            <ac:spMk id="186" creationId="{CD157642-519D-0731-DC0F-2A0C10F69FA2}"/>
          </ac:spMkLst>
        </pc:spChg>
        <pc:spChg chg="mod">
          <ac:chgData name="Mattia Zago" userId="868c17f2-5f7b-4625-be92-cbe91090d795" providerId="ADAL" clId="{CEE03CED-EFCF-4239-9F00-1F6D4EA6A9E8}" dt="2024-04-10T07:38:58.907" v="11626"/>
          <ac:spMkLst>
            <pc:docMk/>
            <pc:sldMk cId="2841691503" sldId="342"/>
            <ac:spMk id="189" creationId="{E3C9BF82-EA14-B734-60FC-F99AC60A1C55}"/>
          </ac:spMkLst>
        </pc:spChg>
        <pc:spChg chg="mod">
          <ac:chgData name="Mattia Zago" userId="868c17f2-5f7b-4625-be92-cbe91090d795" providerId="ADAL" clId="{CEE03CED-EFCF-4239-9F00-1F6D4EA6A9E8}" dt="2024-04-10T07:38:58.907" v="11626"/>
          <ac:spMkLst>
            <pc:docMk/>
            <pc:sldMk cId="2841691503" sldId="342"/>
            <ac:spMk id="190" creationId="{5BFC39AE-98B0-353C-9B9F-49C85D338226}"/>
          </ac:spMkLst>
        </pc:spChg>
        <pc:spChg chg="mod">
          <ac:chgData name="Mattia Zago" userId="868c17f2-5f7b-4625-be92-cbe91090d795" providerId="ADAL" clId="{CEE03CED-EFCF-4239-9F00-1F6D4EA6A9E8}" dt="2024-04-10T07:38:58.907" v="11626"/>
          <ac:spMkLst>
            <pc:docMk/>
            <pc:sldMk cId="2841691503" sldId="342"/>
            <ac:spMk id="192" creationId="{3FBA9A2E-CB3A-33E2-C081-80AD5404305E}"/>
          </ac:spMkLst>
        </pc:spChg>
        <pc:spChg chg="mod">
          <ac:chgData name="Mattia Zago" userId="868c17f2-5f7b-4625-be92-cbe91090d795" providerId="ADAL" clId="{CEE03CED-EFCF-4239-9F00-1F6D4EA6A9E8}" dt="2024-04-10T07:38:58.907" v="11626"/>
          <ac:spMkLst>
            <pc:docMk/>
            <pc:sldMk cId="2841691503" sldId="342"/>
            <ac:spMk id="193" creationId="{36ECF106-A4C5-4659-20CB-05B63C49F157}"/>
          </ac:spMkLst>
        </pc:spChg>
        <pc:spChg chg="mod">
          <ac:chgData name="Mattia Zago" userId="868c17f2-5f7b-4625-be92-cbe91090d795" providerId="ADAL" clId="{CEE03CED-EFCF-4239-9F00-1F6D4EA6A9E8}" dt="2024-04-10T07:38:58.907" v="11626"/>
          <ac:spMkLst>
            <pc:docMk/>
            <pc:sldMk cId="2841691503" sldId="342"/>
            <ac:spMk id="194" creationId="{3AC3CDB0-11A8-4E87-B177-3D26FC211A15}"/>
          </ac:spMkLst>
        </pc:spChg>
        <pc:spChg chg="mod">
          <ac:chgData name="Mattia Zago" userId="868c17f2-5f7b-4625-be92-cbe91090d795" providerId="ADAL" clId="{CEE03CED-EFCF-4239-9F00-1F6D4EA6A9E8}" dt="2024-04-10T07:38:58.907" v="11626"/>
          <ac:spMkLst>
            <pc:docMk/>
            <pc:sldMk cId="2841691503" sldId="342"/>
            <ac:spMk id="195" creationId="{A2881660-1E17-EE50-F965-A704261B566F}"/>
          </ac:spMkLst>
        </pc:spChg>
        <pc:spChg chg="mod">
          <ac:chgData name="Mattia Zago" userId="868c17f2-5f7b-4625-be92-cbe91090d795" providerId="ADAL" clId="{CEE03CED-EFCF-4239-9F00-1F6D4EA6A9E8}" dt="2024-04-10T07:38:58.907" v="11626"/>
          <ac:spMkLst>
            <pc:docMk/>
            <pc:sldMk cId="2841691503" sldId="342"/>
            <ac:spMk id="201" creationId="{0D15CD82-5FD5-E671-2F89-A3C88CD93131}"/>
          </ac:spMkLst>
        </pc:spChg>
        <pc:grpChg chg="del">
          <ac:chgData name="Mattia Zago" userId="868c17f2-5f7b-4625-be92-cbe91090d795" providerId="ADAL" clId="{CEE03CED-EFCF-4239-9F00-1F6D4EA6A9E8}" dt="2024-04-09T15:33:05.335" v="11051" actId="478"/>
          <ac:grpSpMkLst>
            <pc:docMk/>
            <pc:sldMk cId="2841691503" sldId="342"/>
            <ac:grpSpMk id="6" creationId="{DD55BD9C-B0EC-B0D7-3E65-7526852086D7}"/>
          </ac:grpSpMkLst>
        </pc:grpChg>
        <pc:grpChg chg="add del mod">
          <ac:chgData name="Mattia Zago" userId="868c17f2-5f7b-4625-be92-cbe91090d795" providerId="ADAL" clId="{CEE03CED-EFCF-4239-9F00-1F6D4EA6A9E8}" dt="2024-04-10T07:38:58.177" v="11625" actId="478"/>
          <ac:grpSpMkLst>
            <pc:docMk/>
            <pc:sldMk cId="2841691503" sldId="342"/>
            <ac:grpSpMk id="123" creationId="{8EA580F5-D22A-A5FC-048D-01C27442E985}"/>
          </ac:grpSpMkLst>
        </pc:grpChg>
        <pc:grpChg chg="add mod">
          <ac:chgData name="Mattia Zago" userId="868c17f2-5f7b-4625-be92-cbe91090d795" providerId="ADAL" clId="{CEE03CED-EFCF-4239-9F00-1F6D4EA6A9E8}" dt="2024-04-10T07:38:58.907" v="11626"/>
          <ac:grpSpMkLst>
            <pc:docMk/>
            <pc:sldMk cId="2841691503" sldId="342"/>
            <ac:grpSpMk id="147" creationId="{607E7D92-E4B7-5C5D-8810-66124CD65979}"/>
          </ac:grpSpMkLst>
        </pc:grpChg>
        <pc:grpChg chg="mod">
          <ac:chgData name="Mattia Zago" userId="868c17f2-5f7b-4625-be92-cbe91090d795" providerId="ADAL" clId="{CEE03CED-EFCF-4239-9F00-1F6D4EA6A9E8}" dt="2024-04-10T07:38:58.907" v="11626"/>
          <ac:grpSpMkLst>
            <pc:docMk/>
            <pc:sldMk cId="2841691503" sldId="342"/>
            <ac:grpSpMk id="187" creationId="{4C43921C-5354-34F4-BCDA-D5E76CFF0C4B}"/>
          </ac:grpSpMkLst>
        </pc:grpChg>
        <pc:picChg chg="del mod">
          <ac:chgData name="Mattia Zago" userId="868c17f2-5f7b-4625-be92-cbe91090d795" providerId="ADAL" clId="{CEE03CED-EFCF-4239-9F00-1F6D4EA6A9E8}" dt="2024-04-11T14:22:53.584" v="24363" actId="478"/>
          <ac:picMkLst>
            <pc:docMk/>
            <pc:sldMk cId="2841691503" sldId="342"/>
            <ac:picMk id="83" creationId="{F0B3E473-4757-51F4-4B9F-5A7447AC76A7}"/>
          </ac:picMkLst>
        </pc:picChg>
        <pc:picChg chg="add del mod">
          <ac:chgData name="Mattia Zago" userId="868c17f2-5f7b-4625-be92-cbe91090d795" providerId="ADAL" clId="{CEE03CED-EFCF-4239-9F00-1F6D4EA6A9E8}" dt="2024-04-10T07:38:58.177" v="11625" actId="478"/>
          <ac:picMkLst>
            <pc:docMk/>
            <pc:sldMk cId="2841691503" sldId="342"/>
            <ac:picMk id="97" creationId="{EFF028F8-3FD4-446D-020A-F7DD8F5B79A2}"/>
          </ac:picMkLst>
        </pc:picChg>
        <pc:picChg chg="add del mod">
          <ac:chgData name="Mattia Zago" userId="868c17f2-5f7b-4625-be92-cbe91090d795" providerId="ADAL" clId="{CEE03CED-EFCF-4239-9F00-1F6D4EA6A9E8}" dt="2024-04-10T07:38:58.177" v="11625" actId="478"/>
          <ac:picMkLst>
            <pc:docMk/>
            <pc:sldMk cId="2841691503" sldId="342"/>
            <ac:picMk id="99" creationId="{0EB55128-2558-25D2-0C8E-A5682E21C524}"/>
          </ac:picMkLst>
        </pc:picChg>
        <pc:picChg chg="add del mod">
          <ac:chgData name="Mattia Zago" userId="868c17f2-5f7b-4625-be92-cbe91090d795" providerId="ADAL" clId="{CEE03CED-EFCF-4239-9F00-1F6D4EA6A9E8}" dt="2024-04-10T07:38:58.177" v="11625" actId="478"/>
          <ac:picMkLst>
            <pc:docMk/>
            <pc:sldMk cId="2841691503" sldId="342"/>
            <ac:picMk id="110" creationId="{869E5BBE-9065-AF54-AABD-3A5143221F5F}"/>
          </ac:picMkLst>
        </pc:picChg>
        <pc:picChg chg="add del mod">
          <ac:chgData name="Mattia Zago" userId="868c17f2-5f7b-4625-be92-cbe91090d795" providerId="ADAL" clId="{CEE03CED-EFCF-4239-9F00-1F6D4EA6A9E8}" dt="2024-04-10T07:38:58.177" v="11625" actId="478"/>
          <ac:picMkLst>
            <pc:docMk/>
            <pc:sldMk cId="2841691503" sldId="342"/>
            <ac:picMk id="112" creationId="{63E5ED2F-A81F-743E-8B80-F7B758FF4F40}"/>
          </ac:picMkLst>
        </pc:picChg>
        <pc:picChg chg="add del mod">
          <ac:chgData name="Mattia Zago" userId="868c17f2-5f7b-4625-be92-cbe91090d795" providerId="ADAL" clId="{CEE03CED-EFCF-4239-9F00-1F6D4EA6A9E8}" dt="2024-04-10T07:38:58.177" v="11625" actId="478"/>
          <ac:picMkLst>
            <pc:docMk/>
            <pc:sldMk cId="2841691503" sldId="342"/>
            <ac:picMk id="114" creationId="{1B8D2423-327A-D7E5-BC95-2F13C80D383D}"/>
          </ac:picMkLst>
        </pc:picChg>
        <pc:picChg chg="mod">
          <ac:chgData name="Mattia Zago" userId="868c17f2-5f7b-4625-be92-cbe91090d795" providerId="ADAL" clId="{CEE03CED-EFCF-4239-9F00-1F6D4EA6A9E8}" dt="2024-04-10T07:38:58.907" v="11626"/>
          <ac:picMkLst>
            <pc:docMk/>
            <pc:sldMk cId="2841691503" sldId="342"/>
            <ac:picMk id="166" creationId="{BE7C145A-73B5-5033-663C-4A34F1B1ADD7}"/>
          </ac:picMkLst>
        </pc:picChg>
        <pc:picChg chg="mod">
          <ac:chgData name="Mattia Zago" userId="868c17f2-5f7b-4625-be92-cbe91090d795" providerId="ADAL" clId="{CEE03CED-EFCF-4239-9F00-1F6D4EA6A9E8}" dt="2024-04-10T07:38:58.907" v="11626"/>
          <ac:picMkLst>
            <pc:docMk/>
            <pc:sldMk cId="2841691503" sldId="342"/>
            <ac:picMk id="168" creationId="{1AEFEB37-A1FD-79B1-2C5E-BD8B914500BA}"/>
          </ac:picMkLst>
        </pc:picChg>
        <pc:picChg chg="mod">
          <ac:chgData name="Mattia Zago" userId="868c17f2-5f7b-4625-be92-cbe91090d795" providerId="ADAL" clId="{CEE03CED-EFCF-4239-9F00-1F6D4EA6A9E8}" dt="2024-04-10T07:38:58.907" v="11626"/>
          <ac:picMkLst>
            <pc:docMk/>
            <pc:sldMk cId="2841691503" sldId="342"/>
            <ac:picMk id="176" creationId="{55096FE5-EF54-4B15-2CC2-C85EBDF10211}"/>
          </ac:picMkLst>
        </pc:picChg>
        <pc:picChg chg="mod">
          <ac:chgData name="Mattia Zago" userId="868c17f2-5f7b-4625-be92-cbe91090d795" providerId="ADAL" clId="{CEE03CED-EFCF-4239-9F00-1F6D4EA6A9E8}" dt="2024-04-10T07:38:58.907" v="11626"/>
          <ac:picMkLst>
            <pc:docMk/>
            <pc:sldMk cId="2841691503" sldId="342"/>
            <ac:picMk id="178" creationId="{413F892A-A6A0-90A9-5415-543A8D2771D8}"/>
          </ac:picMkLst>
        </pc:picChg>
        <pc:picChg chg="mod">
          <ac:chgData name="Mattia Zago" userId="868c17f2-5f7b-4625-be92-cbe91090d795" providerId="ADAL" clId="{CEE03CED-EFCF-4239-9F00-1F6D4EA6A9E8}" dt="2024-04-10T07:38:58.907" v="11626"/>
          <ac:picMkLst>
            <pc:docMk/>
            <pc:sldMk cId="2841691503" sldId="342"/>
            <ac:picMk id="180" creationId="{90D15533-3BFB-020B-D51B-9F465601A4E8}"/>
          </ac:picMkLst>
        </pc:picChg>
        <pc:cxnChg chg="add del mod">
          <ac:chgData name="Mattia Zago" userId="868c17f2-5f7b-4625-be92-cbe91090d795" providerId="ADAL" clId="{CEE03CED-EFCF-4239-9F00-1F6D4EA6A9E8}" dt="2024-04-10T07:38:58.177" v="11625" actId="478"/>
          <ac:cxnSpMkLst>
            <pc:docMk/>
            <pc:sldMk cId="2841691503" sldId="342"/>
            <ac:cxnSpMk id="68" creationId="{C18C72E6-DDC2-B587-C9E5-A721F1C4331F}"/>
          </ac:cxnSpMkLst>
        </pc:cxnChg>
        <pc:cxnChg chg="mod">
          <ac:chgData name="Mattia Zago" userId="868c17f2-5f7b-4625-be92-cbe91090d795" providerId="ADAL" clId="{CEE03CED-EFCF-4239-9F00-1F6D4EA6A9E8}" dt="2024-04-09T15:33:38.444" v="11060" actId="14100"/>
          <ac:cxnSpMkLst>
            <pc:docMk/>
            <pc:sldMk cId="2841691503" sldId="342"/>
            <ac:cxnSpMk id="69" creationId="{5A670DB4-23AA-5C34-80D9-D16CF93C74B9}"/>
          </ac:cxnSpMkLst>
        </pc:cxnChg>
        <pc:cxnChg chg="add del mod">
          <ac:chgData name="Mattia Zago" userId="868c17f2-5f7b-4625-be92-cbe91090d795" providerId="ADAL" clId="{CEE03CED-EFCF-4239-9F00-1F6D4EA6A9E8}" dt="2024-04-10T07:38:58.177" v="11625" actId="478"/>
          <ac:cxnSpMkLst>
            <pc:docMk/>
            <pc:sldMk cId="2841691503" sldId="342"/>
            <ac:cxnSpMk id="70" creationId="{70313335-2A06-9D54-0EBC-59FA33BFFEF6}"/>
          </ac:cxnSpMkLst>
        </pc:cxnChg>
        <pc:cxnChg chg="mod">
          <ac:chgData name="Mattia Zago" userId="868c17f2-5f7b-4625-be92-cbe91090d795" providerId="ADAL" clId="{CEE03CED-EFCF-4239-9F00-1F6D4EA6A9E8}" dt="2024-04-09T15:33:09.265" v="11053" actId="14100"/>
          <ac:cxnSpMkLst>
            <pc:docMk/>
            <pc:sldMk cId="2841691503" sldId="342"/>
            <ac:cxnSpMk id="74" creationId="{F8450B50-BA45-E992-80CD-AA9A7C5A541C}"/>
          </ac:cxnSpMkLst>
        </pc:cxnChg>
        <pc:cxnChg chg="add del mod">
          <ac:chgData name="Mattia Zago" userId="868c17f2-5f7b-4625-be92-cbe91090d795" providerId="ADAL" clId="{CEE03CED-EFCF-4239-9F00-1F6D4EA6A9E8}" dt="2024-04-10T07:38:58.177" v="11625" actId="478"/>
          <ac:cxnSpMkLst>
            <pc:docMk/>
            <pc:sldMk cId="2841691503" sldId="342"/>
            <ac:cxnSpMk id="77" creationId="{8D826A49-CAA5-43CF-D495-94B9CE35347F}"/>
          </ac:cxnSpMkLst>
        </pc:cxnChg>
        <pc:cxnChg chg="mod">
          <ac:chgData name="Mattia Zago" userId="868c17f2-5f7b-4625-be92-cbe91090d795" providerId="ADAL" clId="{CEE03CED-EFCF-4239-9F00-1F6D4EA6A9E8}" dt="2024-04-09T15:33:29.518" v="11057" actId="208"/>
          <ac:cxnSpMkLst>
            <pc:docMk/>
            <pc:sldMk cId="2841691503" sldId="342"/>
            <ac:cxnSpMk id="84" creationId="{A1D4D4F4-AB2D-24EE-EF33-B1BFEB019FF4}"/>
          </ac:cxnSpMkLst>
        </pc:cxnChg>
        <pc:cxnChg chg="add del mod">
          <ac:chgData name="Mattia Zago" userId="868c17f2-5f7b-4625-be92-cbe91090d795" providerId="ADAL" clId="{CEE03CED-EFCF-4239-9F00-1F6D4EA6A9E8}" dt="2024-04-10T07:38:58.177" v="11625" actId="478"/>
          <ac:cxnSpMkLst>
            <pc:docMk/>
            <pc:sldMk cId="2841691503" sldId="342"/>
            <ac:cxnSpMk id="85" creationId="{CC372F7C-49CF-7EFD-AE79-08BAB59AD4F6}"/>
          </ac:cxnSpMkLst>
        </pc:cxnChg>
        <pc:cxnChg chg="mod">
          <ac:chgData name="Mattia Zago" userId="868c17f2-5f7b-4625-be92-cbe91090d795" providerId="ADAL" clId="{CEE03CED-EFCF-4239-9F00-1F6D4EA6A9E8}" dt="2024-04-09T15:33:33.463" v="11059" actId="208"/>
          <ac:cxnSpMkLst>
            <pc:docMk/>
            <pc:sldMk cId="2841691503" sldId="342"/>
            <ac:cxnSpMk id="87" creationId="{F0B43F9C-C1A1-D0FB-4FF6-4203F2595BD8}"/>
          </ac:cxnSpMkLst>
        </pc:cxnChg>
        <pc:cxnChg chg="add del mod">
          <ac:chgData name="Mattia Zago" userId="868c17f2-5f7b-4625-be92-cbe91090d795" providerId="ADAL" clId="{CEE03CED-EFCF-4239-9F00-1F6D4EA6A9E8}" dt="2024-04-10T07:38:58.177" v="11625" actId="478"/>
          <ac:cxnSpMkLst>
            <pc:docMk/>
            <pc:sldMk cId="2841691503" sldId="342"/>
            <ac:cxnSpMk id="89" creationId="{5446A7B9-C61C-73DB-CB18-37A10F0E417D}"/>
          </ac:cxnSpMkLst>
        </pc:cxnChg>
        <pc:cxnChg chg="mod">
          <ac:chgData name="Mattia Zago" userId="868c17f2-5f7b-4625-be92-cbe91090d795" providerId="ADAL" clId="{CEE03CED-EFCF-4239-9F00-1F6D4EA6A9E8}" dt="2024-04-09T15:33:31.649" v="11058" actId="208"/>
          <ac:cxnSpMkLst>
            <pc:docMk/>
            <pc:sldMk cId="2841691503" sldId="342"/>
            <ac:cxnSpMk id="90" creationId="{CE823443-F3E8-87C5-BDA4-E4546D034B5A}"/>
          </ac:cxnSpMkLst>
        </pc:cxnChg>
        <pc:cxnChg chg="add del mod">
          <ac:chgData name="Mattia Zago" userId="868c17f2-5f7b-4625-be92-cbe91090d795" providerId="ADAL" clId="{CEE03CED-EFCF-4239-9F00-1F6D4EA6A9E8}" dt="2024-04-10T07:38:58.177" v="11625" actId="478"/>
          <ac:cxnSpMkLst>
            <pc:docMk/>
            <pc:sldMk cId="2841691503" sldId="342"/>
            <ac:cxnSpMk id="94" creationId="{C5704F67-75CA-7524-1DFE-7D6F03FB17CB}"/>
          </ac:cxnSpMkLst>
        </pc:cxnChg>
        <pc:cxnChg chg="add del mod">
          <ac:chgData name="Mattia Zago" userId="868c17f2-5f7b-4625-be92-cbe91090d795" providerId="ADAL" clId="{CEE03CED-EFCF-4239-9F00-1F6D4EA6A9E8}" dt="2024-04-10T07:38:58.177" v="11625" actId="478"/>
          <ac:cxnSpMkLst>
            <pc:docMk/>
            <pc:sldMk cId="2841691503" sldId="342"/>
            <ac:cxnSpMk id="101" creationId="{04832538-A9C9-5404-4EC3-369E930FCC98}"/>
          </ac:cxnSpMkLst>
        </pc:cxnChg>
        <pc:cxnChg chg="add del mod">
          <ac:chgData name="Mattia Zago" userId="868c17f2-5f7b-4625-be92-cbe91090d795" providerId="ADAL" clId="{CEE03CED-EFCF-4239-9F00-1F6D4EA6A9E8}" dt="2024-04-10T07:38:58.177" v="11625" actId="478"/>
          <ac:cxnSpMkLst>
            <pc:docMk/>
            <pc:sldMk cId="2841691503" sldId="342"/>
            <ac:cxnSpMk id="102" creationId="{558D8300-001B-7E9A-4314-9354F3FD8FB3}"/>
          </ac:cxnSpMkLst>
        </pc:cxnChg>
        <pc:cxnChg chg="add del mod">
          <ac:chgData name="Mattia Zago" userId="868c17f2-5f7b-4625-be92-cbe91090d795" providerId="ADAL" clId="{CEE03CED-EFCF-4239-9F00-1F6D4EA6A9E8}" dt="2024-04-10T07:38:58.177" v="11625" actId="478"/>
          <ac:cxnSpMkLst>
            <pc:docMk/>
            <pc:sldMk cId="2841691503" sldId="342"/>
            <ac:cxnSpMk id="104" creationId="{4EFAAA42-772D-1D4B-2870-702A35CBDEDB}"/>
          </ac:cxnSpMkLst>
        </pc:cxnChg>
        <pc:cxnChg chg="add del mod">
          <ac:chgData name="Mattia Zago" userId="868c17f2-5f7b-4625-be92-cbe91090d795" providerId="ADAL" clId="{CEE03CED-EFCF-4239-9F00-1F6D4EA6A9E8}" dt="2024-04-10T07:38:58.177" v="11625" actId="478"/>
          <ac:cxnSpMkLst>
            <pc:docMk/>
            <pc:sldMk cId="2841691503" sldId="342"/>
            <ac:cxnSpMk id="105" creationId="{AD290572-DEFC-F8A4-6343-79BB2D210EE2}"/>
          </ac:cxnSpMkLst>
        </pc:cxnChg>
        <pc:cxnChg chg="add del mod">
          <ac:chgData name="Mattia Zago" userId="868c17f2-5f7b-4625-be92-cbe91090d795" providerId="ADAL" clId="{CEE03CED-EFCF-4239-9F00-1F6D4EA6A9E8}" dt="2024-04-10T07:38:58.177" v="11625" actId="478"/>
          <ac:cxnSpMkLst>
            <pc:docMk/>
            <pc:sldMk cId="2841691503" sldId="342"/>
            <ac:cxnSpMk id="106" creationId="{9B7C7089-E00C-7F01-77C5-8401D90A06C1}"/>
          </ac:cxnSpMkLst>
        </pc:cxnChg>
        <pc:cxnChg chg="add del mod">
          <ac:chgData name="Mattia Zago" userId="868c17f2-5f7b-4625-be92-cbe91090d795" providerId="ADAL" clId="{CEE03CED-EFCF-4239-9F00-1F6D4EA6A9E8}" dt="2024-04-10T07:38:58.177" v="11625" actId="478"/>
          <ac:cxnSpMkLst>
            <pc:docMk/>
            <pc:sldMk cId="2841691503" sldId="342"/>
            <ac:cxnSpMk id="107" creationId="{9755BC80-9E45-A932-B42B-EF732917C7BD}"/>
          </ac:cxnSpMkLst>
        </pc:cxnChg>
        <pc:cxnChg chg="add del mod">
          <ac:chgData name="Mattia Zago" userId="868c17f2-5f7b-4625-be92-cbe91090d795" providerId="ADAL" clId="{CEE03CED-EFCF-4239-9F00-1F6D4EA6A9E8}" dt="2024-04-10T07:38:58.177" v="11625" actId="478"/>
          <ac:cxnSpMkLst>
            <pc:docMk/>
            <pc:sldMk cId="2841691503" sldId="342"/>
            <ac:cxnSpMk id="115" creationId="{972684BD-7189-DEC0-3F6A-4B15800A6EFA}"/>
          </ac:cxnSpMkLst>
        </pc:cxnChg>
        <pc:cxnChg chg="add del mod">
          <ac:chgData name="Mattia Zago" userId="868c17f2-5f7b-4625-be92-cbe91090d795" providerId="ADAL" clId="{CEE03CED-EFCF-4239-9F00-1F6D4EA6A9E8}" dt="2024-04-10T07:38:58.177" v="11625" actId="478"/>
          <ac:cxnSpMkLst>
            <pc:docMk/>
            <pc:sldMk cId="2841691503" sldId="342"/>
            <ac:cxnSpMk id="116" creationId="{04A45094-CA57-A476-4691-7BAB2E4CD362}"/>
          </ac:cxnSpMkLst>
        </pc:cxnChg>
        <pc:cxnChg chg="add del mod">
          <ac:chgData name="Mattia Zago" userId="868c17f2-5f7b-4625-be92-cbe91090d795" providerId="ADAL" clId="{CEE03CED-EFCF-4239-9F00-1F6D4EA6A9E8}" dt="2024-04-10T07:38:58.177" v="11625" actId="478"/>
          <ac:cxnSpMkLst>
            <pc:docMk/>
            <pc:sldMk cId="2841691503" sldId="342"/>
            <ac:cxnSpMk id="118" creationId="{D775B890-4C8C-7E51-9E8D-92CB1BEA36A9}"/>
          </ac:cxnSpMkLst>
        </pc:cxnChg>
        <pc:cxnChg chg="add del mod">
          <ac:chgData name="Mattia Zago" userId="868c17f2-5f7b-4625-be92-cbe91090d795" providerId="ADAL" clId="{CEE03CED-EFCF-4239-9F00-1F6D4EA6A9E8}" dt="2024-04-10T07:38:58.177" v="11625" actId="478"/>
          <ac:cxnSpMkLst>
            <pc:docMk/>
            <pc:sldMk cId="2841691503" sldId="342"/>
            <ac:cxnSpMk id="119" creationId="{90F4CEC6-1D76-8259-F1AD-A780D56FEFAB}"/>
          </ac:cxnSpMkLst>
        </pc:cxnChg>
        <pc:cxnChg chg="mod">
          <ac:chgData name="Mattia Zago" userId="868c17f2-5f7b-4625-be92-cbe91090d795" providerId="ADAL" clId="{CEE03CED-EFCF-4239-9F00-1F6D4EA6A9E8}" dt="2024-04-09T15:33:15.651" v="11055" actId="14100"/>
          <ac:cxnSpMkLst>
            <pc:docMk/>
            <pc:sldMk cId="2841691503" sldId="342"/>
            <ac:cxnSpMk id="120" creationId="{7D9C3AEF-CCBA-E766-9048-44EE4ADE48E7}"/>
          </ac:cxnSpMkLst>
        </pc:cxnChg>
        <pc:cxnChg chg="add del mod">
          <ac:chgData name="Mattia Zago" userId="868c17f2-5f7b-4625-be92-cbe91090d795" providerId="ADAL" clId="{CEE03CED-EFCF-4239-9F00-1F6D4EA6A9E8}" dt="2024-04-10T07:38:58.177" v="11625" actId="478"/>
          <ac:cxnSpMkLst>
            <pc:docMk/>
            <pc:sldMk cId="2841691503" sldId="342"/>
            <ac:cxnSpMk id="121" creationId="{033969B2-D03F-C9A2-051E-E51D770FB83E}"/>
          </ac:cxnSpMkLst>
        </pc:cxnChg>
        <pc:cxnChg chg="mod">
          <ac:chgData name="Mattia Zago" userId="868c17f2-5f7b-4625-be92-cbe91090d795" providerId="ADAL" clId="{CEE03CED-EFCF-4239-9F00-1F6D4EA6A9E8}" dt="2024-04-09T15:33:24.235" v="11056" actId="14100"/>
          <ac:cxnSpMkLst>
            <pc:docMk/>
            <pc:sldMk cId="2841691503" sldId="342"/>
            <ac:cxnSpMk id="124" creationId="{3AEADCF4-B78E-9136-4AC7-6380DB047F2E}"/>
          </ac:cxnSpMkLst>
        </pc:cxnChg>
        <pc:cxnChg chg="mod">
          <ac:chgData name="Mattia Zago" userId="868c17f2-5f7b-4625-be92-cbe91090d795" providerId="ADAL" clId="{CEE03CED-EFCF-4239-9F00-1F6D4EA6A9E8}" dt="2024-04-09T15:33:05.667" v="11052"/>
          <ac:cxnSpMkLst>
            <pc:docMk/>
            <pc:sldMk cId="2841691503" sldId="342"/>
            <ac:cxnSpMk id="127" creationId="{06E2875E-10A8-A4DF-C4E5-266DED84E7D8}"/>
          </ac:cxnSpMkLst>
        </pc:cxnChg>
        <pc:cxnChg chg="mod">
          <ac:chgData name="Mattia Zago" userId="868c17f2-5f7b-4625-be92-cbe91090d795" providerId="ADAL" clId="{CEE03CED-EFCF-4239-9F00-1F6D4EA6A9E8}" dt="2024-04-09T15:33:05.667" v="11052"/>
          <ac:cxnSpMkLst>
            <pc:docMk/>
            <pc:sldMk cId="2841691503" sldId="342"/>
            <ac:cxnSpMk id="134" creationId="{355F39CC-4DE8-877D-460F-858DECDD96AA}"/>
          </ac:cxnSpMkLst>
        </pc:cxnChg>
        <pc:cxnChg chg="mod">
          <ac:chgData name="Mattia Zago" userId="868c17f2-5f7b-4625-be92-cbe91090d795" providerId="ADAL" clId="{CEE03CED-EFCF-4239-9F00-1F6D4EA6A9E8}" dt="2024-04-09T15:33:05.667" v="11052"/>
          <ac:cxnSpMkLst>
            <pc:docMk/>
            <pc:sldMk cId="2841691503" sldId="342"/>
            <ac:cxnSpMk id="135" creationId="{EC0DE984-36C3-0257-B640-8E202FB51EA0}"/>
          </ac:cxnSpMkLst>
        </pc:cxnChg>
        <pc:cxnChg chg="mod">
          <ac:chgData name="Mattia Zago" userId="868c17f2-5f7b-4625-be92-cbe91090d795" providerId="ADAL" clId="{CEE03CED-EFCF-4239-9F00-1F6D4EA6A9E8}" dt="2024-04-09T15:33:05.667" v="11052"/>
          <ac:cxnSpMkLst>
            <pc:docMk/>
            <pc:sldMk cId="2841691503" sldId="342"/>
            <ac:cxnSpMk id="136" creationId="{C98AD3A7-6031-0596-A4A0-D667BCED16A2}"/>
          </ac:cxnSpMkLst>
        </pc:cxnChg>
        <pc:cxnChg chg="mod">
          <ac:chgData name="Mattia Zago" userId="868c17f2-5f7b-4625-be92-cbe91090d795" providerId="ADAL" clId="{CEE03CED-EFCF-4239-9F00-1F6D4EA6A9E8}" dt="2024-04-09T15:33:05.667" v="11052"/>
          <ac:cxnSpMkLst>
            <pc:docMk/>
            <pc:sldMk cId="2841691503" sldId="342"/>
            <ac:cxnSpMk id="137" creationId="{541C6E5E-988F-D60B-196E-5BD5E074C46D}"/>
          </ac:cxnSpMkLst>
        </pc:cxnChg>
        <pc:cxnChg chg="mod">
          <ac:chgData name="Mattia Zago" userId="868c17f2-5f7b-4625-be92-cbe91090d795" providerId="ADAL" clId="{CEE03CED-EFCF-4239-9F00-1F6D4EA6A9E8}" dt="2024-04-09T15:33:05.667" v="11052"/>
          <ac:cxnSpMkLst>
            <pc:docMk/>
            <pc:sldMk cId="2841691503" sldId="342"/>
            <ac:cxnSpMk id="138" creationId="{564E807D-4CF9-7FD0-A288-BD344AEEE71A}"/>
          </ac:cxnSpMkLst>
        </pc:cxnChg>
        <pc:cxnChg chg="mod">
          <ac:chgData name="Mattia Zago" userId="868c17f2-5f7b-4625-be92-cbe91090d795" providerId="ADAL" clId="{CEE03CED-EFCF-4239-9F00-1F6D4EA6A9E8}" dt="2024-04-09T15:33:05.667" v="11052"/>
          <ac:cxnSpMkLst>
            <pc:docMk/>
            <pc:sldMk cId="2841691503" sldId="342"/>
            <ac:cxnSpMk id="140" creationId="{D16F7265-AB92-7377-EF1C-C3499BACA0BD}"/>
          </ac:cxnSpMkLst>
        </pc:cxnChg>
        <pc:cxnChg chg="add del mod">
          <ac:chgData name="Mattia Zago" userId="868c17f2-5f7b-4625-be92-cbe91090d795" providerId="ADAL" clId="{CEE03CED-EFCF-4239-9F00-1F6D4EA6A9E8}" dt="2024-04-10T07:38:58.177" v="11625" actId="478"/>
          <ac:cxnSpMkLst>
            <pc:docMk/>
            <pc:sldMk cId="2841691503" sldId="342"/>
            <ac:cxnSpMk id="141" creationId="{03ED2CAC-6472-8475-6A16-35585AA943FC}"/>
          </ac:cxnSpMkLst>
        </pc:cxnChg>
        <pc:cxnChg chg="mod">
          <ac:chgData name="Mattia Zago" userId="868c17f2-5f7b-4625-be92-cbe91090d795" providerId="ADAL" clId="{CEE03CED-EFCF-4239-9F00-1F6D4EA6A9E8}" dt="2024-04-10T07:38:58.907" v="11626"/>
          <ac:cxnSpMkLst>
            <pc:docMk/>
            <pc:sldMk cId="2841691503" sldId="342"/>
            <ac:cxnSpMk id="151" creationId="{D62F7792-A22E-6D13-0DD4-F7F476E8DD22}"/>
          </ac:cxnSpMkLst>
        </pc:cxnChg>
        <pc:cxnChg chg="mod">
          <ac:chgData name="Mattia Zago" userId="868c17f2-5f7b-4625-be92-cbe91090d795" providerId="ADAL" clId="{CEE03CED-EFCF-4239-9F00-1F6D4EA6A9E8}" dt="2024-04-10T07:38:58.907" v="11626"/>
          <ac:cxnSpMkLst>
            <pc:docMk/>
            <pc:sldMk cId="2841691503" sldId="342"/>
            <ac:cxnSpMk id="152" creationId="{FDD78ACA-911F-0DDC-F80C-4E3C9DB158ED}"/>
          </ac:cxnSpMkLst>
        </pc:cxnChg>
        <pc:cxnChg chg="mod">
          <ac:chgData name="Mattia Zago" userId="868c17f2-5f7b-4625-be92-cbe91090d795" providerId="ADAL" clId="{CEE03CED-EFCF-4239-9F00-1F6D4EA6A9E8}" dt="2024-04-10T07:38:58.907" v="11626"/>
          <ac:cxnSpMkLst>
            <pc:docMk/>
            <pc:sldMk cId="2841691503" sldId="342"/>
            <ac:cxnSpMk id="155" creationId="{58AAE44D-D177-9592-E23C-2D1AA5F91566}"/>
          </ac:cxnSpMkLst>
        </pc:cxnChg>
        <pc:cxnChg chg="mod">
          <ac:chgData name="Mattia Zago" userId="868c17f2-5f7b-4625-be92-cbe91090d795" providerId="ADAL" clId="{CEE03CED-EFCF-4239-9F00-1F6D4EA6A9E8}" dt="2024-04-10T07:38:58.907" v="11626"/>
          <ac:cxnSpMkLst>
            <pc:docMk/>
            <pc:sldMk cId="2841691503" sldId="342"/>
            <ac:cxnSpMk id="156" creationId="{DE3DC9AE-79AD-16A9-ACC0-E32FAE77A5C0}"/>
          </ac:cxnSpMkLst>
        </pc:cxnChg>
        <pc:cxnChg chg="mod">
          <ac:chgData name="Mattia Zago" userId="868c17f2-5f7b-4625-be92-cbe91090d795" providerId="ADAL" clId="{CEE03CED-EFCF-4239-9F00-1F6D4EA6A9E8}" dt="2024-04-10T07:38:58.907" v="11626"/>
          <ac:cxnSpMkLst>
            <pc:docMk/>
            <pc:sldMk cId="2841691503" sldId="342"/>
            <ac:cxnSpMk id="159" creationId="{61BDFD98-7FEB-4722-6837-BBF2C19F45F3}"/>
          </ac:cxnSpMkLst>
        </pc:cxnChg>
        <pc:cxnChg chg="mod">
          <ac:chgData name="Mattia Zago" userId="868c17f2-5f7b-4625-be92-cbe91090d795" providerId="ADAL" clId="{CEE03CED-EFCF-4239-9F00-1F6D4EA6A9E8}" dt="2024-04-10T07:38:58.907" v="11626"/>
          <ac:cxnSpMkLst>
            <pc:docMk/>
            <pc:sldMk cId="2841691503" sldId="342"/>
            <ac:cxnSpMk id="163" creationId="{1221D417-FD52-0439-90B6-75BBD21BB4DB}"/>
          </ac:cxnSpMkLst>
        </pc:cxnChg>
        <pc:cxnChg chg="mod">
          <ac:chgData name="Mattia Zago" userId="868c17f2-5f7b-4625-be92-cbe91090d795" providerId="ADAL" clId="{CEE03CED-EFCF-4239-9F00-1F6D4EA6A9E8}" dt="2024-04-10T07:38:58.907" v="11626"/>
          <ac:cxnSpMkLst>
            <pc:docMk/>
            <pc:sldMk cId="2841691503" sldId="342"/>
            <ac:cxnSpMk id="169" creationId="{BD0F7744-24E3-50BD-FC9B-B62D0DAEE5C9}"/>
          </ac:cxnSpMkLst>
        </pc:cxnChg>
        <pc:cxnChg chg="mod">
          <ac:chgData name="Mattia Zago" userId="868c17f2-5f7b-4625-be92-cbe91090d795" providerId="ADAL" clId="{CEE03CED-EFCF-4239-9F00-1F6D4EA6A9E8}" dt="2024-04-10T07:38:58.907" v="11626"/>
          <ac:cxnSpMkLst>
            <pc:docMk/>
            <pc:sldMk cId="2841691503" sldId="342"/>
            <ac:cxnSpMk id="170" creationId="{A928E0D3-45C2-BAA8-7B6E-5E88290BFE3A}"/>
          </ac:cxnSpMkLst>
        </pc:cxnChg>
        <pc:cxnChg chg="mod">
          <ac:chgData name="Mattia Zago" userId="868c17f2-5f7b-4625-be92-cbe91090d795" providerId="ADAL" clId="{CEE03CED-EFCF-4239-9F00-1F6D4EA6A9E8}" dt="2024-04-10T07:38:58.907" v="11626"/>
          <ac:cxnSpMkLst>
            <pc:docMk/>
            <pc:sldMk cId="2841691503" sldId="342"/>
            <ac:cxnSpMk id="171" creationId="{8AAEEFBE-43A2-4DE2-F787-8D99763FA3AE}"/>
          </ac:cxnSpMkLst>
        </pc:cxnChg>
        <pc:cxnChg chg="mod">
          <ac:chgData name="Mattia Zago" userId="868c17f2-5f7b-4625-be92-cbe91090d795" providerId="ADAL" clId="{CEE03CED-EFCF-4239-9F00-1F6D4EA6A9E8}" dt="2024-04-10T07:38:58.907" v="11626"/>
          <ac:cxnSpMkLst>
            <pc:docMk/>
            <pc:sldMk cId="2841691503" sldId="342"/>
            <ac:cxnSpMk id="172" creationId="{7F771A79-95FE-9861-B48A-E75A05D2D27B}"/>
          </ac:cxnSpMkLst>
        </pc:cxnChg>
        <pc:cxnChg chg="mod">
          <ac:chgData name="Mattia Zago" userId="868c17f2-5f7b-4625-be92-cbe91090d795" providerId="ADAL" clId="{CEE03CED-EFCF-4239-9F00-1F6D4EA6A9E8}" dt="2024-04-10T07:38:58.907" v="11626"/>
          <ac:cxnSpMkLst>
            <pc:docMk/>
            <pc:sldMk cId="2841691503" sldId="342"/>
            <ac:cxnSpMk id="173" creationId="{DF91406C-7D27-0AF7-9FD6-056DD4B0E2E6}"/>
          </ac:cxnSpMkLst>
        </pc:cxnChg>
        <pc:cxnChg chg="mod">
          <ac:chgData name="Mattia Zago" userId="868c17f2-5f7b-4625-be92-cbe91090d795" providerId="ADAL" clId="{CEE03CED-EFCF-4239-9F00-1F6D4EA6A9E8}" dt="2024-04-10T07:38:58.907" v="11626"/>
          <ac:cxnSpMkLst>
            <pc:docMk/>
            <pc:sldMk cId="2841691503" sldId="342"/>
            <ac:cxnSpMk id="174" creationId="{E899A5C7-9654-8AD4-A762-9A72E20C004C}"/>
          </ac:cxnSpMkLst>
        </pc:cxnChg>
        <pc:cxnChg chg="mod">
          <ac:chgData name="Mattia Zago" userId="868c17f2-5f7b-4625-be92-cbe91090d795" providerId="ADAL" clId="{CEE03CED-EFCF-4239-9F00-1F6D4EA6A9E8}" dt="2024-04-10T07:38:58.907" v="11626"/>
          <ac:cxnSpMkLst>
            <pc:docMk/>
            <pc:sldMk cId="2841691503" sldId="342"/>
            <ac:cxnSpMk id="181" creationId="{FB47EE60-A863-DEAC-2DA2-3D7970BAD466}"/>
          </ac:cxnSpMkLst>
        </pc:cxnChg>
        <pc:cxnChg chg="mod">
          <ac:chgData name="Mattia Zago" userId="868c17f2-5f7b-4625-be92-cbe91090d795" providerId="ADAL" clId="{CEE03CED-EFCF-4239-9F00-1F6D4EA6A9E8}" dt="2024-04-10T07:38:58.907" v="11626"/>
          <ac:cxnSpMkLst>
            <pc:docMk/>
            <pc:sldMk cId="2841691503" sldId="342"/>
            <ac:cxnSpMk id="182" creationId="{A15C959A-8FB6-E6D4-F090-F6B660B195AF}"/>
          </ac:cxnSpMkLst>
        </pc:cxnChg>
        <pc:cxnChg chg="mod">
          <ac:chgData name="Mattia Zago" userId="868c17f2-5f7b-4625-be92-cbe91090d795" providerId="ADAL" clId="{CEE03CED-EFCF-4239-9F00-1F6D4EA6A9E8}" dt="2024-04-10T07:38:58.907" v="11626"/>
          <ac:cxnSpMkLst>
            <pc:docMk/>
            <pc:sldMk cId="2841691503" sldId="342"/>
            <ac:cxnSpMk id="183" creationId="{C2AA8430-EB64-4B34-2957-D1969812ECAA}"/>
          </ac:cxnSpMkLst>
        </pc:cxnChg>
        <pc:cxnChg chg="mod">
          <ac:chgData name="Mattia Zago" userId="868c17f2-5f7b-4625-be92-cbe91090d795" providerId="ADAL" clId="{CEE03CED-EFCF-4239-9F00-1F6D4EA6A9E8}" dt="2024-04-10T07:38:58.907" v="11626"/>
          <ac:cxnSpMkLst>
            <pc:docMk/>
            <pc:sldMk cId="2841691503" sldId="342"/>
            <ac:cxnSpMk id="184" creationId="{D2C441CF-2DF2-BA30-725E-CF294A12AB3A}"/>
          </ac:cxnSpMkLst>
        </pc:cxnChg>
        <pc:cxnChg chg="mod">
          <ac:chgData name="Mattia Zago" userId="868c17f2-5f7b-4625-be92-cbe91090d795" providerId="ADAL" clId="{CEE03CED-EFCF-4239-9F00-1F6D4EA6A9E8}" dt="2024-04-10T07:38:58.907" v="11626"/>
          <ac:cxnSpMkLst>
            <pc:docMk/>
            <pc:sldMk cId="2841691503" sldId="342"/>
            <ac:cxnSpMk id="185" creationId="{A3A86417-670A-8463-1003-306AB0EF46CE}"/>
          </ac:cxnSpMkLst>
        </pc:cxnChg>
        <pc:cxnChg chg="mod">
          <ac:chgData name="Mattia Zago" userId="868c17f2-5f7b-4625-be92-cbe91090d795" providerId="ADAL" clId="{CEE03CED-EFCF-4239-9F00-1F6D4EA6A9E8}" dt="2024-04-10T07:38:58.907" v="11626"/>
          <ac:cxnSpMkLst>
            <pc:docMk/>
            <pc:sldMk cId="2841691503" sldId="342"/>
            <ac:cxnSpMk id="188" creationId="{B95DC1C7-A53B-0DC0-FD4C-05A61A5B8C3D}"/>
          </ac:cxnSpMkLst>
        </pc:cxnChg>
        <pc:cxnChg chg="mod">
          <ac:chgData name="Mattia Zago" userId="868c17f2-5f7b-4625-be92-cbe91090d795" providerId="ADAL" clId="{CEE03CED-EFCF-4239-9F00-1F6D4EA6A9E8}" dt="2024-04-10T07:38:58.907" v="11626"/>
          <ac:cxnSpMkLst>
            <pc:docMk/>
            <pc:sldMk cId="2841691503" sldId="342"/>
            <ac:cxnSpMk id="191" creationId="{B4300425-D7E0-92C6-3299-D5708CD951BC}"/>
          </ac:cxnSpMkLst>
        </pc:cxnChg>
        <pc:cxnChg chg="mod">
          <ac:chgData name="Mattia Zago" userId="868c17f2-5f7b-4625-be92-cbe91090d795" providerId="ADAL" clId="{CEE03CED-EFCF-4239-9F00-1F6D4EA6A9E8}" dt="2024-04-10T07:38:58.907" v="11626"/>
          <ac:cxnSpMkLst>
            <pc:docMk/>
            <pc:sldMk cId="2841691503" sldId="342"/>
            <ac:cxnSpMk id="196" creationId="{1409A8B5-DBC5-9E6C-E707-CA603F5494E9}"/>
          </ac:cxnSpMkLst>
        </pc:cxnChg>
        <pc:cxnChg chg="mod">
          <ac:chgData name="Mattia Zago" userId="868c17f2-5f7b-4625-be92-cbe91090d795" providerId="ADAL" clId="{CEE03CED-EFCF-4239-9F00-1F6D4EA6A9E8}" dt="2024-04-10T07:38:58.907" v="11626"/>
          <ac:cxnSpMkLst>
            <pc:docMk/>
            <pc:sldMk cId="2841691503" sldId="342"/>
            <ac:cxnSpMk id="197" creationId="{A84AFF6A-AE23-BD9E-CB9B-3E9083604E6A}"/>
          </ac:cxnSpMkLst>
        </pc:cxnChg>
        <pc:cxnChg chg="mod">
          <ac:chgData name="Mattia Zago" userId="868c17f2-5f7b-4625-be92-cbe91090d795" providerId="ADAL" clId="{CEE03CED-EFCF-4239-9F00-1F6D4EA6A9E8}" dt="2024-04-10T07:38:58.907" v="11626"/>
          <ac:cxnSpMkLst>
            <pc:docMk/>
            <pc:sldMk cId="2841691503" sldId="342"/>
            <ac:cxnSpMk id="198" creationId="{84E3C3EC-B4CA-1D55-8C19-24188CC54D66}"/>
          </ac:cxnSpMkLst>
        </pc:cxnChg>
        <pc:cxnChg chg="mod">
          <ac:chgData name="Mattia Zago" userId="868c17f2-5f7b-4625-be92-cbe91090d795" providerId="ADAL" clId="{CEE03CED-EFCF-4239-9F00-1F6D4EA6A9E8}" dt="2024-04-10T07:38:58.907" v="11626"/>
          <ac:cxnSpMkLst>
            <pc:docMk/>
            <pc:sldMk cId="2841691503" sldId="342"/>
            <ac:cxnSpMk id="199" creationId="{84EC68FD-267D-C2AA-64BB-A9AEFAD2A37C}"/>
          </ac:cxnSpMkLst>
        </pc:cxnChg>
        <pc:cxnChg chg="mod">
          <ac:chgData name="Mattia Zago" userId="868c17f2-5f7b-4625-be92-cbe91090d795" providerId="ADAL" clId="{CEE03CED-EFCF-4239-9F00-1F6D4EA6A9E8}" dt="2024-04-10T07:38:58.907" v="11626"/>
          <ac:cxnSpMkLst>
            <pc:docMk/>
            <pc:sldMk cId="2841691503" sldId="342"/>
            <ac:cxnSpMk id="200" creationId="{36BE862B-173B-9C66-4DFB-A13F2F0CC371}"/>
          </ac:cxnSpMkLst>
        </pc:cxnChg>
        <pc:cxnChg chg="mod">
          <ac:chgData name="Mattia Zago" userId="868c17f2-5f7b-4625-be92-cbe91090d795" providerId="ADAL" clId="{CEE03CED-EFCF-4239-9F00-1F6D4EA6A9E8}" dt="2024-04-10T07:38:58.907" v="11626"/>
          <ac:cxnSpMkLst>
            <pc:docMk/>
            <pc:sldMk cId="2841691503" sldId="342"/>
            <ac:cxnSpMk id="202" creationId="{FFC5E22C-4126-6E51-BB9D-8C61037546B2}"/>
          </ac:cxnSpMkLst>
        </pc:cxnChg>
      </pc:sldChg>
      <pc:sldChg chg="addSp delSp modSp add mod modTransition">
        <pc:chgData name="Mattia Zago" userId="868c17f2-5f7b-4625-be92-cbe91090d795" providerId="ADAL" clId="{CEE03CED-EFCF-4239-9F00-1F6D4EA6A9E8}" dt="2024-04-11T14:22:54.833" v="24364" actId="478"/>
        <pc:sldMkLst>
          <pc:docMk/>
          <pc:sldMk cId="1661779526" sldId="343"/>
        </pc:sldMkLst>
        <pc:spChg chg="del">
          <ac:chgData name="Mattia Zago" userId="868c17f2-5f7b-4625-be92-cbe91090d795" providerId="ADAL" clId="{CEE03CED-EFCF-4239-9F00-1F6D4EA6A9E8}" dt="2024-04-04T15:03:25.064" v="3056" actId="478"/>
          <ac:spMkLst>
            <pc:docMk/>
            <pc:sldMk cId="1661779526" sldId="343"/>
            <ac:spMk id="2" creationId="{3C2E2AD2-9514-D3AF-1C25-90A87EDF23A4}"/>
          </ac:spMkLst>
        </pc:spChg>
        <pc:spChg chg="add del mod">
          <ac:chgData name="Mattia Zago" userId="868c17f2-5f7b-4625-be92-cbe91090d795" providerId="ADAL" clId="{CEE03CED-EFCF-4239-9F00-1F6D4EA6A9E8}" dt="2024-04-04T15:03:26.662" v="3058" actId="478"/>
          <ac:spMkLst>
            <pc:docMk/>
            <pc:sldMk cId="1661779526" sldId="343"/>
            <ac:spMk id="7" creationId="{14EE4C8A-F1F4-3110-85CB-AA0CA09AE7F9}"/>
          </ac:spMkLst>
        </pc:spChg>
        <pc:spChg chg="mod">
          <ac:chgData name="Mattia Zago" userId="868c17f2-5f7b-4625-be92-cbe91090d795" providerId="ADAL" clId="{CEE03CED-EFCF-4239-9F00-1F6D4EA6A9E8}" dt="2024-04-10T07:45:20.827" v="11725" actId="164"/>
          <ac:spMkLst>
            <pc:docMk/>
            <pc:sldMk cId="1661779526" sldId="343"/>
            <ac:spMk id="14" creationId="{4AD50E73-E180-2CEB-CFCE-F13B5BC9B569}"/>
          </ac:spMkLst>
        </pc:spChg>
        <pc:grpChg chg="add mod">
          <ac:chgData name="Mattia Zago" userId="868c17f2-5f7b-4625-be92-cbe91090d795" providerId="ADAL" clId="{CEE03CED-EFCF-4239-9F00-1F6D4EA6A9E8}" dt="2024-04-10T07:45:24.354" v="11735" actId="1035"/>
          <ac:grpSpMkLst>
            <pc:docMk/>
            <pc:sldMk cId="1661779526" sldId="343"/>
            <ac:grpSpMk id="15" creationId="{CCD27006-41EF-F89F-30F0-B58EB39D7D06}"/>
          </ac:grpSpMkLst>
        </pc:grpChg>
        <pc:picChg chg="add del mod">
          <ac:chgData name="Mattia Zago" userId="868c17f2-5f7b-4625-be92-cbe91090d795" providerId="ADAL" clId="{CEE03CED-EFCF-4239-9F00-1F6D4EA6A9E8}" dt="2024-04-11T14:22:54.833" v="24364" actId="478"/>
          <ac:picMkLst>
            <pc:docMk/>
            <pc:sldMk cId="1661779526" sldId="343"/>
            <ac:picMk id="9" creationId="{28E0F05F-FB58-3A61-993B-45237CB2FEF2}"/>
          </ac:picMkLst>
        </pc:picChg>
        <pc:picChg chg="add mod">
          <ac:chgData name="Mattia Zago" userId="868c17f2-5f7b-4625-be92-cbe91090d795" providerId="ADAL" clId="{CEE03CED-EFCF-4239-9F00-1F6D4EA6A9E8}" dt="2024-04-10T07:45:20.827" v="11725" actId="164"/>
          <ac:picMkLst>
            <pc:docMk/>
            <pc:sldMk cId="1661779526" sldId="343"/>
            <ac:picMk id="11" creationId="{8AE1722A-1198-5F73-7865-8ED8EB318FCF}"/>
          </ac:picMkLst>
        </pc:picChg>
        <pc:picChg chg="del mod">
          <ac:chgData name="Mattia Zago" userId="868c17f2-5f7b-4625-be92-cbe91090d795" providerId="ADAL" clId="{CEE03CED-EFCF-4239-9F00-1F6D4EA6A9E8}" dt="2024-04-10T07:43:27.125" v="11703" actId="478"/>
          <ac:picMkLst>
            <pc:docMk/>
            <pc:sldMk cId="1661779526" sldId="343"/>
            <ac:picMk id="16" creationId="{80EA59E4-279D-F71A-7E96-431E12F85610}"/>
          </ac:picMkLst>
        </pc:picChg>
        <pc:picChg chg="del">
          <ac:chgData name="Mattia Zago" userId="868c17f2-5f7b-4625-be92-cbe91090d795" providerId="ADAL" clId="{CEE03CED-EFCF-4239-9F00-1F6D4EA6A9E8}" dt="2024-04-04T15:03:25.804" v="3057" actId="478"/>
          <ac:picMkLst>
            <pc:docMk/>
            <pc:sldMk cId="1661779526" sldId="343"/>
            <ac:picMk id="83" creationId="{F0B3E473-4757-51F4-4B9F-5A7447AC76A7}"/>
          </ac:picMkLst>
        </pc:picChg>
      </pc:sldChg>
      <pc:sldChg chg="addSp delSp modSp new del mod ord modClrScheme modShow chgLayout">
        <pc:chgData name="Mattia Zago" userId="868c17f2-5f7b-4625-be92-cbe91090d795" providerId="ADAL" clId="{CEE03CED-EFCF-4239-9F00-1F6D4EA6A9E8}" dt="2024-04-10T14:58:32.429" v="12671" actId="47"/>
        <pc:sldMkLst>
          <pc:docMk/>
          <pc:sldMk cId="1499573016" sldId="344"/>
        </pc:sldMkLst>
        <pc:spChg chg="del">
          <ac:chgData name="Mattia Zago" userId="868c17f2-5f7b-4625-be92-cbe91090d795" providerId="ADAL" clId="{CEE03CED-EFCF-4239-9F00-1F6D4EA6A9E8}" dt="2024-04-05T08:02:30.275" v="3375" actId="700"/>
          <ac:spMkLst>
            <pc:docMk/>
            <pc:sldMk cId="1499573016" sldId="344"/>
            <ac:spMk id="2" creationId="{DA10BD29-1995-AC58-DD31-67E36078CF20}"/>
          </ac:spMkLst>
        </pc:spChg>
        <pc:spChg chg="del">
          <ac:chgData name="Mattia Zago" userId="868c17f2-5f7b-4625-be92-cbe91090d795" providerId="ADAL" clId="{CEE03CED-EFCF-4239-9F00-1F6D4EA6A9E8}" dt="2024-04-05T08:02:30.275" v="3375" actId="700"/>
          <ac:spMkLst>
            <pc:docMk/>
            <pc:sldMk cId="1499573016" sldId="344"/>
            <ac:spMk id="3" creationId="{8AC8817E-5347-AAB4-88F4-22C92DA82E86}"/>
          </ac:spMkLst>
        </pc:spChg>
        <pc:spChg chg="del">
          <ac:chgData name="Mattia Zago" userId="868c17f2-5f7b-4625-be92-cbe91090d795" providerId="ADAL" clId="{CEE03CED-EFCF-4239-9F00-1F6D4EA6A9E8}" dt="2024-04-05T08:02:30.275" v="3375" actId="700"/>
          <ac:spMkLst>
            <pc:docMk/>
            <pc:sldMk cId="1499573016" sldId="344"/>
            <ac:spMk id="4" creationId="{D22F39E2-4C47-A3E3-B801-B92C405A9C7B}"/>
          </ac:spMkLst>
        </pc:spChg>
        <pc:spChg chg="del">
          <ac:chgData name="Mattia Zago" userId="868c17f2-5f7b-4625-be92-cbe91090d795" providerId="ADAL" clId="{CEE03CED-EFCF-4239-9F00-1F6D4EA6A9E8}" dt="2024-04-05T08:02:30.275" v="3375" actId="700"/>
          <ac:spMkLst>
            <pc:docMk/>
            <pc:sldMk cId="1499573016" sldId="344"/>
            <ac:spMk id="5" creationId="{882E2D5B-3AC8-128D-B2B5-4D2E93FC1BB7}"/>
          </ac:spMkLst>
        </pc:spChg>
        <pc:spChg chg="del">
          <ac:chgData name="Mattia Zago" userId="868c17f2-5f7b-4625-be92-cbe91090d795" providerId="ADAL" clId="{CEE03CED-EFCF-4239-9F00-1F6D4EA6A9E8}" dt="2024-04-05T08:02:30.275" v="3375" actId="700"/>
          <ac:spMkLst>
            <pc:docMk/>
            <pc:sldMk cId="1499573016" sldId="344"/>
            <ac:spMk id="6" creationId="{A5CC6DAC-F13F-89BB-F62D-67B604CF3AAB}"/>
          </ac:spMkLst>
        </pc:spChg>
        <pc:spChg chg="add mod">
          <ac:chgData name="Mattia Zago" userId="868c17f2-5f7b-4625-be92-cbe91090d795" providerId="ADAL" clId="{CEE03CED-EFCF-4239-9F00-1F6D4EA6A9E8}" dt="2024-04-05T10:32:17.725" v="3861" actId="14"/>
          <ac:spMkLst>
            <pc:docMk/>
            <pc:sldMk cId="1499573016" sldId="344"/>
            <ac:spMk id="7" creationId="{319A9D84-6C4E-1127-94DC-CC83A6BDF2DB}"/>
          </ac:spMkLst>
        </pc:spChg>
      </pc:sldChg>
      <pc:sldChg chg="addSp modSp new del mod ord modShow">
        <pc:chgData name="Mattia Zago" userId="868c17f2-5f7b-4625-be92-cbe91090d795" providerId="ADAL" clId="{CEE03CED-EFCF-4239-9F00-1F6D4EA6A9E8}" dt="2024-04-10T14:58:32.429" v="12671" actId="47"/>
        <pc:sldMkLst>
          <pc:docMk/>
          <pc:sldMk cId="436726271" sldId="345"/>
        </pc:sldMkLst>
        <pc:spChg chg="add mod">
          <ac:chgData name="Mattia Zago" userId="868c17f2-5f7b-4625-be92-cbe91090d795" providerId="ADAL" clId="{CEE03CED-EFCF-4239-9F00-1F6D4EA6A9E8}" dt="2024-04-05T10:58:06.582" v="5335" actId="20577"/>
          <ac:spMkLst>
            <pc:docMk/>
            <pc:sldMk cId="436726271" sldId="345"/>
            <ac:spMk id="2" creationId="{519FBEEC-B020-745F-9E96-24D23000BC83}"/>
          </ac:spMkLst>
        </pc:spChg>
      </pc:sldChg>
      <pc:sldChg chg="delSp mod modTransition">
        <pc:chgData name="Mattia Zago" userId="868c17f2-5f7b-4625-be92-cbe91090d795" providerId="ADAL" clId="{CEE03CED-EFCF-4239-9F00-1F6D4EA6A9E8}" dt="2024-04-11T14:22:32.037" v="24343" actId="478"/>
        <pc:sldMkLst>
          <pc:docMk/>
          <pc:sldMk cId="429146886" sldId="346"/>
        </pc:sldMkLst>
        <pc:picChg chg="del">
          <ac:chgData name="Mattia Zago" userId="868c17f2-5f7b-4625-be92-cbe91090d795" providerId="ADAL" clId="{CEE03CED-EFCF-4239-9F00-1F6D4EA6A9E8}" dt="2024-04-11T14:22:32.037" v="24343" actId="478"/>
          <ac:picMkLst>
            <pc:docMk/>
            <pc:sldMk cId="429146886" sldId="346"/>
            <ac:picMk id="83" creationId="{F0B3E473-4757-51F4-4B9F-5A7447AC76A7}"/>
          </ac:picMkLst>
        </pc:picChg>
      </pc:sldChg>
      <pc:sldChg chg="delSp modSp mod modTransition">
        <pc:chgData name="Mattia Zago" userId="868c17f2-5f7b-4625-be92-cbe91090d795" providerId="ADAL" clId="{CEE03CED-EFCF-4239-9F00-1F6D4EA6A9E8}" dt="2024-04-11T14:22:33.015" v="24344" actId="478"/>
        <pc:sldMkLst>
          <pc:docMk/>
          <pc:sldMk cId="4292617565" sldId="347"/>
        </pc:sldMkLst>
        <pc:spChg chg="mod">
          <ac:chgData name="Mattia Zago" userId="868c17f2-5f7b-4625-be92-cbe91090d795" providerId="ADAL" clId="{CEE03CED-EFCF-4239-9F00-1F6D4EA6A9E8}" dt="2024-04-09T15:26:05.934" v="10942" actId="403"/>
          <ac:spMkLst>
            <pc:docMk/>
            <pc:sldMk cId="4292617565" sldId="347"/>
            <ac:spMk id="16" creationId="{3D178B03-85EE-A198-2EB2-13682A1FCA56}"/>
          </ac:spMkLst>
        </pc:spChg>
        <pc:spChg chg="mod">
          <ac:chgData name="Mattia Zago" userId="868c17f2-5f7b-4625-be92-cbe91090d795" providerId="ADAL" clId="{CEE03CED-EFCF-4239-9F00-1F6D4EA6A9E8}" dt="2024-04-09T15:26:05.934" v="10942" actId="403"/>
          <ac:spMkLst>
            <pc:docMk/>
            <pc:sldMk cId="4292617565" sldId="347"/>
            <ac:spMk id="17" creationId="{3142A44E-3B47-4A33-143F-CAE347346844}"/>
          </ac:spMkLst>
        </pc:spChg>
        <pc:spChg chg="mod">
          <ac:chgData name="Mattia Zago" userId="868c17f2-5f7b-4625-be92-cbe91090d795" providerId="ADAL" clId="{CEE03CED-EFCF-4239-9F00-1F6D4EA6A9E8}" dt="2024-04-09T15:26:05.934" v="10942" actId="403"/>
          <ac:spMkLst>
            <pc:docMk/>
            <pc:sldMk cId="4292617565" sldId="347"/>
            <ac:spMk id="18" creationId="{2B4145AD-B4F6-3475-A510-5BEF4AAF5A7F}"/>
          </ac:spMkLst>
        </pc:spChg>
        <pc:picChg chg="del">
          <ac:chgData name="Mattia Zago" userId="868c17f2-5f7b-4625-be92-cbe91090d795" providerId="ADAL" clId="{CEE03CED-EFCF-4239-9F00-1F6D4EA6A9E8}" dt="2024-04-11T14:22:33.015" v="24344" actId="478"/>
          <ac:picMkLst>
            <pc:docMk/>
            <pc:sldMk cId="4292617565" sldId="347"/>
            <ac:picMk id="83" creationId="{F0B3E473-4757-51F4-4B9F-5A7447AC76A7}"/>
          </ac:picMkLst>
        </pc:picChg>
      </pc:sldChg>
      <pc:sldChg chg="addSp delSp modSp add del mod">
        <pc:chgData name="Mattia Zago" userId="868c17f2-5f7b-4625-be92-cbe91090d795" providerId="ADAL" clId="{CEE03CED-EFCF-4239-9F00-1F6D4EA6A9E8}" dt="2024-04-05T15:56:27.210" v="8493" actId="47"/>
        <pc:sldMkLst>
          <pc:docMk/>
          <pc:sldMk cId="3939607544" sldId="348"/>
        </pc:sldMkLst>
        <pc:spChg chg="mod">
          <ac:chgData name="Mattia Zago" userId="868c17f2-5f7b-4625-be92-cbe91090d795" providerId="ADAL" clId="{CEE03CED-EFCF-4239-9F00-1F6D4EA6A9E8}" dt="2024-04-05T15:45:50.217" v="7650" actId="20577"/>
          <ac:spMkLst>
            <pc:docMk/>
            <pc:sldMk cId="3939607544" sldId="348"/>
            <ac:spMk id="2" creationId="{3D064673-A2F5-988F-DCC0-FAB24D0D2908}"/>
          </ac:spMkLst>
        </pc:spChg>
        <pc:spChg chg="del">
          <ac:chgData name="Mattia Zago" userId="868c17f2-5f7b-4625-be92-cbe91090d795" providerId="ADAL" clId="{CEE03CED-EFCF-4239-9F00-1F6D4EA6A9E8}" dt="2024-04-05T15:45:37.887" v="7638" actId="478"/>
          <ac:spMkLst>
            <pc:docMk/>
            <pc:sldMk cId="3939607544" sldId="348"/>
            <ac:spMk id="5" creationId="{219B2322-DE29-50C8-4267-24FAE6566D4F}"/>
          </ac:spMkLst>
        </pc:spChg>
        <pc:spChg chg="add mod">
          <ac:chgData name="Mattia Zago" userId="868c17f2-5f7b-4625-be92-cbe91090d795" providerId="ADAL" clId="{CEE03CED-EFCF-4239-9F00-1F6D4EA6A9E8}" dt="2024-04-05T15:46:25.854" v="7743" actId="20577"/>
          <ac:spMkLst>
            <pc:docMk/>
            <pc:sldMk cId="3939607544" sldId="348"/>
            <ac:spMk id="6" creationId="{7D2F9346-2C1F-E9E6-BF64-F490E7C24A3E}"/>
          </ac:spMkLst>
        </pc:spChg>
        <pc:grpChg chg="del">
          <ac:chgData name="Mattia Zago" userId="868c17f2-5f7b-4625-be92-cbe91090d795" providerId="ADAL" clId="{CEE03CED-EFCF-4239-9F00-1F6D4EA6A9E8}" dt="2024-04-05T15:45:36.268" v="7637" actId="478"/>
          <ac:grpSpMkLst>
            <pc:docMk/>
            <pc:sldMk cId="3939607544" sldId="348"/>
            <ac:grpSpMk id="1031" creationId="{65A52EE0-0100-9D6A-BC50-7F1D99222D33}"/>
          </ac:grpSpMkLst>
        </pc:grpChg>
        <pc:grpChg chg="del">
          <ac:chgData name="Mattia Zago" userId="868c17f2-5f7b-4625-be92-cbe91090d795" providerId="ADAL" clId="{CEE03CED-EFCF-4239-9F00-1F6D4EA6A9E8}" dt="2024-04-05T15:45:36.268" v="7637" actId="478"/>
          <ac:grpSpMkLst>
            <pc:docMk/>
            <pc:sldMk cId="3939607544" sldId="348"/>
            <ac:grpSpMk id="1033" creationId="{43D84AC8-BB9E-FB4F-3550-9C2755735726}"/>
          </ac:grpSpMkLst>
        </pc:grpChg>
        <pc:grpChg chg="del">
          <ac:chgData name="Mattia Zago" userId="868c17f2-5f7b-4625-be92-cbe91090d795" providerId="ADAL" clId="{CEE03CED-EFCF-4239-9F00-1F6D4EA6A9E8}" dt="2024-04-05T15:45:36.268" v="7637" actId="478"/>
          <ac:grpSpMkLst>
            <pc:docMk/>
            <pc:sldMk cId="3939607544" sldId="348"/>
            <ac:grpSpMk id="1034" creationId="{75AC858E-1E10-0A92-787F-4EBB3F6337C2}"/>
          </ac:grpSpMkLst>
        </pc:grpChg>
      </pc:sldChg>
      <pc:sldChg chg="add del">
        <pc:chgData name="Mattia Zago" userId="868c17f2-5f7b-4625-be92-cbe91090d795" providerId="ADAL" clId="{CEE03CED-EFCF-4239-9F00-1F6D4EA6A9E8}" dt="2024-04-05T15:46:43.240" v="7761" actId="47"/>
        <pc:sldMkLst>
          <pc:docMk/>
          <pc:sldMk cId="3571162350" sldId="349"/>
        </pc:sldMkLst>
      </pc:sldChg>
      <pc:sldChg chg="addSp delSp modSp add del mod">
        <pc:chgData name="Mattia Zago" userId="868c17f2-5f7b-4625-be92-cbe91090d795" providerId="ADAL" clId="{CEE03CED-EFCF-4239-9F00-1F6D4EA6A9E8}" dt="2024-04-10T14:50:28.663" v="12003" actId="47"/>
        <pc:sldMkLst>
          <pc:docMk/>
          <pc:sldMk cId="4264029416" sldId="350"/>
        </pc:sldMkLst>
        <pc:spChg chg="mod">
          <ac:chgData name="Mattia Zago" userId="868c17f2-5f7b-4625-be92-cbe91090d795" providerId="ADAL" clId="{CEE03CED-EFCF-4239-9F00-1F6D4EA6A9E8}" dt="2024-04-05T15:46:46.104" v="7762" actId="20577"/>
          <ac:spMkLst>
            <pc:docMk/>
            <pc:sldMk cId="4264029416" sldId="350"/>
            <ac:spMk id="2" creationId="{3D064673-A2F5-988F-DCC0-FAB24D0D2908}"/>
          </ac:spMkLst>
        </pc:spChg>
        <pc:spChg chg="mod">
          <ac:chgData name="Mattia Zago" userId="868c17f2-5f7b-4625-be92-cbe91090d795" providerId="ADAL" clId="{CEE03CED-EFCF-4239-9F00-1F6D4EA6A9E8}" dt="2024-04-05T15:55:31.511" v="8491" actId="207"/>
          <ac:spMkLst>
            <pc:docMk/>
            <pc:sldMk cId="4264029416" sldId="350"/>
            <ac:spMk id="5" creationId="{219B2322-DE29-50C8-4267-24FAE6566D4F}"/>
          </ac:spMkLst>
        </pc:spChg>
        <pc:spChg chg="add mod">
          <ac:chgData name="Mattia Zago" userId="868c17f2-5f7b-4625-be92-cbe91090d795" providerId="ADAL" clId="{CEE03CED-EFCF-4239-9F00-1F6D4EA6A9E8}" dt="2024-04-05T15:55:36.011" v="8492" actId="1076"/>
          <ac:spMkLst>
            <pc:docMk/>
            <pc:sldMk cId="4264029416" sldId="350"/>
            <ac:spMk id="6" creationId="{DCED6BE6-9FC1-202A-148D-ABDEB3E66EF1}"/>
          </ac:spMkLst>
        </pc:spChg>
        <pc:spChg chg="add del mod">
          <ac:chgData name="Mattia Zago" userId="868c17f2-5f7b-4625-be92-cbe91090d795" providerId="ADAL" clId="{CEE03CED-EFCF-4239-9F00-1F6D4EA6A9E8}" dt="2024-04-05T16:19:40.726" v="8919" actId="478"/>
          <ac:spMkLst>
            <pc:docMk/>
            <pc:sldMk cId="4264029416" sldId="350"/>
            <ac:spMk id="7" creationId="{DE117AC6-22A6-3CAF-7AFC-C87AB81D5A66}"/>
          </ac:spMkLst>
        </pc:spChg>
        <pc:spChg chg="add del mod">
          <ac:chgData name="Mattia Zago" userId="868c17f2-5f7b-4625-be92-cbe91090d795" providerId="ADAL" clId="{CEE03CED-EFCF-4239-9F00-1F6D4EA6A9E8}" dt="2024-04-05T16:19:40.726" v="8919" actId="478"/>
          <ac:spMkLst>
            <pc:docMk/>
            <pc:sldMk cId="4264029416" sldId="350"/>
            <ac:spMk id="8" creationId="{9C30FA7A-55E9-20DF-16A7-9CAD35624A8B}"/>
          </ac:spMkLst>
        </pc:spChg>
        <pc:spChg chg="add del mod">
          <ac:chgData name="Mattia Zago" userId="868c17f2-5f7b-4625-be92-cbe91090d795" providerId="ADAL" clId="{CEE03CED-EFCF-4239-9F00-1F6D4EA6A9E8}" dt="2024-04-08T07:17:15.921" v="8940" actId="13822"/>
          <ac:spMkLst>
            <pc:docMk/>
            <pc:sldMk cId="4264029416" sldId="350"/>
            <ac:spMk id="9" creationId="{1FF36B88-DEB2-9B3A-C6EC-97D03D6649EE}"/>
          </ac:spMkLst>
        </pc:spChg>
        <pc:spChg chg="add del mod">
          <ac:chgData name="Mattia Zago" userId="868c17f2-5f7b-4625-be92-cbe91090d795" providerId="ADAL" clId="{CEE03CED-EFCF-4239-9F00-1F6D4EA6A9E8}" dt="2024-04-05T15:55:14.400" v="8484" actId="478"/>
          <ac:spMkLst>
            <pc:docMk/>
            <pc:sldMk cId="4264029416" sldId="350"/>
            <ac:spMk id="10" creationId="{781CAA86-851B-DB26-71F4-1A057D211AC7}"/>
          </ac:spMkLst>
        </pc:spChg>
        <pc:spChg chg="add mod">
          <ac:chgData name="Mattia Zago" userId="868c17f2-5f7b-4625-be92-cbe91090d795" providerId="ADAL" clId="{CEE03CED-EFCF-4239-9F00-1F6D4EA6A9E8}" dt="2024-04-05T16:20:13.652" v="8933" actId="1076"/>
          <ac:spMkLst>
            <pc:docMk/>
            <pc:sldMk cId="4264029416" sldId="350"/>
            <ac:spMk id="11" creationId="{9CA00E49-1224-A3B8-730A-B1594F2760A2}"/>
          </ac:spMkLst>
        </pc:spChg>
        <pc:grpChg chg="del">
          <ac:chgData name="Mattia Zago" userId="868c17f2-5f7b-4625-be92-cbe91090d795" providerId="ADAL" clId="{CEE03CED-EFCF-4239-9F00-1F6D4EA6A9E8}" dt="2024-04-05T15:46:57.918" v="7781" actId="478"/>
          <ac:grpSpMkLst>
            <pc:docMk/>
            <pc:sldMk cId="4264029416" sldId="350"/>
            <ac:grpSpMk id="1031" creationId="{65A52EE0-0100-9D6A-BC50-7F1D99222D33}"/>
          </ac:grpSpMkLst>
        </pc:grpChg>
        <pc:grpChg chg="del">
          <ac:chgData name="Mattia Zago" userId="868c17f2-5f7b-4625-be92-cbe91090d795" providerId="ADAL" clId="{CEE03CED-EFCF-4239-9F00-1F6D4EA6A9E8}" dt="2024-04-05T15:46:57.232" v="7780" actId="478"/>
          <ac:grpSpMkLst>
            <pc:docMk/>
            <pc:sldMk cId="4264029416" sldId="350"/>
            <ac:grpSpMk id="1033" creationId="{43D84AC8-BB9E-FB4F-3550-9C2755735726}"/>
          </ac:grpSpMkLst>
        </pc:grpChg>
        <pc:grpChg chg="del">
          <ac:chgData name="Mattia Zago" userId="868c17f2-5f7b-4625-be92-cbe91090d795" providerId="ADAL" clId="{CEE03CED-EFCF-4239-9F00-1F6D4EA6A9E8}" dt="2024-04-05T15:46:56.100" v="7779" actId="478"/>
          <ac:grpSpMkLst>
            <pc:docMk/>
            <pc:sldMk cId="4264029416" sldId="350"/>
            <ac:grpSpMk id="1034" creationId="{75AC858E-1E10-0A92-787F-4EBB3F6337C2}"/>
          </ac:grpSpMkLst>
        </pc:grpChg>
        <pc:picChg chg="add del">
          <ac:chgData name="Mattia Zago" userId="868c17f2-5f7b-4625-be92-cbe91090d795" providerId="ADAL" clId="{CEE03CED-EFCF-4239-9F00-1F6D4EA6A9E8}" dt="2024-04-05T16:19:44.708" v="8921" actId="478"/>
          <ac:picMkLst>
            <pc:docMk/>
            <pc:sldMk cId="4264029416" sldId="350"/>
            <ac:picMk id="16" creationId="{7524F938-F20B-B023-5AAF-2E7428FD22CB}"/>
          </ac:picMkLst>
        </pc:picChg>
      </pc:sldChg>
      <pc:sldChg chg="addSp delSp modSp add del mod">
        <pc:chgData name="Mattia Zago" userId="868c17f2-5f7b-4625-be92-cbe91090d795" providerId="ADAL" clId="{CEE03CED-EFCF-4239-9F00-1F6D4EA6A9E8}" dt="2024-04-10T14:50:33.685" v="12004" actId="47"/>
        <pc:sldMkLst>
          <pc:docMk/>
          <pc:sldMk cId="2222826948" sldId="352"/>
        </pc:sldMkLst>
        <pc:spChg chg="del">
          <ac:chgData name="Mattia Zago" userId="868c17f2-5f7b-4625-be92-cbe91090d795" providerId="ADAL" clId="{CEE03CED-EFCF-4239-9F00-1F6D4EA6A9E8}" dt="2024-04-05T16:05:34.629" v="8760" actId="478"/>
          <ac:spMkLst>
            <pc:docMk/>
            <pc:sldMk cId="2222826948" sldId="352"/>
            <ac:spMk id="9" creationId="{1FF36B88-DEB2-9B3A-C6EC-97D03D6649EE}"/>
          </ac:spMkLst>
        </pc:spChg>
        <pc:grpChg chg="add mod">
          <ac:chgData name="Mattia Zago" userId="868c17f2-5f7b-4625-be92-cbe91090d795" providerId="ADAL" clId="{CEE03CED-EFCF-4239-9F00-1F6D4EA6A9E8}" dt="2024-04-05T16:08:47.950" v="8804" actId="164"/>
          <ac:grpSpMkLst>
            <pc:docMk/>
            <pc:sldMk cId="2222826948" sldId="352"/>
            <ac:grpSpMk id="27" creationId="{DCDC8F47-865A-C8BD-F1FD-CC249385DD20}"/>
          </ac:grpSpMkLst>
        </pc:grpChg>
        <pc:grpChg chg="del">
          <ac:chgData name="Mattia Zago" userId="868c17f2-5f7b-4625-be92-cbe91090d795" providerId="ADAL" clId="{CEE03CED-EFCF-4239-9F00-1F6D4EA6A9E8}" dt="2024-04-05T16:05:34.629" v="8760" actId="478"/>
          <ac:grpSpMkLst>
            <pc:docMk/>
            <pc:sldMk cId="2222826948" sldId="352"/>
            <ac:grpSpMk id="1035" creationId="{6D68672E-689B-9329-C243-ABDB176F2156}"/>
          </ac:grpSpMkLst>
        </pc:grpChg>
        <pc:grpChg chg="del">
          <ac:chgData name="Mattia Zago" userId="868c17f2-5f7b-4625-be92-cbe91090d795" providerId="ADAL" clId="{CEE03CED-EFCF-4239-9F00-1F6D4EA6A9E8}" dt="2024-04-05T16:05:27.451" v="8759" actId="478"/>
          <ac:grpSpMkLst>
            <pc:docMk/>
            <pc:sldMk cId="2222826948" sldId="352"/>
            <ac:grpSpMk id="1038" creationId="{ED208951-B52D-3C51-4ABE-7638C4E5D27A}"/>
          </ac:grpSpMkLst>
        </pc:grpChg>
        <pc:grpChg chg="del">
          <ac:chgData name="Mattia Zago" userId="868c17f2-5f7b-4625-be92-cbe91090d795" providerId="ADAL" clId="{CEE03CED-EFCF-4239-9F00-1F6D4EA6A9E8}" dt="2024-04-05T16:05:27.451" v="8759" actId="478"/>
          <ac:grpSpMkLst>
            <pc:docMk/>
            <pc:sldMk cId="2222826948" sldId="352"/>
            <ac:grpSpMk id="1039" creationId="{855DE53D-D015-46E6-F9E7-9DF72154F4B5}"/>
          </ac:grpSpMkLst>
        </pc:grpChg>
        <pc:grpChg chg="del">
          <ac:chgData name="Mattia Zago" userId="868c17f2-5f7b-4625-be92-cbe91090d795" providerId="ADAL" clId="{CEE03CED-EFCF-4239-9F00-1F6D4EA6A9E8}" dt="2024-04-05T16:05:27.451" v="8759" actId="478"/>
          <ac:grpSpMkLst>
            <pc:docMk/>
            <pc:sldMk cId="2222826948" sldId="352"/>
            <ac:grpSpMk id="1041" creationId="{C286696E-D04F-1319-AA0D-7D7C187D8C1C}"/>
          </ac:grpSpMkLst>
        </pc:grpChg>
        <pc:picChg chg="add mod">
          <ac:chgData name="Mattia Zago" userId="868c17f2-5f7b-4625-be92-cbe91090d795" providerId="ADAL" clId="{CEE03CED-EFCF-4239-9F00-1F6D4EA6A9E8}" dt="2024-04-05T16:08:47.950" v="8804" actId="164"/>
          <ac:picMkLst>
            <pc:docMk/>
            <pc:sldMk cId="2222826948" sldId="352"/>
            <ac:picMk id="7" creationId="{B2D2709F-C050-2193-80CD-1E905907B9EF}"/>
          </ac:picMkLst>
        </pc:picChg>
        <pc:picChg chg="add mod">
          <ac:chgData name="Mattia Zago" userId="868c17f2-5f7b-4625-be92-cbe91090d795" providerId="ADAL" clId="{CEE03CED-EFCF-4239-9F00-1F6D4EA6A9E8}" dt="2024-04-05T16:08:47.950" v="8804" actId="164"/>
          <ac:picMkLst>
            <pc:docMk/>
            <pc:sldMk cId="2222826948" sldId="352"/>
            <ac:picMk id="10" creationId="{44DBC2BA-F957-EDFE-EEA0-4E37423733DB}"/>
          </ac:picMkLst>
        </pc:picChg>
        <pc:picChg chg="add mod">
          <ac:chgData name="Mattia Zago" userId="868c17f2-5f7b-4625-be92-cbe91090d795" providerId="ADAL" clId="{CEE03CED-EFCF-4239-9F00-1F6D4EA6A9E8}" dt="2024-04-05T16:08:47.950" v="8804" actId="164"/>
          <ac:picMkLst>
            <pc:docMk/>
            <pc:sldMk cId="2222826948" sldId="352"/>
            <ac:picMk id="12" creationId="{D3C54850-A317-1E48-FDAE-6A310F234B21}"/>
          </ac:picMkLst>
        </pc:picChg>
        <pc:picChg chg="add mod">
          <ac:chgData name="Mattia Zago" userId="868c17f2-5f7b-4625-be92-cbe91090d795" providerId="ADAL" clId="{CEE03CED-EFCF-4239-9F00-1F6D4EA6A9E8}" dt="2024-04-05T16:07:50.448" v="8770" actId="1076"/>
          <ac:picMkLst>
            <pc:docMk/>
            <pc:sldMk cId="2222826948" sldId="352"/>
            <ac:picMk id="14" creationId="{7694285B-B83A-8791-6E97-33EC6C0EBB4F}"/>
          </ac:picMkLst>
        </pc:picChg>
        <pc:picChg chg="del">
          <ac:chgData name="Mattia Zago" userId="868c17f2-5f7b-4625-be92-cbe91090d795" providerId="ADAL" clId="{CEE03CED-EFCF-4239-9F00-1F6D4EA6A9E8}" dt="2024-04-05T16:05:34.629" v="8760" actId="478"/>
          <ac:picMkLst>
            <pc:docMk/>
            <pc:sldMk cId="2222826948" sldId="352"/>
            <ac:picMk id="16" creationId="{7524F938-F20B-B023-5AAF-2E7428FD22CB}"/>
          </ac:picMkLst>
        </pc:picChg>
        <pc:cxnChg chg="add mod">
          <ac:chgData name="Mattia Zago" userId="868c17f2-5f7b-4625-be92-cbe91090d795" providerId="ADAL" clId="{CEE03CED-EFCF-4239-9F00-1F6D4EA6A9E8}" dt="2024-04-05T16:08:04.269" v="8773" actId="208"/>
          <ac:cxnSpMkLst>
            <pc:docMk/>
            <pc:sldMk cId="2222826948" sldId="352"/>
            <ac:cxnSpMk id="17" creationId="{96296BD2-5812-011E-7CE6-D7CB475A2A15}"/>
          </ac:cxnSpMkLst>
        </pc:cxnChg>
        <pc:cxnChg chg="add mod">
          <ac:chgData name="Mattia Zago" userId="868c17f2-5f7b-4625-be92-cbe91090d795" providerId="ADAL" clId="{CEE03CED-EFCF-4239-9F00-1F6D4EA6A9E8}" dt="2024-04-05T16:09:01.660" v="8831" actId="1036"/>
          <ac:cxnSpMkLst>
            <pc:docMk/>
            <pc:sldMk cId="2222826948" sldId="352"/>
            <ac:cxnSpMk id="19" creationId="{47FAD54B-6A4D-5DEC-0632-03D82D133973}"/>
          </ac:cxnSpMkLst>
        </pc:cxnChg>
        <pc:cxnChg chg="add mod">
          <ac:chgData name="Mattia Zago" userId="868c17f2-5f7b-4625-be92-cbe91090d795" providerId="ADAL" clId="{CEE03CED-EFCF-4239-9F00-1F6D4EA6A9E8}" dt="2024-04-05T16:09:00.387" v="8827" actId="1036"/>
          <ac:cxnSpMkLst>
            <pc:docMk/>
            <pc:sldMk cId="2222826948" sldId="352"/>
            <ac:cxnSpMk id="20" creationId="{DB19D06C-E9E6-0E4B-4165-2D55DB26C9AC}"/>
          </ac:cxnSpMkLst>
        </pc:cxnChg>
        <pc:cxnChg chg="add mod">
          <ac:chgData name="Mattia Zago" userId="868c17f2-5f7b-4625-be92-cbe91090d795" providerId="ADAL" clId="{CEE03CED-EFCF-4239-9F00-1F6D4EA6A9E8}" dt="2024-04-05T16:08:58.395" v="8816" actId="1036"/>
          <ac:cxnSpMkLst>
            <pc:docMk/>
            <pc:sldMk cId="2222826948" sldId="352"/>
            <ac:cxnSpMk id="26" creationId="{C8E8A634-3116-9567-25AB-70B93E1FD2B7}"/>
          </ac:cxnSpMkLst>
        </pc:cxnChg>
      </pc:sldChg>
      <pc:sldChg chg="addSp delSp modSp add mod">
        <pc:chgData name="Mattia Zago" userId="868c17f2-5f7b-4625-be92-cbe91090d795" providerId="ADAL" clId="{CEE03CED-EFCF-4239-9F00-1F6D4EA6A9E8}" dt="2024-04-11T14:23:51.429" v="24369" actId="478"/>
        <pc:sldMkLst>
          <pc:docMk/>
          <pc:sldMk cId="206795989" sldId="353"/>
        </pc:sldMkLst>
        <pc:spChg chg="del">
          <ac:chgData name="Mattia Zago" userId="868c17f2-5f7b-4625-be92-cbe91090d795" providerId="ADAL" clId="{CEE03CED-EFCF-4239-9F00-1F6D4EA6A9E8}" dt="2024-04-11T14:23:49.038" v="24367" actId="478"/>
          <ac:spMkLst>
            <pc:docMk/>
            <pc:sldMk cId="206795989" sldId="353"/>
            <ac:spMk id="3" creationId="{6C80971B-E5D9-212D-3E36-E9293538984A}"/>
          </ac:spMkLst>
        </pc:spChg>
        <pc:spChg chg="del">
          <ac:chgData name="Mattia Zago" userId="868c17f2-5f7b-4625-be92-cbe91090d795" providerId="ADAL" clId="{CEE03CED-EFCF-4239-9F00-1F6D4EA6A9E8}" dt="2024-04-11T14:23:51.429" v="24369" actId="478"/>
          <ac:spMkLst>
            <pc:docMk/>
            <pc:sldMk cId="206795989" sldId="353"/>
            <ac:spMk id="4" creationId="{17F9C1B6-EDED-8550-88BF-327D52AA5F99}"/>
          </ac:spMkLst>
        </pc:spChg>
        <pc:spChg chg="del mod">
          <ac:chgData name="Mattia Zago" userId="868c17f2-5f7b-4625-be92-cbe91090d795" providerId="ADAL" clId="{CEE03CED-EFCF-4239-9F00-1F6D4EA6A9E8}" dt="2024-04-11T14:23:50.422" v="24368" actId="478"/>
          <ac:spMkLst>
            <pc:docMk/>
            <pc:sldMk cId="206795989" sldId="353"/>
            <ac:spMk id="9" creationId="{1FF36B88-DEB2-9B3A-C6EC-97D03D6649EE}"/>
          </ac:spMkLst>
        </pc:spChg>
        <pc:spChg chg="mod">
          <ac:chgData name="Mattia Zago" userId="868c17f2-5f7b-4625-be92-cbe91090d795" providerId="ADAL" clId="{CEE03CED-EFCF-4239-9F00-1F6D4EA6A9E8}" dt="2024-04-10T14:58:13.964" v="12670" actId="20577"/>
          <ac:spMkLst>
            <pc:docMk/>
            <pc:sldMk cId="206795989" sldId="353"/>
            <ac:spMk id="1029" creationId="{F37198D5-18BB-7D61-BE38-794C6DCB1DC6}"/>
          </ac:spMkLst>
        </pc:spChg>
        <pc:grpChg chg="del mod">
          <ac:chgData name="Mattia Zago" userId="868c17f2-5f7b-4625-be92-cbe91090d795" providerId="ADAL" clId="{CEE03CED-EFCF-4239-9F00-1F6D4EA6A9E8}" dt="2024-04-11T14:23:50.422" v="24368" actId="478"/>
          <ac:grpSpMkLst>
            <pc:docMk/>
            <pc:sldMk cId="206795989" sldId="353"/>
            <ac:grpSpMk id="1035" creationId="{6D68672E-689B-9329-C243-ABDB176F2156}"/>
          </ac:grpSpMkLst>
        </pc:grpChg>
        <pc:grpChg chg="mod">
          <ac:chgData name="Mattia Zago" userId="868c17f2-5f7b-4625-be92-cbe91090d795" providerId="ADAL" clId="{CEE03CED-EFCF-4239-9F00-1F6D4EA6A9E8}" dt="2024-04-05T16:18:01.152" v="8902" actId="1076"/>
          <ac:grpSpMkLst>
            <pc:docMk/>
            <pc:sldMk cId="206795989" sldId="353"/>
            <ac:grpSpMk id="1039" creationId="{855DE53D-D015-46E6-F9E7-9DF72154F4B5}"/>
          </ac:grpSpMkLst>
        </pc:grpChg>
        <pc:picChg chg="add mod">
          <ac:chgData name="Mattia Zago" userId="868c17f2-5f7b-4625-be92-cbe91090d795" providerId="ADAL" clId="{CEE03CED-EFCF-4239-9F00-1F6D4EA6A9E8}" dt="2024-04-05T16:17:34.204" v="8888" actId="1076"/>
          <ac:picMkLst>
            <pc:docMk/>
            <pc:sldMk cId="206795989" sldId="353"/>
            <ac:picMk id="6" creationId="{3DD2772B-B67C-BB2B-AA43-6200BCCEB754}"/>
          </ac:picMkLst>
        </pc:picChg>
        <pc:picChg chg="add mod">
          <ac:chgData name="Mattia Zago" userId="868c17f2-5f7b-4625-be92-cbe91090d795" providerId="ADAL" clId="{CEE03CED-EFCF-4239-9F00-1F6D4EA6A9E8}" dt="2024-04-11T07:53:50.861" v="13933" actId="1076"/>
          <ac:picMkLst>
            <pc:docMk/>
            <pc:sldMk cId="206795989" sldId="353"/>
            <ac:picMk id="7" creationId="{507D4569-13BB-9313-A5F2-331BFE41C9D0}"/>
          </ac:picMkLst>
        </pc:picChg>
        <pc:picChg chg="add mod">
          <ac:chgData name="Mattia Zago" userId="868c17f2-5f7b-4625-be92-cbe91090d795" providerId="ADAL" clId="{CEE03CED-EFCF-4239-9F00-1F6D4EA6A9E8}" dt="2024-04-05T16:17:34.204" v="8888" actId="1076"/>
          <ac:picMkLst>
            <pc:docMk/>
            <pc:sldMk cId="206795989" sldId="353"/>
            <ac:picMk id="14" creationId="{2EFE4CFC-9A45-2DCF-CAA5-56D8C8AB54EF}"/>
          </ac:picMkLst>
        </pc:picChg>
        <pc:picChg chg="del mod">
          <ac:chgData name="Mattia Zago" userId="868c17f2-5f7b-4625-be92-cbe91090d795" providerId="ADAL" clId="{CEE03CED-EFCF-4239-9F00-1F6D4EA6A9E8}" dt="2024-04-11T14:23:50.422" v="24368" actId="478"/>
          <ac:picMkLst>
            <pc:docMk/>
            <pc:sldMk cId="206795989" sldId="353"/>
            <ac:picMk id="16" creationId="{7524F938-F20B-B023-5AAF-2E7428FD22CB}"/>
          </ac:picMkLst>
        </pc:picChg>
        <pc:picChg chg="add mod">
          <ac:chgData name="Mattia Zago" userId="868c17f2-5f7b-4625-be92-cbe91090d795" providerId="ADAL" clId="{CEE03CED-EFCF-4239-9F00-1F6D4EA6A9E8}" dt="2024-04-05T16:17:34.204" v="8888" actId="1076"/>
          <ac:picMkLst>
            <pc:docMk/>
            <pc:sldMk cId="206795989" sldId="353"/>
            <ac:picMk id="17" creationId="{84C2C6A6-49E2-1478-348A-DF336F26D63C}"/>
          </ac:picMkLst>
        </pc:picChg>
        <pc:picChg chg="add mod">
          <ac:chgData name="Mattia Zago" userId="868c17f2-5f7b-4625-be92-cbe91090d795" providerId="ADAL" clId="{CEE03CED-EFCF-4239-9F00-1F6D4EA6A9E8}" dt="2024-04-05T16:17:34.204" v="8888" actId="1076"/>
          <ac:picMkLst>
            <pc:docMk/>
            <pc:sldMk cId="206795989" sldId="353"/>
            <ac:picMk id="19" creationId="{DC56CF15-B69A-1F85-04AD-98B51D3CFD7A}"/>
          </ac:picMkLst>
        </pc:picChg>
        <pc:picChg chg="add mod">
          <ac:chgData name="Mattia Zago" userId="868c17f2-5f7b-4625-be92-cbe91090d795" providerId="ADAL" clId="{CEE03CED-EFCF-4239-9F00-1F6D4EA6A9E8}" dt="2024-04-05T16:17:36.309" v="8889" actId="1076"/>
          <ac:picMkLst>
            <pc:docMk/>
            <pc:sldMk cId="206795989" sldId="353"/>
            <ac:picMk id="27" creationId="{93634677-C5AC-DD49-7DE2-39A132C023EB}"/>
          </ac:picMkLst>
        </pc:picChg>
        <pc:cxnChg chg="add mod">
          <ac:chgData name="Mattia Zago" userId="868c17f2-5f7b-4625-be92-cbe91090d795" providerId="ADAL" clId="{CEE03CED-EFCF-4239-9F00-1F6D4EA6A9E8}" dt="2024-04-05T16:18:16.867" v="8907" actId="208"/>
          <ac:cxnSpMkLst>
            <pc:docMk/>
            <pc:sldMk cId="206795989" sldId="353"/>
            <ac:cxnSpMk id="8" creationId="{9A79209D-7B30-CCA1-0BEC-DB86AB930CD0}"/>
          </ac:cxnSpMkLst>
        </pc:cxnChg>
        <pc:cxnChg chg="add mod">
          <ac:chgData name="Mattia Zago" userId="868c17f2-5f7b-4625-be92-cbe91090d795" providerId="ADAL" clId="{CEE03CED-EFCF-4239-9F00-1F6D4EA6A9E8}" dt="2024-04-05T16:18:16.867" v="8907" actId="208"/>
          <ac:cxnSpMkLst>
            <pc:docMk/>
            <pc:sldMk cId="206795989" sldId="353"/>
            <ac:cxnSpMk id="12" creationId="{66F9657B-8565-6C79-3520-0C2826141F35}"/>
          </ac:cxnSpMkLst>
        </pc:cxnChg>
        <pc:cxnChg chg="add mod">
          <ac:chgData name="Mattia Zago" userId="868c17f2-5f7b-4625-be92-cbe91090d795" providerId="ADAL" clId="{CEE03CED-EFCF-4239-9F00-1F6D4EA6A9E8}" dt="2024-04-05T16:18:16.867" v="8907" actId="208"/>
          <ac:cxnSpMkLst>
            <pc:docMk/>
            <pc:sldMk cId="206795989" sldId="353"/>
            <ac:cxnSpMk id="15" creationId="{3022EC68-851C-7798-3C33-8086327DA2D7}"/>
          </ac:cxnSpMkLst>
        </pc:cxnChg>
        <pc:cxnChg chg="add mod">
          <ac:chgData name="Mattia Zago" userId="868c17f2-5f7b-4625-be92-cbe91090d795" providerId="ADAL" clId="{CEE03CED-EFCF-4239-9F00-1F6D4EA6A9E8}" dt="2024-04-05T16:18:16.867" v="8907" actId="208"/>
          <ac:cxnSpMkLst>
            <pc:docMk/>
            <pc:sldMk cId="206795989" sldId="353"/>
            <ac:cxnSpMk id="26" creationId="{31905ACE-91F9-BC10-84A8-A9F0507650C7}"/>
          </ac:cxnSpMkLst>
        </pc:cxnChg>
      </pc:sldChg>
      <pc:sldChg chg="addSp delSp modSp add del mod">
        <pc:chgData name="Mattia Zago" userId="868c17f2-5f7b-4625-be92-cbe91090d795" providerId="ADAL" clId="{CEE03CED-EFCF-4239-9F00-1F6D4EA6A9E8}" dt="2024-04-10T14:50:33.685" v="12004" actId="47"/>
        <pc:sldMkLst>
          <pc:docMk/>
          <pc:sldMk cId="2714466784" sldId="354"/>
        </pc:sldMkLst>
        <pc:spChg chg="mod">
          <ac:chgData name="Mattia Zago" userId="868c17f2-5f7b-4625-be92-cbe91090d795" providerId="ADAL" clId="{CEE03CED-EFCF-4239-9F00-1F6D4EA6A9E8}" dt="2024-04-05T16:09:13.012" v="8833"/>
          <ac:spMkLst>
            <pc:docMk/>
            <pc:sldMk cId="2714466784" sldId="354"/>
            <ac:spMk id="8" creationId="{CAEAE981-DFD2-2478-FD52-315FD204ACE4}"/>
          </ac:spMkLst>
        </pc:spChg>
        <pc:spChg chg="mod">
          <ac:chgData name="Mattia Zago" userId="868c17f2-5f7b-4625-be92-cbe91090d795" providerId="ADAL" clId="{CEE03CED-EFCF-4239-9F00-1F6D4EA6A9E8}" dt="2024-04-05T16:09:13.012" v="8833"/>
          <ac:spMkLst>
            <pc:docMk/>
            <pc:sldMk cId="2714466784" sldId="354"/>
            <ac:spMk id="9" creationId="{09117078-E2A1-2539-5101-41A887635848}"/>
          </ac:spMkLst>
        </pc:spChg>
        <pc:grpChg chg="add mod">
          <ac:chgData name="Mattia Zago" userId="868c17f2-5f7b-4625-be92-cbe91090d795" providerId="ADAL" clId="{CEE03CED-EFCF-4239-9F00-1F6D4EA6A9E8}" dt="2024-04-05T16:09:13.012" v="8833"/>
          <ac:grpSpMkLst>
            <pc:docMk/>
            <pc:sldMk cId="2714466784" sldId="354"/>
            <ac:grpSpMk id="6" creationId="{68DE10A1-A9B4-2997-DCFF-D64D528169D1}"/>
          </ac:grpSpMkLst>
        </pc:grpChg>
        <pc:grpChg chg="del">
          <ac:chgData name="Mattia Zago" userId="868c17f2-5f7b-4625-be92-cbe91090d795" providerId="ADAL" clId="{CEE03CED-EFCF-4239-9F00-1F6D4EA6A9E8}" dt="2024-04-05T16:09:18.752" v="8834" actId="478"/>
          <ac:grpSpMkLst>
            <pc:docMk/>
            <pc:sldMk cId="2714466784" sldId="354"/>
            <ac:grpSpMk id="27" creationId="{DCDC8F47-865A-C8BD-F1FD-CC249385DD20}"/>
          </ac:grpSpMkLst>
        </pc:grpChg>
        <pc:grpChg chg="add mod">
          <ac:chgData name="Mattia Zago" userId="868c17f2-5f7b-4625-be92-cbe91090d795" providerId="ADAL" clId="{CEE03CED-EFCF-4239-9F00-1F6D4EA6A9E8}" dt="2024-04-05T16:13:08.182" v="8862" actId="1076"/>
          <ac:grpSpMkLst>
            <pc:docMk/>
            <pc:sldMk cId="2714466784" sldId="354"/>
            <ac:grpSpMk id="28" creationId="{307F5CF2-0F0D-1AF7-5B69-E63F3BC6E42D}"/>
          </ac:grpSpMkLst>
        </pc:grpChg>
        <pc:grpChg chg="add mod">
          <ac:chgData name="Mattia Zago" userId="868c17f2-5f7b-4625-be92-cbe91090d795" providerId="ADAL" clId="{CEE03CED-EFCF-4239-9F00-1F6D4EA6A9E8}" dt="2024-04-05T16:13:12.659" v="8863" actId="465"/>
          <ac:grpSpMkLst>
            <pc:docMk/>
            <pc:sldMk cId="2714466784" sldId="354"/>
            <ac:grpSpMk id="29" creationId="{0E36B8FC-99B9-3F9E-5199-5781FF0CC403}"/>
          </ac:grpSpMkLst>
        </pc:grpChg>
        <pc:grpChg chg="add mod">
          <ac:chgData name="Mattia Zago" userId="868c17f2-5f7b-4625-be92-cbe91090d795" providerId="ADAL" clId="{CEE03CED-EFCF-4239-9F00-1F6D4EA6A9E8}" dt="2024-04-05T16:13:08.182" v="8862" actId="1076"/>
          <ac:grpSpMkLst>
            <pc:docMk/>
            <pc:sldMk cId="2714466784" sldId="354"/>
            <ac:grpSpMk id="31" creationId="{3225E49B-27F3-DD83-C177-FC57D8A3B60E}"/>
          </ac:grpSpMkLst>
        </pc:grpChg>
        <pc:grpChg chg="mod">
          <ac:chgData name="Mattia Zago" userId="868c17f2-5f7b-4625-be92-cbe91090d795" providerId="ADAL" clId="{CEE03CED-EFCF-4239-9F00-1F6D4EA6A9E8}" dt="2024-04-05T16:12:30.762" v="8849" actId="1076"/>
          <ac:grpSpMkLst>
            <pc:docMk/>
            <pc:sldMk cId="2714466784" sldId="354"/>
            <ac:grpSpMk id="1040" creationId="{2CD2AD7C-1F34-5C38-3246-A34E95CC4873}"/>
          </ac:grpSpMkLst>
        </pc:grpChg>
        <pc:picChg chg="add mod">
          <ac:chgData name="Mattia Zago" userId="868c17f2-5f7b-4625-be92-cbe91090d795" providerId="ADAL" clId="{CEE03CED-EFCF-4239-9F00-1F6D4EA6A9E8}" dt="2024-04-05T16:13:03.254" v="8861" actId="164"/>
          <ac:picMkLst>
            <pc:docMk/>
            <pc:sldMk cId="2714466784" sldId="354"/>
            <ac:picMk id="13" creationId="{96319E0D-BC59-8052-9F9C-7EFA9103BEF4}"/>
          </ac:picMkLst>
        </pc:picChg>
        <pc:picChg chg="del">
          <ac:chgData name="Mattia Zago" userId="868c17f2-5f7b-4625-be92-cbe91090d795" providerId="ADAL" clId="{CEE03CED-EFCF-4239-9F00-1F6D4EA6A9E8}" dt="2024-04-05T16:09:18.752" v="8834" actId="478"/>
          <ac:picMkLst>
            <pc:docMk/>
            <pc:sldMk cId="2714466784" sldId="354"/>
            <ac:picMk id="14" creationId="{7694285B-B83A-8791-6E97-33EC6C0EBB4F}"/>
          </ac:picMkLst>
        </pc:picChg>
        <pc:picChg chg="add mod">
          <ac:chgData name="Mattia Zago" userId="868c17f2-5f7b-4625-be92-cbe91090d795" providerId="ADAL" clId="{CEE03CED-EFCF-4239-9F00-1F6D4EA6A9E8}" dt="2024-04-05T16:12:50.219" v="8859" actId="164"/>
          <ac:picMkLst>
            <pc:docMk/>
            <pc:sldMk cId="2714466784" sldId="354"/>
            <ac:picMk id="16" creationId="{37571C07-F28A-6A56-BDA7-36A4DEFF8D20}"/>
          </ac:picMkLst>
        </pc:picChg>
        <pc:picChg chg="add mod">
          <ac:chgData name="Mattia Zago" userId="868c17f2-5f7b-4625-be92-cbe91090d795" providerId="ADAL" clId="{CEE03CED-EFCF-4239-9F00-1F6D4EA6A9E8}" dt="2024-04-05T16:13:00.508" v="8860" actId="164"/>
          <ac:picMkLst>
            <pc:docMk/>
            <pc:sldMk cId="2714466784" sldId="354"/>
            <ac:picMk id="21" creationId="{9FEAE75C-C5B5-D822-2F1B-CFFFDA5F6E13}"/>
          </ac:picMkLst>
        </pc:picChg>
        <pc:picChg chg="add mod">
          <ac:chgData name="Mattia Zago" userId="868c17f2-5f7b-4625-be92-cbe91090d795" providerId="ADAL" clId="{CEE03CED-EFCF-4239-9F00-1F6D4EA6A9E8}" dt="2024-04-05T16:13:03.254" v="8861" actId="164"/>
          <ac:picMkLst>
            <pc:docMk/>
            <pc:sldMk cId="2714466784" sldId="354"/>
            <ac:picMk id="23" creationId="{75CA4617-90DF-E82D-2E78-516602D27135}"/>
          </ac:picMkLst>
        </pc:picChg>
        <pc:picChg chg="add mod">
          <ac:chgData name="Mattia Zago" userId="868c17f2-5f7b-4625-be92-cbe91090d795" providerId="ADAL" clId="{CEE03CED-EFCF-4239-9F00-1F6D4EA6A9E8}" dt="2024-04-05T16:13:00.508" v="8860" actId="164"/>
          <ac:picMkLst>
            <pc:docMk/>
            <pc:sldMk cId="2714466784" sldId="354"/>
            <ac:picMk id="24" creationId="{FB94B4DF-851A-327A-167F-1A4EBCF8BF97}"/>
          </ac:picMkLst>
        </pc:picChg>
        <pc:picChg chg="add mod">
          <ac:chgData name="Mattia Zago" userId="868c17f2-5f7b-4625-be92-cbe91090d795" providerId="ADAL" clId="{CEE03CED-EFCF-4239-9F00-1F6D4EA6A9E8}" dt="2024-04-05T16:12:50.219" v="8859" actId="164"/>
          <ac:picMkLst>
            <pc:docMk/>
            <pc:sldMk cId="2714466784" sldId="354"/>
            <ac:picMk id="25" creationId="{907619B4-2206-63C1-38BF-47B5E8AF4BF6}"/>
          </ac:picMkLst>
        </pc:picChg>
        <pc:cxnChg chg="del">
          <ac:chgData name="Mattia Zago" userId="868c17f2-5f7b-4625-be92-cbe91090d795" providerId="ADAL" clId="{CEE03CED-EFCF-4239-9F00-1F6D4EA6A9E8}" dt="2024-04-05T16:09:18.752" v="8834" actId="478"/>
          <ac:cxnSpMkLst>
            <pc:docMk/>
            <pc:sldMk cId="2714466784" sldId="354"/>
            <ac:cxnSpMk id="17" creationId="{96296BD2-5812-011E-7CE6-D7CB475A2A15}"/>
          </ac:cxnSpMkLst>
        </pc:cxnChg>
        <pc:cxnChg chg="del">
          <ac:chgData name="Mattia Zago" userId="868c17f2-5f7b-4625-be92-cbe91090d795" providerId="ADAL" clId="{CEE03CED-EFCF-4239-9F00-1F6D4EA6A9E8}" dt="2024-04-05T16:09:18.752" v="8834" actId="478"/>
          <ac:cxnSpMkLst>
            <pc:docMk/>
            <pc:sldMk cId="2714466784" sldId="354"/>
            <ac:cxnSpMk id="19" creationId="{47FAD54B-6A4D-5DEC-0632-03D82D133973}"/>
          </ac:cxnSpMkLst>
        </pc:cxnChg>
        <pc:cxnChg chg="del">
          <ac:chgData name="Mattia Zago" userId="868c17f2-5f7b-4625-be92-cbe91090d795" providerId="ADAL" clId="{CEE03CED-EFCF-4239-9F00-1F6D4EA6A9E8}" dt="2024-04-05T16:09:18.752" v="8834" actId="478"/>
          <ac:cxnSpMkLst>
            <pc:docMk/>
            <pc:sldMk cId="2714466784" sldId="354"/>
            <ac:cxnSpMk id="20" creationId="{DB19D06C-E9E6-0E4B-4165-2D55DB26C9AC}"/>
          </ac:cxnSpMkLst>
        </pc:cxnChg>
        <pc:cxnChg chg="del">
          <ac:chgData name="Mattia Zago" userId="868c17f2-5f7b-4625-be92-cbe91090d795" providerId="ADAL" clId="{CEE03CED-EFCF-4239-9F00-1F6D4EA6A9E8}" dt="2024-04-05T16:09:18.752" v="8834" actId="478"/>
          <ac:cxnSpMkLst>
            <pc:docMk/>
            <pc:sldMk cId="2714466784" sldId="354"/>
            <ac:cxnSpMk id="26" creationId="{C8E8A634-3116-9567-25AB-70B93E1FD2B7}"/>
          </ac:cxnSpMkLst>
        </pc:cxnChg>
      </pc:sldChg>
      <pc:sldChg chg="addSp delSp modSp add del mod">
        <pc:chgData name="Mattia Zago" userId="868c17f2-5f7b-4625-be92-cbe91090d795" providerId="ADAL" clId="{CEE03CED-EFCF-4239-9F00-1F6D4EA6A9E8}" dt="2024-04-10T14:50:33.685" v="12004" actId="47"/>
        <pc:sldMkLst>
          <pc:docMk/>
          <pc:sldMk cId="927886122" sldId="355"/>
        </pc:sldMkLst>
        <pc:spChg chg="mod">
          <ac:chgData name="Mattia Zago" userId="868c17f2-5f7b-4625-be92-cbe91090d795" providerId="ADAL" clId="{CEE03CED-EFCF-4239-9F00-1F6D4EA6A9E8}" dt="2024-04-05T16:15:14.458" v="8865"/>
          <ac:spMkLst>
            <pc:docMk/>
            <pc:sldMk cId="927886122" sldId="355"/>
            <ac:spMk id="10" creationId="{611691DA-A459-0852-DA4D-1614782BF436}"/>
          </ac:spMkLst>
        </pc:spChg>
        <pc:spChg chg="mod">
          <ac:chgData name="Mattia Zago" userId="868c17f2-5f7b-4625-be92-cbe91090d795" providerId="ADAL" clId="{CEE03CED-EFCF-4239-9F00-1F6D4EA6A9E8}" dt="2024-04-05T16:15:14.458" v="8865"/>
          <ac:spMkLst>
            <pc:docMk/>
            <pc:sldMk cId="927886122" sldId="355"/>
            <ac:spMk id="11" creationId="{519EB00C-1091-0709-E5E3-E8FF200BF893}"/>
          </ac:spMkLst>
        </pc:spChg>
        <pc:grpChg chg="add mod">
          <ac:chgData name="Mattia Zago" userId="868c17f2-5f7b-4625-be92-cbe91090d795" providerId="ADAL" clId="{CEE03CED-EFCF-4239-9F00-1F6D4EA6A9E8}" dt="2024-04-05T16:15:14.458" v="8865"/>
          <ac:grpSpMkLst>
            <pc:docMk/>
            <pc:sldMk cId="927886122" sldId="355"/>
            <ac:grpSpMk id="7" creationId="{DF6CDBAB-1CB0-20C6-BA81-A65351B4B115}"/>
          </ac:grpSpMkLst>
        </pc:grpChg>
        <pc:grpChg chg="del">
          <ac:chgData name="Mattia Zago" userId="868c17f2-5f7b-4625-be92-cbe91090d795" providerId="ADAL" clId="{CEE03CED-EFCF-4239-9F00-1F6D4EA6A9E8}" dt="2024-04-05T16:15:21.059" v="8867" actId="478"/>
          <ac:grpSpMkLst>
            <pc:docMk/>
            <pc:sldMk cId="927886122" sldId="355"/>
            <ac:grpSpMk id="28" creationId="{307F5CF2-0F0D-1AF7-5B69-E63F3BC6E42D}"/>
          </ac:grpSpMkLst>
        </pc:grpChg>
        <pc:grpChg chg="del">
          <ac:chgData name="Mattia Zago" userId="868c17f2-5f7b-4625-be92-cbe91090d795" providerId="ADAL" clId="{CEE03CED-EFCF-4239-9F00-1F6D4EA6A9E8}" dt="2024-04-05T16:15:20.343" v="8866" actId="478"/>
          <ac:grpSpMkLst>
            <pc:docMk/>
            <pc:sldMk cId="927886122" sldId="355"/>
            <ac:grpSpMk id="29" creationId="{0E36B8FC-99B9-3F9E-5199-5781FF0CC403}"/>
          </ac:grpSpMkLst>
        </pc:grpChg>
        <pc:grpChg chg="del">
          <ac:chgData name="Mattia Zago" userId="868c17f2-5f7b-4625-be92-cbe91090d795" providerId="ADAL" clId="{CEE03CED-EFCF-4239-9F00-1F6D4EA6A9E8}" dt="2024-04-05T16:15:20.343" v="8866" actId="478"/>
          <ac:grpSpMkLst>
            <pc:docMk/>
            <pc:sldMk cId="927886122" sldId="355"/>
            <ac:grpSpMk id="31" creationId="{3225E49B-27F3-DD83-C177-FC57D8A3B60E}"/>
          </ac:grpSpMkLst>
        </pc:grpChg>
        <pc:picChg chg="add del mod">
          <ac:chgData name="Mattia Zago" userId="868c17f2-5f7b-4625-be92-cbe91090d795" providerId="ADAL" clId="{CEE03CED-EFCF-4239-9F00-1F6D4EA6A9E8}" dt="2024-04-05T16:17:07.260" v="8874" actId="21"/>
          <ac:picMkLst>
            <pc:docMk/>
            <pc:sldMk cId="927886122" sldId="355"/>
            <ac:picMk id="14" creationId="{2EFE4CFC-9A45-2DCF-CAA5-56D8C8AB54EF}"/>
          </ac:picMkLst>
        </pc:picChg>
        <pc:picChg chg="add del mod">
          <ac:chgData name="Mattia Zago" userId="868c17f2-5f7b-4625-be92-cbe91090d795" providerId="ADAL" clId="{CEE03CED-EFCF-4239-9F00-1F6D4EA6A9E8}" dt="2024-04-05T16:17:07.260" v="8874" actId="21"/>
          <ac:picMkLst>
            <pc:docMk/>
            <pc:sldMk cId="927886122" sldId="355"/>
            <ac:picMk id="17" creationId="{84C2C6A6-49E2-1478-348A-DF336F26D63C}"/>
          </ac:picMkLst>
        </pc:picChg>
        <pc:picChg chg="add del mod">
          <ac:chgData name="Mattia Zago" userId="868c17f2-5f7b-4625-be92-cbe91090d795" providerId="ADAL" clId="{CEE03CED-EFCF-4239-9F00-1F6D4EA6A9E8}" dt="2024-04-05T16:17:07.260" v="8874" actId="21"/>
          <ac:picMkLst>
            <pc:docMk/>
            <pc:sldMk cId="927886122" sldId="355"/>
            <ac:picMk id="19" creationId="{DC56CF15-B69A-1F85-04AD-98B51D3CFD7A}"/>
          </ac:picMkLst>
        </pc:picChg>
        <pc:picChg chg="add del mod">
          <ac:chgData name="Mattia Zago" userId="868c17f2-5f7b-4625-be92-cbe91090d795" providerId="ADAL" clId="{CEE03CED-EFCF-4239-9F00-1F6D4EA6A9E8}" dt="2024-04-05T16:17:07.260" v="8874" actId="21"/>
          <ac:picMkLst>
            <pc:docMk/>
            <pc:sldMk cId="927886122" sldId="355"/>
            <ac:picMk id="22" creationId="{3DD2772B-B67C-BB2B-AA43-6200BCCEB754}"/>
          </ac:picMkLst>
        </pc:picChg>
        <pc:picChg chg="add del mod">
          <ac:chgData name="Mattia Zago" userId="868c17f2-5f7b-4625-be92-cbe91090d795" providerId="ADAL" clId="{CEE03CED-EFCF-4239-9F00-1F6D4EA6A9E8}" dt="2024-04-05T16:17:07.260" v="8874" actId="21"/>
          <ac:picMkLst>
            <pc:docMk/>
            <pc:sldMk cId="927886122" sldId="355"/>
            <ac:picMk id="27" creationId="{93634677-C5AC-DD49-7DE2-39A132C023EB}"/>
          </ac:picMkLst>
        </pc:picChg>
        <pc:picChg chg="add mod">
          <ac:chgData name="Mattia Zago" userId="868c17f2-5f7b-4625-be92-cbe91090d795" providerId="ADAL" clId="{CEE03CED-EFCF-4239-9F00-1F6D4EA6A9E8}" dt="2024-04-05T16:19:23.769" v="8917" actId="1076"/>
          <ac:picMkLst>
            <pc:docMk/>
            <pc:sldMk cId="927886122" sldId="355"/>
            <ac:picMk id="1026" creationId="{6EBAB40C-60C2-69A7-A1A7-43991F193F8A}"/>
          </ac:picMkLst>
        </pc:picChg>
      </pc:sldChg>
      <pc:sldChg chg="addSp delSp modSp add mod">
        <pc:chgData name="Mattia Zago" userId="868c17f2-5f7b-4625-be92-cbe91090d795" providerId="ADAL" clId="{CEE03CED-EFCF-4239-9F00-1F6D4EA6A9E8}" dt="2024-04-11T14:23:46.700" v="24366" actId="478"/>
        <pc:sldMkLst>
          <pc:docMk/>
          <pc:sldMk cId="1808427740" sldId="356"/>
        </pc:sldMkLst>
        <pc:spChg chg="del">
          <ac:chgData name="Mattia Zago" userId="868c17f2-5f7b-4625-be92-cbe91090d795" providerId="ADAL" clId="{CEE03CED-EFCF-4239-9F00-1F6D4EA6A9E8}" dt="2024-04-11T14:23:46.700" v="24366" actId="478"/>
          <ac:spMkLst>
            <pc:docMk/>
            <pc:sldMk cId="1808427740" sldId="356"/>
            <ac:spMk id="3" creationId="{6C80971B-E5D9-212D-3E36-E9293538984A}"/>
          </ac:spMkLst>
        </pc:spChg>
        <pc:spChg chg="del">
          <ac:chgData name="Mattia Zago" userId="868c17f2-5f7b-4625-be92-cbe91090d795" providerId="ADAL" clId="{CEE03CED-EFCF-4239-9F00-1F6D4EA6A9E8}" dt="2024-04-11T14:23:45.450" v="24365" actId="478"/>
          <ac:spMkLst>
            <pc:docMk/>
            <pc:sldMk cId="1808427740" sldId="356"/>
            <ac:spMk id="4" creationId="{17F9C1B6-EDED-8550-88BF-327D52AA5F99}"/>
          </ac:spMkLst>
        </pc:spChg>
        <pc:spChg chg="mod">
          <ac:chgData name="Mattia Zago" userId="868c17f2-5f7b-4625-be92-cbe91090d795" providerId="ADAL" clId="{CEE03CED-EFCF-4239-9F00-1F6D4EA6A9E8}" dt="2024-04-11T07:54:10.102" v="13952" actId="164"/>
          <ac:spMkLst>
            <pc:docMk/>
            <pc:sldMk cId="1808427740" sldId="356"/>
            <ac:spMk id="9" creationId="{1FF36B88-DEB2-9B3A-C6EC-97D03D6649EE}"/>
          </ac:spMkLst>
        </pc:spChg>
        <pc:grpChg chg="add mod">
          <ac:chgData name="Mattia Zago" userId="868c17f2-5f7b-4625-be92-cbe91090d795" providerId="ADAL" clId="{CEE03CED-EFCF-4239-9F00-1F6D4EA6A9E8}" dt="2024-04-11T07:54:16.945" v="13953" actId="465"/>
          <ac:grpSpMkLst>
            <pc:docMk/>
            <pc:sldMk cId="1808427740" sldId="356"/>
            <ac:grpSpMk id="12" creationId="{A0DDEF6D-4074-1F85-E85B-99107F49DBF1}"/>
          </ac:grpSpMkLst>
        </pc:grpChg>
        <pc:picChg chg="add mod">
          <ac:chgData name="Mattia Zago" userId="868c17f2-5f7b-4625-be92-cbe91090d795" providerId="ADAL" clId="{CEE03CED-EFCF-4239-9F00-1F6D4EA6A9E8}" dt="2024-04-11T07:53:59.768" v="13934"/>
          <ac:picMkLst>
            <pc:docMk/>
            <pc:sldMk cId="1808427740" sldId="356"/>
            <ac:picMk id="10" creationId="{27B32433-02D0-CB69-3DF4-11A5FE6CD9AE}"/>
          </ac:picMkLst>
        </pc:picChg>
        <pc:picChg chg="add mod">
          <ac:chgData name="Mattia Zago" userId="868c17f2-5f7b-4625-be92-cbe91090d795" providerId="ADAL" clId="{CEE03CED-EFCF-4239-9F00-1F6D4EA6A9E8}" dt="2024-04-11T07:54:10.102" v="13952" actId="164"/>
          <ac:picMkLst>
            <pc:docMk/>
            <pc:sldMk cId="1808427740" sldId="356"/>
            <ac:picMk id="11" creationId="{EF408035-3AF0-AAD3-34CC-213D4A282CA2}"/>
          </ac:picMkLst>
        </pc:picChg>
        <pc:picChg chg="mod">
          <ac:chgData name="Mattia Zago" userId="868c17f2-5f7b-4625-be92-cbe91090d795" providerId="ADAL" clId="{CEE03CED-EFCF-4239-9F00-1F6D4EA6A9E8}" dt="2024-04-11T07:54:06.659" v="13951" actId="1036"/>
          <ac:picMkLst>
            <pc:docMk/>
            <pc:sldMk cId="1808427740" sldId="356"/>
            <ac:picMk id="16" creationId="{7524F938-F20B-B023-5AAF-2E7428FD22CB}"/>
          </ac:picMkLst>
        </pc:picChg>
      </pc:sldChg>
      <pc:sldChg chg="add del">
        <pc:chgData name="Mattia Zago" userId="868c17f2-5f7b-4625-be92-cbe91090d795" providerId="ADAL" clId="{CEE03CED-EFCF-4239-9F00-1F6D4EA6A9E8}" dt="2024-04-05T16:17:14.005" v="8876" actId="47"/>
        <pc:sldMkLst>
          <pc:docMk/>
          <pc:sldMk cId="2867611236" sldId="356"/>
        </pc:sldMkLst>
      </pc:sldChg>
      <pc:sldChg chg="delSp modSp add del mod">
        <pc:chgData name="Mattia Zago" userId="868c17f2-5f7b-4625-be92-cbe91090d795" providerId="ADAL" clId="{CEE03CED-EFCF-4239-9F00-1F6D4EA6A9E8}" dt="2024-04-10T14:50:26.688" v="12002" actId="47"/>
        <pc:sldMkLst>
          <pc:docMk/>
          <pc:sldMk cId="1927653247" sldId="357"/>
        </pc:sldMkLst>
        <pc:spChg chg="del">
          <ac:chgData name="Mattia Zago" userId="868c17f2-5f7b-4625-be92-cbe91090d795" providerId="ADAL" clId="{CEE03CED-EFCF-4239-9F00-1F6D4EA6A9E8}" dt="2024-04-08T07:19:01.891" v="8991" actId="478"/>
          <ac:spMkLst>
            <pc:docMk/>
            <pc:sldMk cId="1927653247" sldId="357"/>
            <ac:spMk id="23" creationId="{F0DC3979-DF36-2DE8-9AB2-9BF61EEAD1A4}"/>
          </ac:spMkLst>
        </pc:spChg>
        <pc:spChg chg="del">
          <ac:chgData name="Mattia Zago" userId="868c17f2-5f7b-4625-be92-cbe91090d795" providerId="ADAL" clId="{CEE03CED-EFCF-4239-9F00-1F6D4EA6A9E8}" dt="2024-04-08T07:19:01.891" v="8991" actId="478"/>
          <ac:spMkLst>
            <pc:docMk/>
            <pc:sldMk cId="1927653247" sldId="357"/>
            <ac:spMk id="24" creationId="{6783BBE4-5B3D-BDA3-A1C3-321880E8FBD8}"/>
          </ac:spMkLst>
        </pc:spChg>
        <pc:spChg chg="del">
          <ac:chgData name="Mattia Zago" userId="868c17f2-5f7b-4625-be92-cbe91090d795" providerId="ADAL" clId="{CEE03CED-EFCF-4239-9F00-1F6D4EA6A9E8}" dt="2024-04-08T07:19:01.891" v="8991" actId="478"/>
          <ac:spMkLst>
            <pc:docMk/>
            <pc:sldMk cId="1927653247" sldId="357"/>
            <ac:spMk id="27" creationId="{6FABB3BC-D1A2-5ECF-3873-9EE1B6B7CD32}"/>
          </ac:spMkLst>
        </pc:spChg>
        <pc:spChg chg="del">
          <ac:chgData name="Mattia Zago" userId="868c17f2-5f7b-4625-be92-cbe91090d795" providerId="ADAL" clId="{CEE03CED-EFCF-4239-9F00-1F6D4EA6A9E8}" dt="2024-04-08T07:19:01.891" v="8991" actId="478"/>
          <ac:spMkLst>
            <pc:docMk/>
            <pc:sldMk cId="1927653247" sldId="357"/>
            <ac:spMk id="30" creationId="{87121804-C55B-5DF8-A581-E8CCAF58DF31}"/>
          </ac:spMkLst>
        </pc:spChg>
        <pc:spChg chg="del">
          <ac:chgData name="Mattia Zago" userId="868c17f2-5f7b-4625-be92-cbe91090d795" providerId="ADAL" clId="{CEE03CED-EFCF-4239-9F00-1F6D4EA6A9E8}" dt="2024-04-08T07:19:01.891" v="8991" actId="478"/>
          <ac:spMkLst>
            <pc:docMk/>
            <pc:sldMk cId="1927653247" sldId="357"/>
            <ac:spMk id="31" creationId="{2E7DBF71-4C0A-6B8A-A61D-6136BB979EAB}"/>
          </ac:spMkLst>
        </pc:spChg>
        <pc:spChg chg="del">
          <ac:chgData name="Mattia Zago" userId="868c17f2-5f7b-4625-be92-cbe91090d795" providerId="ADAL" clId="{CEE03CED-EFCF-4239-9F00-1F6D4EA6A9E8}" dt="2024-04-08T07:19:01.891" v="8991" actId="478"/>
          <ac:spMkLst>
            <pc:docMk/>
            <pc:sldMk cId="1927653247" sldId="357"/>
            <ac:spMk id="32" creationId="{553806D7-51A3-C89C-9B51-3CFBE892797B}"/>
          </ac:spMkLst>
        </pc:spChg>
        <pc:spChg chg="del">
          <ac:chgData name="Mattia Zago" userId="868c17f2-5f7b-4625-be92-cbe91090d795" providerId="ADAL" clId="{CEE03CED-EFCF-4239-9F00-1F6D4EA6A9E8}" dt="2024-04-08T07:19:04.278" v="8993" actId="478"/>
          <ac:spMkLst>
            <pc:docMk/>
            <pc:sldMk cId="1927653247" sldId="357"/>
            <ac:spMk id="33" creationId="{FF598264-398A-DF54-068D-16CDBFEC522E}"/>
          </ac:spMkLst>
        </pc:spChg>
        <pc:spChg chg="del">
          <ac:chgData name="Mattia Zago" userId="868c17f2-5f7b-4625-be92-cbe91090d795" providerId="ADAL" clId="{CEE03CED-EFCF-4239-9F00-1F6D4EA6A9E8}" dt="2024-04-08T07:18:43.803" v="8985" actId="478"/>
          <ac:spMkLst>
            <pc:docMk/>
            <pc:sldMk cId="1927653247" sldId="357"/>
            <ac:spMk id="41" creationId="{3BCC2439-7082-3DA1-9AC8-0AF05457692E}"/>
          </ac:spMkLst>
        </pc:spChg>
        <pc:spChg chg="del">
          <ac:chgData name="Mattia Zago" userId="868c17f2-5f7b-4625-be92-cbe91090d795" providerId="ADAL" clId="{CEE03CED-EFCF-4239-9F00-1F6D4EA6A9E8}" dt="2024-04-08T07:18:46.281" v="8988" actId="478"/>
          <ac:spMkLst>
            <pc:docMk/>
            <pc:sldMk cId="1927653247" sldId="357"/>
            <ac:spMk id="52" creationId="{3769E063-95AC-F4B8-554E-9F41398E3367}"/>
          </ac:spMkLst>
        </pc:spChg>
        <pc:spChg chg="del">
          <ac:chgData name="Mattia Zago" userId="868c17f2-5f7b-4625-be92-cbe91090d795" providerId="ADAL" clId="{CEE03CED-EFCF-4239-9F00-1F6D4EA6A9E8}" dt="2024-04-08T07:19:01.891" v="8991" actId="478"/>
          <ac:spMkLst>
            <pc:docMk/>
            <pc:sldMk cId="1927653247" sldId="357"/>
            <ac:spMk id="55" creationId="{6E1700D9-DB2C-2998-1A25-B432AFFA8CFD}"/>
          </ac:spMkLst>
        </pc:spChg>
        <pc:spChg chg="del">
          <ac:chgData name="Mattia Zago" userId="868c17f2-5f7b-4625-be92-cbe91090d795" providerId="ADAL" clId="{CEE03CED-EFCF-4239-9F00-1F6D4EA6A9E8}" dt="2024-04-08T07:19:01.891" v="8991" actId="478"/>
          <ac:spMkLst>
            <pc:docMk/>
            <pc:sldMk cId="1927653247" sldId="357"/>
            <ac:spMk id="56" creationId="{C78EE856-98D6-9384-4620-3CAF48D32C34}"/>
          </ac:spMkLst>
        </pc:spChg>
        <pc:spChg chg="del">
          <ac:chgData name="Mattia Zago" userId="868c17f2-5f7b-4625-be92-cbe91090d795" providerId="ADAL" clId="{CEE03CED-EFCF-4239-9F00-1F6D4EA6A9E8}" dt="2024-04-08T07:19:01.891" v="8991" actId="478"/>
          <ac:spMkLst>
            <pc:docMk/>
            <pc:sldMk cId="1927653247" sldId="357"/>
            <ac:spMk id="57" creationId="{70813731-573B-566D-30AD-CCD9424EA0EF}"/>
          </ac:spMkLst>
        </pc:spChg>
        <pc:spChg chg="del">
          <ac:chgData name="Mattia Zago" userId="868c17f2-5f7b-4625-be92-cbe91090d795" providerId="ADAL" clId="{CEE03CED-EFCF-4239-9F00-1F6D4EA6A9E8}" dt="2024-04-08T07:19:01.891" v="8991" actId="478"/>
          <ac:spMkLst>
            <pc:docMk/>
            <pc:sldMk cId="1927653247" sldId="357"/>
            <ac:spMk id="58" creationId="{E123A317-FA98-E818-6537-3DD23293CD1B}"/>
          </ac:spMkLst>
        </pc:spChg>
        <pc:spChg chg="del">
          <ac:chgData name="Mattia Zago" userId="868c17f2-5f7b-4625-be92-cbe91090d795" providerId="ADAL" clId="{CEE03CED-EFCF-4239-9F00-1F6D4EA6A9E8}" dt="2024-04-08T07:19:01.891" v="8991" actId="478"/>
          <ac:spMkLst>
            <pc:docMk/>
            <pc:sldMk cId="1927653247" sldId="357"/>
            <ac:spMk id="59" creationId="{49D872DF-BC30-4FB2-4412-8B539FD53342}"/>
          </ac:spMkLst>
        </pc:spChg>
        <pc:spChg chg="del">
          <ac:chgData name="Mattia Zago" userId="868c17f2-5f7b-4625-be92-cbe91090d795" providerId="ADAL" clId="{CEE03CED-EFCF-4239-9F00-1F6D4EA6A9E8}" dt="2024-04-08T07:19:01.891" v="8991" actId="478"/>
          <ac:spMkLst>
            <pc:docMk/>
            <pc:sldMk cId="1927653247" sldId="357"/>
            <ac:spMk id="61" creationId="{D450B3A1-DD98-DF07-6D2B-5141EC831553}"/>
          </ac:spMkLst>
        </pc:spChg>
        <pc:spChg chg="del">
          <ac:chgData name="Mattia Zago" userId="868c17f2-5f7b-4625-be92-cbe91090d795" providerId="ADAL" clId="{CEE03CED-EFCF-4239-9F00-1F6D4EA6A9E8}" dt="2024-04-08T07:19:01.891" v="8991" actId="478"/>
          <ac:spMkLst>
            <pc:docMk/>
            <pc:sldMk cId="1927653247" sldId="357"/>
            <ac:spMk id="62" creationId="{95799BDB-3CB2-9886-09FC-50FC4FDD296D}"/>
          </ac:spMkLst>
        </pc:spChg>
        <pc:spChg chg="del">
          <ac:chgData name="Mattia Zago" userId="868c17f2-5f7b-4625-be92-cbe91090d795" providerId="ADAL" clId="{CEE03CED-EFCF-4239-9F00-1F6D4EA6A9E8}" dt="2024-04-08T07:19:03.467" v="8992" actId="478"/>
          <ac:spMkLst>
            <pc:docMk/>
            <pc:sldMk cId="1927653247" sldId="357"/>
            <ac:spMk id="63" creationId="{F80E0E32-1C1C-CA52-C64D-EC376C32E134}"/>
          </ac:spMkLst>
        </pc:spChg>
        <pc:spChg chg="mod">
          <ac:chgData name="Mattia Zago" userId="868c17f2-5f7b-4625-be92-cbe91090d795" providerId="ADAL" clId="{CEE03CED-EFCF-4239-9F00-1F6D4EA6A9E8}" dt="2024-04-08T07:18:28.479" v="8981" actId="20577"/>
          <ac:spMkLst>
            <pc:docMk/>
            <pc:sldMk cId="1927653247" sldId="357"/>
            <ac:spMk id="83" creationId="{31EF30E7-3D56-4B08-C86B-252C44548895}"/>
          </ac:spMkLst>
        </pc:spChg>
        <pc:picChg chg="del">
          <ac:chgData name="Mattia Zago" userId="868c17f2-5f7b-4625-be92-cbe91090d795" providerId="ADAL" clId="{CEE03CED-EFCF-4239-9F00-1F6D4EA6A9E8}" dt="2024-04-08T07:18:43.307" v="8984" actId="478"/>
          <ac:picMkLst>
            <pc:docMk/>
            <pc:sldMk cId="1927653247" sldId="357"/>
            <ac:picMk id="54" creationId="{C3826F0C-871C-8926-2C0C-5EEAA9F6C40F}"/>
          </ac:picMkLst>
        </pc:picChg>
        <pc:cxnChg chg="del mod">
          <ac:chgData name="Mattia Zago" userId="868c17f2-5f7b-4625-be92-cbe91090d795" providerId="ADAL" clId="{CEE03CED-EFCF-4239-9F00-1F6D4EA6A9E8}" dt="2024-04-08T07:19:01.891" v="8991" actId="478"/>
          <ac:cxnSpMkLst>
            <pc:docMk/>
            <pc:sldMk cId="1927653247" sldId="357"/>
            <ac:cxnSpMk id="25" creationId="{9381A84D-5581-ACFF-B759-DA270A47537F}"/>
          </ac:cxnSpMkLst>
        </pc:cxnChg>
        <pc:cxnChg chg="del mod">
          <ac:chgData name="Mattia Zago" userId="868c17f2-5f7b-4625-be92-cbe91090d795" providerId="ADAL" clId="{CEE03CED-EFCF-4239-9F00-1F6D4EA6A9E8}" dt="2024-04-08T07:19:01.891" v="8991" actId="478"/>
          <ac:cxnSpMkLst>
            <pc:docMk/>
            <pc:sldMk cId="1927653247" sldId="357"/>
            <ac:cxnSpMk id="26" creationId="{E6BDE339-B431-8E1D-D11B-C241E7569D73}"/>
          </ac:cxnSpMkLst>
        </pc:cxnChg>
        <pc:cxnChg chg="del mod">
          <ac:chgData name="Mattia Zago" userId="868c17f2-5f7b-4625-be92-cbe91090d795" providerId="ADAL" clId="{CEE03CED-EFCF-4239-9F00-1F6D4EA6A9E8}" dt="2024-04-08T07:19:01.891" v="8991" actId="478"/>
          <ac:cxnSpMkLst>
            <pc:docMk/>
            <pc:sldMk cId="1927653247" sldId="357"/>
            <ac:cxnSpMk id="28" creationId="{02A1CE3F-22CF-5AFC-F55A-1FBC70F1F84C}"/>
          </ac:cxnSpMkLst>
        </pc:cxnChg>
        <pc:cxnChg chg="del mod">
          <ac:chgData name="Mattia Zago" userId="868c17f2-5f7b-4625-be92-cbe91090d795" providerId="ADAL" clId="{CEE03CED-EFCF-4239-9F00-1F6D4EA6A9E8}" dt="2024-04-08T07:19:01.891" v="8991" actId="478"/>
          <ac:cxnSpMkLst>
            <pc:docMk/>
            <pc:sldMk cId="1927653247" sldId="357"/>
            <ac:cxnSpMk id="34" creationId="{606FAA42-CC8C-A9B4-1DC0-7B187C31A144}"/>
          </ac:cxnSpMkLst>
        </pc:cxnChg>
        <pc:cxnChg chg="del mod">
          <ac:chgData name="Mattia Zago" userId="868c17f2-5f7b-4625-be92-cbe91090d795" providerId="ADAL" clId="{CEE03CED-EFCF-4239-9F00-1F6D4EA6A9E8}" dt="2024-04-08T07:18:44.678" v="8986" actId="478"/>
          <ac:cxnSpMkLst>
            <pc:docMk/>
            <pc:sldMk cId="1927653247" sldId="357"/>
            <ac:cxnSpMk id="49" creationId="{FF47EB50-52C9-73A4-CBCE-09CC3D581794}"/>
          </ac:cxnSpMkLst>
        </pc:cxnChg>
        <pc:cxnChg chg="del mod">
          <ac:chgData name="Mattia Zago" userId="868c17f2-5f7b-4625-be92-cbe91090d795" providerId="ADAL" clId="{CEE03CED-EFCF-4239-9F00-1F6D4EA6A9E8}" dt="2024-04-08T07:18:45.197" v="8987" actId="478"/>
          <ac:cxnSpMkLst>
            <pc:docMk/>
            <pc:sldMk cId="1927653247" sldId="357"/>
            <ac:cxnSpMk id="53" creationId="{13884EC2-11BA-D427-02C4-58A45CBFDC6F}"/>
          </ac:cxnSpMkLst>
        </pc:cxnChg>
        <pc:cxnChg chg="del">
          <ac:chgData name="Mattia Zago" userId="868c17f2-5f7b-4625-be92-cbe91090d795" providerId="ADAL" clId="{CEE03CED-EFCF-4239-9F00-1F6D4EA6A9E8}" dt="2024-04-08T07:19:01.891" v="8991" actId="478"/>
          <ac:cxnSpMkLst>
            <pc:docMk/>
            <pc:sldMk cId="1927653247" sldId="357"/>
            <ac:cxnSpMk id="60" creationId="{824790B2-6F6E-F777-9080-5A5EDEE6AB70}"/>
          </ac:cxnSpMkLst>
        </pc:cxnChg>
      </pc:sldChg>
      <pc:sldChg chg="addSp modSp add mod">
        <pc:chgData name="Mattia Zago" userId="868c17f2-5f7b-4625-be92-cbe91090d795" providerId="ADAL" clId="{CEE03CED-EFCF-4239-9F00-1F6D4EA6A9E8}" dt="2024-04-11T07:54:25.896" v="13954"/>
        <pc:sldMkLst>
          <pc:docMk/>
          <pc:sldMk cId="2487456608" sldId="358"/>
        </pc:sldMkLst>
        <pc:spChg chg="mod">
          <ac:chgData name="Mattia Zago" userId="868c17f2-5f7b-4625-be92-cbe91090d795" providerId="ADAL" clId="{CEE03CED-EFCF-4239-9F00-1F6D4EA6A9E8}" dt="2024-04-10T14:50:47.355" v="12012" actId="20577"/>
          <ac:spMkLst>
            <pc:docMk/>
            <pc:sldMk cId="2487456608" sldId="358"/>
            <ac:spMk id="83" creationId="{31EF30E7-3D56-4B08-C86B-252C44548895}"/>
          </ac:spMkLst>
        </pc:spChg>
        <pc:picChg chg="add mod">
          <ac:chgData name="Mattia Zago" userId="868c17f2-5f7b-4625-be92-cbe91090d795" providerId="ADAL" clId="{CEE03CED-EFCF-4239-9F00-1F6D4EA6A9E8}" dt="2024-04-11T07:54:25.896" v="13954"/>
          <ac:picMkLst>
            <pc:docMk/>
            <pc:sldMk cId="2487456608" sldId="358"/>
            <ac:picMk id="8" creationId="{3E9861B5-36CE-4C28-43AA-DC830A548881}"/>
          </ac:picMkLst>
        </pc:picChg>
      </pc:sldChg>
      <pc:sldChg chg="modSp add del mod">
        <pc:chgData name="Mattia Zago" userId="868c17f2-5f7b-4625-be92-cbe91090d795" providerId="ADAL" clId="{CEE03CED-EFCF-4239-9F00-1F6D4EA6A9E8}" dt="2024-04-10T14:50:26.688" v="12002" actId="47"/>
        <pc:sldMkLst>
          <pc:docMk/>
          <pc:sldMk cId="2124859161" sldId="359"/>
        </pc:sldMkLst>
        <pc:spChg chg="mod">
          <ac:chgData name="Mattia Zago" userId="868c17f2-5f7b-4625-be92-cbe91090d795" providerId="ADAL" clId="{CEE03CED-EFCF-4239-9F00-1F6D4EA6A9E8}" dt="2024-04-08T07:18:57.083" v="8990" actId="20577"/>
          <ac:spMkLst>
            <pc:docMk/>
            <pc:sldMk cId="2124859161" sldId="359"/>
            <ac:spMk id="83" creationId="{31EF30E7-3D56-4B08-C86B-252C44548895}"/>
          </ac:spMkLst>
        </pc:spChg>
      </pc:sldChg>
      <pc:sldChg chg="addSp delSp modSp add del mod modTransition">
        <pc:chgData name="Mattia Zago" userId="868c17f2-5f7b-4625-be92-cbe91090d795" providerId="ADAL" clId="{CEE03CED-EFCF-4239-9F00-1F6D4EA6A9E8}" dt="2024-04-08T07:28:36.444" v="9096" actId="47"/>
        <pc:sldMkLst>
          <pc:docMk/>
          <pc:sldMk cId="1508064824" sldId="360"/>
        </pc:sldMkLst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3" creationId="{A1C456DD-E266-FB39-439E-0157556A2B40}"/>
          </ac:spMkLst>
        </pc:spChg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4" creationId="{DD76CE44-0B76-502E-961A-AD78A331C748}"/>
          </ac:spMkLst>
        </pc:spChg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5" creationId="{BD4D8D87-0AA5-BFAC-107E-18720BA1911A}"/>
          </ac:spMkLst>
        </pc:spChg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16" creationId="{15A2BDC9-883A-9F2D-130E-C0CB60AA0E03}"/>
          </ac:spMkLst>
        </pc:spChg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17" creationId="{42D1A85F-964C-F547-E9A8-8FE419FF004A}"/>
          </ac:spMkLst>
        </pc:spChg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22" creationId="{74AED539-9B09-6D7C-5AD2-33ADFB011D69}"/>
          </ac:spMkLst>
        </pc:spChg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23" creationId="{F0DC3979-DF36-2DE8-9AB2-9BF61EEAD1A4}"/>
          </ac:spMkLst>
        </pc:spChg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24" creationId="{6783BBE4-5B3D-BDA3-A1C3-321880E8FBD8}"/>
          </ac:spMkLst>
        </pc:spChg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27" creationId="{6FABB3BC-D1A2-5ECF-3873-9EE1B6B7CD32}"/>
          </ac:spMkLst>
        </pc:spChg>
        <pc:spChg chg="add mod">
          <ac:chgData name="Mattia Zago" userId="868c17f2-5f7b-4625-be92-cbe91090d795" providerId="ADAL" clId="{CEE03CED-EFCF-4239-9F00-1F6D4EA6A9E8}" dt="2024-04-08T07:28:03.716" v="9085" actId="164"/>
          <ac:spMkLst>
            <pc:docMk/>
            <pc:sldMk cId="1508064824" sldId="360"/>
            <ac:spMk id="29" creationId="{2041E309-A34F-E81A-1A7F-EA666DD890BB}"/>
          </ac:spMkLst>
        </pc:spChg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30" creationId="{87121804-C55B-5DF8-A581-E8CCAF58DF31}"/>
          </ac:spMkLst>
        </pc:spChg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31" creationId="{2E7DBF71-4C0A-6B8A-A61D-6136BB979EAB}"/>
          </ac:spMkLst>
        </pc:spChg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32" creationId="{553806D7-51A3-C89C-9B51-3CFBE892797B}"/>
          </ac:spMkLst>
        </pc:spChg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33" creationId="{FF598264-398A-DF54-068D-16CDBFEC522E}"/>
          </ac:spMkLst>
        </pc:spChg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37" creationId="{E22A7483-ED84-FF4A-BEEA-61728906508C}"/>
          </ac:spMkLst>
        </pc:spChg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39" creationId="{ABEC2EF0-FB95-4181-D293-EFB96FEFE53F}"/>
          </ac:spMkLst>
        </pc:spChg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40" creationId="{6C277A63-05DB-8878-32BB-6FBFB843F273}"/>
          </ac:spMkLst>
        </pc:spChg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41" creationId="{3BCC2439-7082-3DA1-9AC8-0AF05457692E}"/>
          </ac:spMkLst>
        </pc:spChg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42" creationId="{1396837A-1114-419D-418E-320F2729A7FF}"/>
          </ac:spMkLst>
        </pc:spChg>
        <pc:spChg chg="add mod">
          <ac:chgData name="Mattia Zago" userId="868c17f2-5f7b-4625-be92-cbe91090d795" providerId="ADAL" clId="{CEE03CED-EFCF-4239-9F00-1F6D4EA6A9E8}" dt="2024-04-08T07:28:03.716" v="9085" actId="164"/>
          <ac:spMkLst>
            <pc:docMk/>
            <pc:sldMk cId="1508064824" sldId="360"/>
            <ac:spMk id="43" creationId="{286027E3-2975-F698-CCA0-EA96EAF896B0}"/>
          </ac:spMkLst>
        </pc:spChg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50" creationId="{E70D58FB-7205-2491-9D83-EA69A2B89D87}"/>
          </ac:spMkLst>
        </pc:spChg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52" creationId="{3769E063-95AC-F4B8-554E-9F41398E3367}"/>
          </ac:spMkLst>
        </pc:spChg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55" creationId="{6E1700D9-DB2C-2998-1A25-B432AFFA8CFD}"/>
          </ac:spMkLst>
        </pc:spChg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56" creationId="{C78EE856-98D6-9384-4620-3CAF48D32C34}"/>
          </ac:spMkLst>
        </pc:spChg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57" creationId="{70813731-573B-566D-30AD-CCD9424EA0EF}"/>
          </ac:spMkLst>
        </pc:spChg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58" creationId="{E123A317-FA98-E818-6537-3DD23293CD1B}"/>
          </ac:spMkLst>
        </pc:spChg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59" creationId="{49D872DF-BC30-4FB2-4412-8B539FD53342}"/>
          </ac:spMkLst>
        </pc:spChg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61" creationId="{D450B3A1-DD98-DF07-6D2B-5141EC831553}"/>
          </ac:spMkLst>
        </pc:spChg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62" creationId="{95799BDB-3CB2-9886-09FC-50FC4FDD296D}"/>
          </ac:spMkLst>
        </pc:spChg>
        <pc:spChg chg="del">
          <ac:chgData name="Mattia Zago" userId="868c17f2-5f7b-4625-be92-cbe91090d795" providerId="ADAL" clId="{CEE03CED-EFCF-4239-9F00-1F6D4EA6A9E8}" dt="2024-04-08T07:26:52.055" v="9068" actId="478"/>
          <ac:spMkLst>
            <pc:docMk/>
            <pc:sldMk cId="1508064824" sldId="360"/>
            <ac:spMk id="63" creationId="{F80E0E32-1C1C-CA52-C64D-EC376C32E134}"/>
          </ac:spMkLst>
        </pc:spChg>
        <pc:spChg chg="add mod">
          <ac:chgData name="Mattia Zago" userId="868c17f2-5f7b-4625-be92-cbe91090d795" providerId="ADAL" clId="{CEE03CED-EFCF-4239-9F00-1F6D4EA6A9E8}" dt="2024-04-08T07:28:03.716" v="9085" actId="164"/>
          <ac:spMkLst>
            <pc:docMk/>
            <pc:sldMk cId="1508064824" sldId="360"/>
            <ac:spMk id="64" creationId="{AFABB25C-FD0A-5FEB-B1E3-5EC2DCA30BC2}"/>
          </ac:spMkLst>
        </pc:spChg>
        <pc:spChg chg="add mod">
          <ac:chgData name="Mattia Zago" userId="868c17f2-5f7b-4625-be92-cbe91090d795" providerId="ADAL" clId="{CEE03CED-EFCF-4239-9F00-1F6D4EA6A9E8}" dt="2024-04-08T07:28:03.716" v="9085" actId="164"/>
          <ac:spMkLst>
            <pc:docMk/>
            <pc:sldMk cId="1508064824" sldId="360"/>
            <ac:spMk id="66" creationId="{8AC5F6C8-1D50-9D2C-CA4D-5EA6F3C9871C}"/>
          </ac:spMkLst>
        </pc:spChg>
        <pc:spChg chg="add mod">
          <ac:chgData name="Mattia Zago" userId="868c17f2-5f7b-4625-be92-cbe91090d795" providerId="ADAL" clId="{CEE03CED-EFCF-4239-9F00-1F6D4EA6A9E8}" dt="2024-04-08T07:28:03.716" v="9085" actId="164"/>
          <ac:spMkLst>
            <pc:docMk/>
            <pc:sldMk cId="1508064824" sldId="360"/>
            <ac:spMk id="67" creationId="{C77003BC-8D85-DFE2-6F4C-7D5C712E19A7}"/>
          </ac:spMkLst>
        </pc:spChg>
        <pc:spChg chg="add mod">
          <ac:chgData name="Mattia Zago" userId="868c17f2-5f7b-4625-be92-cbe91090d795" providerId="ADAL" clId="{CEE03CED-EFCF-4239-9F00-1F6D4EA6A9E8}" dt="2024-04-08T07:28:03.716" v="9085" actId="164"/>
          <ac:spMkLst>
            <pc:docMk/>
            <pc:sldMk cId="1508064824" sldId="360"/>
            <ac:spMk id="68" creationId="{1F30659C-7247-9873-2A4C-89AD74B7CF5A}"/>
          </ac:spMkLst>
        </pc:spChg>
        <pc:spChg chg="add mod">
          <ac:chgData name="Mattia Zago" userId="868c17f2-5f7b-4625-be92-cbe91090d795" providerId="ADAL" clId="{CEE03CED-EFCF-4239-9F00-1F6D4EA6A9E8}" dt="2024-04-08T07:28:03.716" v="9085" actId="164"/>
          <ac:spMkLst>
            <pc:docMk/>
            <pc:sldMk cId="1508064824" sldId="360"/>
            <ac:spMk id="70" creationId="{8A1C8637-0DED-E9D6-4878-CAC417AA5CC0}"/>
          </ac:spMkLst>
        </pc:spChg>
        <pc:spChg chg="add mod">
          <ac:chgData name="Mattia Zago" userId="868c17f2-5f7b-4625-be92-cbe91090d795" providerId="ADAL" clId="{CEE03CED-EFCF-4239-9F00-1F6D4EA6A9E8}" dt="2024-04-08T07:28:03.716" v="9085" actId="164"/>
          <ac:spMkLst>
            <pc:docMk/>
            <pc:sldMk cId="1508064824" sldId="360"/>
            <ac:spMk id="74" creationId="{F93C81A6-95D4-3161-F7C5-6876CB85AAF5}"/>
          </ac:spMkLst>
        </pc:spChg>
        <pc:spChg chg="add mod">
          <ac:chgData name="Mattia Zago" userId="868c17f2-5f7b-4625-be92-cbe91090d795" providerId="ADAL" clId="{CEE03CED-EFCF-4239-9F00-1F6D4EA6A9E8}" dt="2024-04-08T07:28:03.716" v="9085" actId="164"/>
          <ac:spMkLst>
            <pc:docMk/>
            <pc:sldMk cId="1508064824" sldId="360"/>
            <ac:spMk id="75" creationId="{31A29AA8-F951-01AA-52B9-E2744DEB277A}"/>
          </ac:spMkLst>
        </pc:spChg>
        <pc:spChg chg="add mod">
          <ac:chgData name="Mattia Zago" userId="868c17f2-5f7b-4625-be92-cbe91090d795" providerId="ADAL" clId="{CEE03CED-EFCF-4239-9F00-1F6D4EA6A9E8}" dt="2024-04-08T07:28:03.716" v="9085" actId="164"/>
          <ac:spMkLst>
            <pc:docMk/>
            <pc:sldMk cId="1508064824" sldId="360"/>
            <ac:spMk id="76" creationId="{2C0A50C9-7001-811F-006E-2BE679CF3472}"/>
          </ac:spMkLst>
        </pc:spChg>
        <pc:spChg chg="add mod">
          <ac:chgData name="Mattia Zago" userId="868c17f2-5f7b-4625-be92-cbe91090d795" providerId="ADAL" clId="{CEE03CED-EFCF-4239-9F00-1F6D4EA6A9E8}" dt="2024-04-08T07:28:03.716" v="9085" actId="164"/>
          <ac:spMkLst>
            <pc:docMk/>
            <pc:sldMk cId="1508064824" sldId="360"/>
            <ac:spMk id="77" creationId="{CB87E43B-AF8B-AEFF-89A5-E860D5944751}"/>
          </ac:spMkLst>
        </pc:spChg>
        <pc:spChg chg="add mod">
          <ac:chgData name="Mattia Zago" userId="868c17f2-5f7b-4625-be92-cbe91090d795" providerId="ADAL" clId="{CEE03CED-EFCF-4239-9F00-1F6D4EA6A9E8}" dt="2024-04-08T07:28:03.716" v="9085" actId="164"/>
          <ac:spMkLst>
            <pc:docMk/>
            <pc:sldMk cId="1508064824" sldId="360"/>
            <ac:spMk id="78" creationId="{DF98ED8B-BEF8-DFD4-D221-558E0C1D92D1}"/>
          </ac:spMkLst>
        </pc:spChg>
        <pc:spChg chg="add mod">
          <ac:chgData name="Mattia Zago" userId="868c17f2-5f7b-4625-be92-cbe91090d795" providerId="ADAL" clId="{CEE03CED-EFCF-4239-9F00-1F6D4EA6A9E8}" dt="2024-04-08T07:28:03.716" v="9085" actId="164"/>
          <ac:spMkLst>
            <pc:docMk/>
            <pc:sldMk cId="1508064824" sldId="360"/>
            <ac:spMk id="80" creationId="{25B9D4F8-0CE5-4781-D363-61FD2E4CAB16}"/>
          </ac:spMkLst>
        </pc:spChg>
        <pc:spChg chg="add mod">
          <ac:chgData name="Mattia Zago" userId="868c17f2-5f7b-4625-be92-cbe91090d795" providerId="ADAL" clId="{CEE03CED-EFCF-4239-9F00-1F6D4EA6A9E8}" dt="2024-04-08T07:28:03.716" v="9085" actId="164"/>
          <ac:spMkLst>
            <pc:docMk/>
            <pc:sldMk cId="1508064824" sldId="360"/>
            <ac:spMk id="81" creationId="{F0AEDF78-1637-CDA6-5150-458F36D474A9}"/>
          </ac:spMkLst>
        </pc:spChg>
        <pc:spChg chg="add mod">
          <ac:chgData name="Mattia Zago" userId="868c17f2-5f7b-4625-be92-cbe91090d795" providerId="ADAL" clId="{CEE03CED-EFCF-4239-9F00-1F6D4EA6A9E8}" dt="2024-04-08T07:28:03.716" v="9085" actId="164"/>
          <ac:spMkLst>
            <pc:docMk/>
            <pc:sldMk cId="1508064824" sldId="360"/>
            <ac:spMk id="82" creationId="{390C3B7D-149D-F58E-2C74-6C473E6BFD50}"/>
          </ac:spMkLst>
        </pc:spChg>
        <pc:grpChg chg="add mod">
          <ac:chgData name="Mattia Zago" userId="868c17f2-5f7b-4625-be92-cbe91090d795" providerId="ADAL" clId="{CEE03CED-EFCF-4239-9F00-1F6D4EA6A9E8}" dt="2024-04-08T07:28:11.456" v="9089" actId="1076"/>
          <ac:grpSpMkLst>
            <pc:docMk/>
            <pc:sldMk cId="1508064824" sldId="360"/>
            <ac:grpSpMk id="87" creationId="{4BEE631B-B6E2-4DB7-C8BD-EE2F17D46D2D}"/>
          </ac:grpSpMkLst>
        </pc:grpChg>
        <pc:picChg chg="del">
          <ac:chgData name="Mattia Zago" userId="868c17f2-5f7b-4625-be92-cbe91090d795" providerId="ADAL" clId="{CEE03CED-EFCF-4239-9F00-1F6D4EA6A9E8}" dt="2024-04-08T07:26:52.055" v="9068" actId="478"/>
          <ac:picMkLst>
            <pc:docMk/>
            <pc:sldMk cId="1508064824" sldId="360"/>
            <ac:picMk id="7" creationId="{3A4496FB-4432-AF02-3D64-E33CB3C4DAE9}"/>
          </ac:picMkLst>
        </pc:picChg>
        <pc:picChg chg="del">
          <ac:chgData name="Mattia Zago" userId="868c17f2-5f7b-4625-be92-cbe91090d795" providerId="ADAL" clId="{CEE03CED-EFCF-4239-9F00-1F6D4EA6A9E8}" dt="2024-04-08T07:26:52.055" v="9068" actId="478"/>
          <ac:picMkLst>
            <pc:docMk/>
            <pc:sldMk cId="1508064824" sldId="360"/>
            <ac:picMk id="8" creationId="{0BAE19DF-2955-E865-31E8-BD41F403586E}"/>
          </ac:picMkLst>
        </pc:picChg>
        <pc:picChg chg="del">
          <ac:chgData name="Mattia Zago" userId="868c17f2-5f7b-4625-be92-cbe91090d795" providerId="ADAL" clId="{CEE03CED-EFCF-4239-9F00-1F6D4EA6A9E8}" dt="2024-04-08T07:26:52.055" v="9068" actId="478"/>
          <ac:picMkLst>
            <pc:docMk/>
            <pc:sldMk cId="1508064824" sldId="360"/>
            <ac:picMk id="9" creationId="{E61C770B-ED95-D270-CB22-1C9E04A9D383}"/>
          </ac:picMkLst>
        </pc:picChg>
        <pc:picChg chg="del">
          <ac:chgData name="Mattia Zago" userId="868c17f2-5f7b-4625-be92-cbe91090d795" providerId="ADAL" clId="{CEE03CED-EFCF-4239-9F00-1F6D4EA6A9E8}" dt="2024-04-08T07:26:52.055" v="9068" actId="478"/>
          <ac:picMkLst>
            <pc:docMk/>
            <pc:sldMk cId="1508064824" sldId="360"/>
            <ac:picMk id="10" creationId="{33A34EAF-936A-A8F9-3178-2563C2D210CA}"/>
          </ac:picMkLst>
        </pc:picChg>
        <pc:picChg chg="del">
          <ac:chgData name="Mattia Zago" userId="868c17f2-5f7b-4625-be92-cbe91090d795" providerId="ADAL" clId="{CEE03CED-EFCF-4239-9F00-1F6D4EA6A9E8}" dt="2024-04-08T07:26:52.055" v="9068" actId="478"/>
          <ac:picMkLst>
            <pc:docMk/>
            <pc:sldMk cId="1508064824" sldId="360"/>
            <ac:picMk id="12" creationId="{5F1BECD0-BB54-C7E3-0483-1DD342944F3F}"/>
          </ac:picMkLst>
        </pc:picChg>
        <pc:picChg chg="mod ord">
          <ac:chgData name="Mattia Zago" userId="868c17f2-5f7b-4625-be92-cbe91090d795" providerId="ADAL" clId="{CEE03CED-EFCF-4239-9F00-1F6D4EA6A9E8}" dt="2024-04-08T07:28:25.307" v="9095" actId="1076"/>
          <ac:picMkLst>
            <pc:docMk/>
            <pc:sldMk cId="1508064824" sldId="360"/>
            <ac:picMk id="13" creationId="{708E8AED-88AA-E218-4C7A-66B76B04FBF7}"/>
          </ac:picMkLst>
        </pc:picChg>
        <pc:picChg chg="del">
          <ac:chgData name="Mattia Zago" userId="868c17f2-5f7b-4625-be92-cbe91090d795" providerId="ADAL" clId="{CEE03CED-EFCF-4239-9F00-1F6D4EA6A9E8}" dt="2024-04-08T07:26:52.055" v="9068" actId="478"/>
          <ac:picMkLst>
            <pc:docMk/>
            <pc:sldMk cId="1508064824" sldId="360"/>
            <ac:picMk id="19" creationId="{B7D8C65E-DC6A-F21B-B4CB-7BC4ED990380}"/>
          </ac:picMkLst>
        </pc:picChg>
        <pc:picChg chg="del">
          <ac:chgData name="Mattia Zago" userId="868c17f2-5f7b-4625-be92-cbe91090d795" providerId="ADAL" clId="{CEE03CED-EFCF-4239-9F00-1F6D4EA6A9E8}" dt="2024-04-08T07:26:52.055" v="9068" actId="478"/>
          <ac:picMkLst>
            <pc:docMk/>
            <pc:sldMk cId="1508064824" sldId="360"/>
            <ac:picMk id="20" creationId="{727E3C44-DE47-1A85-A0D0-554EC2D66673}"/>
          </ac:picMkLst>
        </pc:picChg>
        <pc:picChg chg="del">
          <ac:chgData name="Mattia Zago" userId="868c17f2-5f7b-4625-be92-cbe91090d795" providerId="ADAL" clId="{CEE03CED-EFCF-4239-9F00-1F6D4EA6A9E8}" dt="2024-04-08T07:26:52.055" v="9068" actId="478"/>
          <ac:picMkLst>
            <pc:docMk/>
            <pc:sldMk cId="1508064824" sldId="360"/>
            <ac:picMk id="21" creationId="{A934B24B-B190-426B-20B2-BEBC2D5EA298}"/>
          </ac:picMkLst>
        </pc:picChg>
        <pc:picChg chg="del">
          <ac:chgData name="Mattia Zago" userId="868c17f2-5f7b-4625-be92-cbe91090d795" providerId="ADAL" clId="{CEE03CED-EFCF-4239-9F00-1F6D4EA6A9E8}" dt="2024-04-08T07:26:52.055" v="9068" actId="478"/>
          <ac:picMkLst>
            <pc:docMk/>
            <pc:sldMk cId="1508064824" sldId="360"/>
            <ac:picMk id="35" creationId="{34DF3CBB-5AA9-5557-269B-E4CC1954D8B9}"/>
          </ac:picMkLst>
        </pc:picChg>
        <pc:picChg chg="del">
          <ac:chgData name="Mattia Zago" userId="868c17f2-5f7b-4625-be92-cbe91090d795" providerId="ADAL" clId="{CEE03CED-EFCF-4239-9F00-1F6D4EA6A9E8}" dt="2024-04-08T07:26:52.055" v="9068" actId="478"/>
          <ac:picMkLst>
            <pc:docMk/>
            <pc:sldMk cId="1508064824" sldId="360"/>
            <ac:picMk id="46" creationId="{81AE3856-6308-DFA8-EB2A-289FD497EB27}"/>
          </ac:picMkLst>
        </pc:picChg>
        <pc:picChg chg="del">
          <ac:chgData name="Mattia Zago" userId="868c17f2-5f7b-4625-be92-cbe91090d795" providerId="ADAL" clId="{CEE03CED-EFCF-4239-9F00-1F6D4EA6A9E8}" dt="2024-04-08T07:26:52.055" v="9068" actId="478"/>
          <ac:picMkLst>
            <pc:docMk/>
            <pc:sldMk cId="1508064824" sldId="360"/>
            <ac:picMk id="47" creationId="{F5B60A39-8AC2-C0AA-9C5B-A33BB3B8C432}"/>
          </ac:picMkLst>
        </pc:picChg>
        <pc:picChg chg="del">
          <ac:chgData name="Mattia Zago" userId="868c17f2-5f7b-4625-be92-cbe91090d795" providerId="ADAL" clId="{CEE03CED-EFCF-4239-9F00-1F6D4EA6A9E8}" dt="2024-04-08T07:26:52.055" v="9068" actId="478"/>
          <ac:picMkLst>
            <pc:docMk/>
            <pc:sldMk cId="1508064824" sldId="360"/>
            <ac:picMk id="48" creationId="{1B20B9BF-F351-5B23-3CC8-FA8ED5B477A9}"/>
          </ac:picMkLst>
        </pc:picChg>
        <pc:picChg chg="del">
          <ac:chgData name="Mattia Zago" userId="868c17f2-5f7b-4625-be92-cbe91090d795" providerId="ADAL" clId="{CEE03CED-EFCF-4239-9F00-1F6D4EA6A9E8}" dt="2024-04-08T07:26:52.055" v="9068" actId="478"/>
          <ac:picMkLst>
            <pc:docMk/>
            <pc:sldMk cId="1508064824" sldId="360"/>
            <ac:picMk id="54" creationId="{C3826F0C-871C-8926-2C0C-5EEAA9F6C40F}"/>
          </ac:picMkLst>
        </pc:picChg>
        <pc:picChg chg="del">
          <ac:chgData name="Mattia Zago" userId="868c17f2-5f7b-4625-be92-cbe91090d795" providerId="ADAL" clId="{CEE03CED-EFCF-4239-9F00-1F6D4EA6A9E8}" dt="2024-04-08T07:26:52.055" v="9068" actId="478"/>
          <ac:picMkLst>
            <pc:docMk/>
            <pc:sldMk cId="1508064824" sldId="360"/>
            <ac:picMk id="69" creationId="{70262F70-39CA-1E3A-C40D-A12701F42647}"/>
          </ac:picMkLst>
        </pc:picChg>
        <pc:picChg chg="del">
          <ac:chgData name="Mattia Zago" userId="868c17f2-5f7b-4625-be92-cbe91090d795" providerId="ADAL" clId="{CEE03CED-EFCF-4239-9F00-1F6D4EA6A9E8}" dt="2024-04-08T07:26:52.055" v="9068" actId="478"/>
          <ac:picMkLst>
            <pc:docMk/>
            <pc:sldMk cId="1508064824" sldId="360"/>
            <ac:picMk id="71" creationId="{7573E849-DFFF-99EA-9DEA-EB2004CFFF36}"/>
          </ac:picMkLst>
        </pc:picChg>
        <pc:picChg chg="del">
          <ac:chgData name="Mattia Zago" userId="868c17f2-5f7b-4625-be92-cbe91090d795" providerId="ADAL" clId="{CEE03CED-EFCF-4239-9F00-1F6D4EA6A9E8}" dt="2024-04-08T07:26:52.055" v="9068" actId="478"/>
          <ac:picMkLst>
            <pc:docMk/>
            <pc:sldMk cId="1508064824" sldId="360"/>
            <ac:picMk id="73" creationId="{A5E454D0-541C-7281-9EC4-8193B92B47B2}"/>
          </ac:picMkLst>
        </pc:picChg>
        <pc:picChg chg="add mod">
          <ac:chgData name="Mattia Zago" userId="868c17f2-5f7b-4625-be92-cbe91090d795" providerId="ADAL" clId="{CEE03CED-EFCF-4239-9F00-1F6D4EA6A9E8}" dt="2024-04-08T07:28:03.716" v="9085" actId="164"/>
          <ac:picMkLst>
            <pc:docMk/>
            <pc:sldMk cId="1508064824" sldId="360"/>
            <ac:picMk id="84" creationId="{AF2E7082-E876-9B12-4680-F479FEFA6049}"/>
          </ac:picMkLst>
        </pc:picChg>
        <pc:picChg chg="del">
          <ac:chgData name="Mattia Zago" userId="868c17f2-5f7b-4625-be92-cbe91090d795" providerId="ADAL" clId="{CEE03CED-EFCF-4239-9F00-1F6D4EA6A9E8}" dt="2024-04-08T07:26:52.055" v="9068" actId="478"/>
          <ac:picMkLst>
            <pc:docMk/>
            <pc:sldMk cId="1508064824" sldId="360"/>
            <ac:picMk id="85" creationId="{2DC23A56-D628-83FE-069E-B0F13B85CA24}"/>
          </ac:picMkLst>
        </pc:picChg>
        <pc:picChg chg="add mod">
          <ac:chgData name="Mattia Zago" userId="868c17f2-5f7b-4625-be92-cbe91090d795" providerId="ADAL" clId="{CEE03CED-EFCF-4239-9F00-1F6D4EA6A9E8}" dt="2024-04-08T07:28:03.716" v="9085" actId="164"/>
          <ac:picMkLst>
            <pc:docMk/>
            <pc:sldMk cId="1508064824" sldId="360"/>
            <ac:picMk id="86" creationId="{BFA1D814-7FBC-45D5-6895-A81F04FB91EA}"/>
          </ac:picMkLst>
        </pc:picChg>
        <pc:picChg chg="del">
          <ac:chgData name="Mattia Zago" userId="868c17f2-5f7b-4625-be92-cbe91090d795" providerId="ADAL" clId="{CEE03CED-EFCF-4239-9F00-1F6D4EA6A9E8}" dt="2024-04-08T07:26:52.055" v="9068" actId="478"/>
          <ac:picMkLst>
            <pc:docMk/>
            <pc:sldMk cId="1508064824" sldId="360"/>
            <ac:picMk id="4098" creationId="{84D345A5-9467-6253-B82D-CB2BB06F1316}"/>
          </ac:picMkLst>
        </pc:picChg>
        <pc:cxnChg chg="del mod">
          <ac:chgData name="Mattia Zago" userId="868c17f2-5f7b-4625-be92-cbe91090d795" providerId="ADAL" clId="{CEE03CED-EFCF-4239-9F00-1F6D4EA6A9E8}" dt="2024-04-08T07:26:52.055" v="9068" actId="478"/>
          <ac:cxnSpMkLst>
            <pc:docMk/>
            <pc:sldMk cId="1508064824" sldId="360"/>
            <ac:cxnSpMk id="2" creationId="{A0942B82-A36E-3E0F-7FAD-E4431A7BA3EE}"/>
          </ac:cxnSpMkLst>
        </pc:cxnChg>
        <pc:cxnChg chg="del">
          <ac:chgData name="Mattia Zago" userId="868c17f2-5f7b-4625-be92-cbe91090d795" providerId="ADAL" clId="{CEE03CED-EFCF-4239-9F00-1F6D4EA6A9E8}" dt="2024-04-08T07:26:52.055" v="9068" actId="478"/>
          <ac:cxnSpMkLst>
            <pc:docMk/>
            <pc:sldMk cId="1508064824" sldId="360"/>
            <ac:cxnSpMk id="6" creationId="{496CA3F9-590B-EA28-7D81-1325085F28CD}"/>
          </ac:cxnSpMkLst>
        </pc:cxnChg>
        <pc:cxnChg chg="add mod">
          <ac:chgData name="Mattia Zago" userId="868c17f2-5f7b-4625-be92-cbe91090d795" providerId="ADAL" clId="{CEE03CED-EFCF-4239-9F00-1F6D4EA6A9E8}" dt="2024-04-08T07:28:03.716" v="9085" actId="164"/>
          <ac:cxnSpMkLst>
            <pc:docMk/>
            <pc:sldMk cId="1508064824" sldId="360"/>
            <ac:cxnSpMk id="11" creationId="{1AFC207A-CAF6-A8DE-7ADB-6AC67BD79A43}"/>
          </ac:cxnSpMkLst>
        </pc:cxnChg>
        <pc:cxnChg chg="add mod">
          <ac:chgData name="Mattia Zago" userId="868c17f2-5f7b-4625-be92-cbe91090d795" providerId="ADAL" clId="{CEE03CED-EFCF-4239-9F00-1F6D4EA6A9E8}" dt="2024-04-08T07:28:03.716" v="9085" actId="164"/>
          <ac:cxnSpMkLst>
            <pc:docMk/>
            <pc:sldMk cId="1508064824" sldId="360"/>
            <ac:cxnSpMk id="14" creationId="{3DD69A02-2539-FCA3-E06D-2413D5A3F1A1}"/>
          </ac:cxnSpMkLst>
        </pc:cxnChg>
        <pc:cxnChg chg="del mod">
          <ac:chgData name="Mattia Zago" userId="868c17f2-5f7b-4625-be92-cbe91090d795" providerId="ADAL" clId="{CEE03CED-EFCF-4239-9F00-1F6D4EA6A9E8}" dt="2024-04-08T07:26:52.055" v="9068" actId="478"/>
          <ac:cxnSpMkLst>
            <pc:docMk/>
            <pc:sldMk cId="1508064824" sldId="360"/>
            <ac:cxnSpMk id="15" creationId="{DCE3E6D5-966A-BC64-37F7-D1FAD5FA055E}"/>
          </ac:cxnSpMkLst>
        </pc:cxnChg>
        <pc:cxnChg chg="del mod">
          <ac:chgData name="Mattia Zago" userId="868c17f2-5f7b-4625-be92-cbe91090d795" providerId="ADAL" clId="{CEE03CED-EFCF-4239-9F00-1F6D4EA6A9E8}" dt="2024-04-08T07:26:52.055" v="9068" actId="478"/>
          <ac:cxnSpMkLst>
            <pc:docMk/>
            <pc:sldMk cId="1508064824" sldId="360"/>
            <ac:cxnSpMk id="18" creationId="{0320A788-15B5-2D33-D46B-BEF314DDBD54}"/>
          </ac:cxnSpMkLst>
        </pc:cxnChg>
        <pc:cxnChg chg="del mod">
          <ac:chgData name="Mattia Zago" userId="868c17f2-5f7b-4625-be92-cbe91090d795" providerId="ADAL" clId="{CEE03CED-EFCF-4239-9F00-1F6D4EA6A9E8}" dt="2024-04-08T07:26:52.055" v="9068" actId="478"/>
          <ac:cxnSpMkLst>
            <pc:docMk/>
            <pc:sldMk cId="1508064824" sldId="360"/>
            <ac:cxnSpMk id="25" creationId="{9381A84D-5581-ACFF-B759-DA270A47537F}"/>
          </ac:cxnSpMkLst>
        </pc:cxnChg>
        <pc:cxnChg chg="del mod">
          <ac:chgData name="Mattia Zago" userId="868c17f2-5f7b-4625-be92-cbe91090d795" providerId="ADAL" clId="{CEE03CED-EFCF-4239-9F00-1F6D4EA6A9E8}" dt="2024-04-08T07:26:52.055" v="9068" actId="478"/>
          <ac:cxnSpMkLst>
            <pc:docMk/>
            <pc:sldMk cId="1508064824" sldId="360"/>
            <ac:cxnSpMk id="26" creationId="{E6BDE339-B431-8E1D-D11B-C241E7569D73}"/>
          </ac:cxnSpMkLst>
        </pc:cxnChg>
        <pc:cxnChg chg="del mod">
          <ac:chgData name="Mattia Zago" userId="868c17f2-5f7b-4625-be92-cbe91090d795" providerId="ADAL" clId="{CEE03CED-EFCF-4239-9F00-1F6D4EA6A9E8}" dt="2024-04-08T07:26:52.055" v="9068" actId="478"/>
          <ac:cxnSpMkLst>
            <pc:docMk/>
            <pc:sldMk cId="1508064824" sldId="360"/>
            <ac:cxnSpMk id="28" creationId="{02A1CE3F-22CF-5AFC-F55A-1FBC70F1F84C}"/>
          </ac:cxnSpMkLst>
        </pc:cxnChg>
        <pc:cxnChg chg="del mod">
          <ac:chgData name="Mattia Zago" userId="868c17f2-5f7b-4625-be92-cbe91090d795" providerId="ADAL" clId="{CEE03CED-EFCF-4239-9F00-1F6D4EA6A9E8}" dt="2024-04-08T07:26:52.055" v="9068" actId="478"/>
          <ac:cxnSpMkLst>
            <pc:docMk/>
            <pc:sldMk cId="1508064824" sldId="360"/>
            <ac:cxnSpMk id="34" creationId="{606FAA42-CC8C-A9B4-1DC0-7B187C31A144}"/>
          </ac:cxnSpMkLst>
        </pc:cxnChg>
        <pc:cxnChg chg="del mod">
          <ac:chgData name="Mattia Zago" userId="868c17f2-5f7b-4625-be92-cbe91090d795" providerId="ADAL" clId="{CEE03CED-EFCF-4239-9F00-1F6D4EA6A9E8}" dt="2024-04-08T07:26:52.055" v="9068" actId="478"/>
          <ac:cxnSpMkLst>
            <pc:docMk/>
            <pc:sldMk cId="1508064824" sldId="360"/>
            <ac:cxnSpMk id="36" creationId="{D75923D7-AC56-C078-4D36-4EF4EBAB53CE}"/>
          </ac:cxnSpMkLst>
        </pc:cxnChg>
        <pc:cxnChg chg="del mod">
          <ac:chgData name="Mattia Zago" userId="868c17f2-5f7b-4625-be92-cbe91090d795" providerId="ADAL" clId="{CEE03CED-EFCF-4239-9F00-1F6D4EA6A9E8}" dt="2024-04-08T07:26:52.055" v="9068" actId="478"/>
          <ac:cxnSpMkLst>
            <pc:docMk/>
            <pc:sldMk cId="1508064824" sldId="360"/>
            <ac:cxnSpMk id="38" creationId="{66E04736-C040-1DFA-44B4-9861B633FF37}"/>
          </ac:cxnSpMkLst>
        </pc:cxnChg>
        <pc:cxnChg chg="add mod">
          <ac:chgData name="Mattia Zago" userId="868c17f2-5f7b-4625-be92-cbe91090d795" providerId="ADAL" clId="{CEE03CED-EFCF-4239-9F00-1F6D4EA6A9E8}" dt="2024-04-08T07:28:03.716" v="9085" actId="164"/>
          <ac:cxnSpMkLst>
            <pc:docMk/>
            <pc:sldMk cId="1508064824" sldId="360"/>
            <ac:cxnSpMk id="44" creationId="{D0445B95-F783-4E50-9147-26FA9AE3B471}"/>
          </ac:cxnSpMkLst>
        </pc:cxnChg>
        <pc:cxnChg chg="add mod">
          <ac:chgData name="Mattia Zago" userId="868c17f2-5f7b-4625-be92-cbe91090d795" providerId="ADAL" clId="{CEE03CED-EFCF-4239-9F00-1F6D4EA6A9E8}" dt="2024-04-08T07:28:03.716" v="9085" actId="164"/>
          <ac:cxnSpMkLst>
            <pc:docMk/>
            <pc:sldMk cId="1508064824" sldId="360"/>
            <ac:cxnSpMk id="45" creationId="{54A58758-F9E4-EE96-7467-DE3D1A04252E}"/>
          </ac:cxnSpMkLst>
        </pc:cxnChg>
        <pc:cxnChg chg="del mod">
          <ac:chgData name="Mattia Zago" userId="868c17f2-5f7b-4625-be92-cbe91090d795" providerId="ADAL" clId="{CEE03CED-EFCF-4239-9F00-1F6D4EA6A9E8}" dt="2024-04-08T07:26:52.055" v="9068" actId="478"/>
          <ac:cxnSpMkLst>
            <pc:docMk/>
            <pc:sldMk cId="1508064824" sldId="360"/>
            <ac:cxnSpMk id="49" creationId="{FF47EB50-52C9-73A4-CBCE-09CC3D581794}"/>
          </ac:cxnSpMkLst>
        </pc:cxnChg>
        <pc:cxnChg chg="del mod">
          <ac:chgData name="Mattia Zago" userId="868c17f2-5f7b-4625-be92-cbe91090d795" providerId="ADAL" clId="{CEE03CED-EFCF-4239-9F00-1F6D4EA6A9E8}" dt="2024-04-08T07:26:52.055" v="9068" actId="478"/>
          <ac:cxnSpMkLst>
            <pc:docMk/>
            <pc:sldMk cId="1508064824" sldId="360"/>
            <ac:cxnSpMk id="51" creationId="{E317DFC5-C3D7-97A0-C675-B24959376800}"/>
          </ac:cxnSpMkLst>
        </pc:cxnChg>
        <pc:cxnChg chg="del mod">
          <ac:chgData name="Mattia Zago" userId="868c17f2-5f7b-4625-be92-cbe91090d795" providerId="ADAL" clId="{CEE03CED-EFCF-4239-9F00-1F6D4EA6A9E8}" dt="2024-04-08T07:26:52.055" v="9068" actId="478"/>
          <ac:cxnSpMkLst>
            <pc:docMk/>
            <pc:sldMk cId="1508064824" sldId="360"/>
            <ac:cxnSpMk id="53" creationId="{13884EC2-11BA-D427-02C4-58A45CBFDC6F}"/>
          </ac:cxnSpMkLst>
        </pc:cxnChg>
        <pc:cxnChg chg="del">
          <ac:chgData name="Mattia Zago" userId="868c17f2-5f7b-4625-be92-cbe91090d795" providerId="ADAL" clId="{CEE03CED-EFCF-4239-9F00-1F6D4EA6A9E8}" dt="2024-04-08T07:26:52.055" v="9068" actId="478"/>
          <ac:cxnSpMkLst>
            <pc:docMk/>
            <pc:sldMk cId="1508064824" sldId="360"/>
            <ac:cxnSpMk id="60" creationId="{824790B2-6F6E-F777-9080-5A5EDEE6AB70}"/>
          </ac:cxnSpMkLst>
        </pc:cxnChg>
        <pc:cxnChg chg="add mod">
          <ac:chgData name="Mattia Zago" userId="868c17f2-5f7b-4625-be92-cbe91090d795" providerId="ADAL" clId="{CEE03CED-EFCF-4239-9F00-1F6D4EA6A9E8}" dt="2024-04-08T07:28:03.716" v="9085" actId="164"/>
          <ac:cxnSpMkLst>
            <pc:docMk/>
            <pc:sldMk cId="1508064824" sldId="360"/>
            <ac:cxnSpMk id="65" creationId="{81C5ADF1-F686-1857-BE6E-3CD17BCACD14}"/>
          </ac:cxnSpMkLst>
        </pc:cxnChg>
        <pc:cxnChg chg="add mod">
          <ac:chgData name="Mattia Zago" userId="868c17f2-5f7b-4625-be92-cbe91090d795" providerId="ADAL" clId="{CEE03CED-EFCF-4239-9F00-1F6D4EA6A9E8}" dt="2024-04-08T07:28:03.716" v="9085" actId="164"/>
          <ac:cxnSpMkLst>
            <pc:docMk/>
            <pc:sldMk cId="1508064824" sldId="360"/>
            <ac:cxnSpMk id="72" creationId="{BFCCAA14-6DDB-BF0A-0900-AACFDE65128D}"/>
          </ac:cxnSpMkLst>
        </pc:cxnChg>
        <pc:cxnChg chg="add mod">
          <ac:chgData name="Mattia Zago" userId="868c17f2-5f7b-4625-be92-cbe91090d795" providerId="ADAL" clId="{CEE03CED-EFCF-4239-9F00-1F6D4EA6A9E8}" dt="2024-04-08T07:28:03.716" v="9085" actId="164"/>
          <ac:cxnSpMkLst>
            <pc:docMk/>
            <pc:sldMk cId="1508064824" sldId="360"/>
            <ac:cxnSpMk id="79" creationId="{7582D4E1-BA4C-692B-29BD-B17CA2B8936D}"/>
          </ac:cxnSpMkLst>
        </pc:cxnChg>
      </pc:sldChg>
      <pc:sldChg chg="addSp delSp modSp add mod modTransition">
        <pc:chgData name="Mattia Zago" userId="868c17f2-5f7b-4625-be92-cbe91090d795" providerId="ADAL" clId="{CEE03CED-EFCF-4239-9F00-1F6D4EA6A9E8}" dt="2024-04-11T07:54:36.924" v="13960" actId="478"/>
        <pc:sldMkLst>
          <pc:docMk/>
          <pc:sldMk cId="1641384310" sldId="360"/>
        </pc:sldMkLst>
        <pc:spChg chg="del">
          <ac:chgData name="Mattia Zago" userId="868c17f2-5f7b-4625-be92-cbe91090d795" providerId="ADAL" clId="{CEE03CED-EFCF-4239-9F00-1F6D4EA6A9E8}" dt="2024-04-08T07:28:49.952" v="9105" actId="478"/>
          <ac:spMkLst>
            <pc:docMk/>
            <pc:sldMk cId="1641384310" sldId="360"/>
            <ac:spMk id="3" creationId="{A1C456DD-E266-FB39-439E-0157556A2B40}"/>
          </ac:spMkLst>
        </pc:spChg>
        <pc:spChg chg="del">
          <ac:chgData name="Mattia Zago" userId="868c17f2-5f7b-4625-be92-cbe91090d795" providerId="ADAL" clId="{CEE03CED-EFCF-4239-9F00-1F6D4EA6A9E8}" dt="2024-04-08T07:28:45.649" v="9102" actId="478"/>
          <ac:spMkLst>
            <pc:docMk/>
            <pc:sldMk cId="1641384310" sldId="360"/>
            <ac:spMk id="4" creationId="{DD76CE44-0B76-502E-961A-AD78A331C748}"/>
          </ac:spMkLst>
        </pc:spChg>
        <pc:spChg chg="del mod topLvl">
          <ac:chgData name="Mattia Zago" userId="868c17f2-5f7b-4625-be92-cbe91090d795" providerId="ADAL" clId="{CEE03CED-EFCF-4239-9F00-1F6D4EA6A9E8}" dt="2024-04-08T07:29:16.947" v="9120" actId="478"/>
          <ac:spMkLst>
            <pc:docMk/>
            <pc:sldMk cId="1641384310" sldId="360"/>
            <ac:spMk id="5" creationId="{BD4D8D87-0AA5-BFAC-107E-18720BA1911A}"/>
          </ac:spMkLst>
        </pc:spChg>
        <pc:spChg chg="del">
          <ac:chgData name="Mattia Zago" userId="868c17f2-5f7b-4625-be92-cbe91090d795" providerId="ADAL" clId="{CEE03CED-EFCF-4239-9F00-1F6D4EA6A9E8}" dt="2024-04-08T07:28:46.123" v="9103" actId="478"/>
          <ac:spMkLst>
            <pc:docMk/>
            <pc:sldMk cId="1641384310" sldId="360"/>
            <ac:spMk id="16" creationId="{15A2BDC9-883A-9F2D-130E-C0CB60AA0E03}"/>
          </ac:spMkLst>
        </pc:spChg>
        <pc:spChg chg="del">
          <ac:chgData name="Mattia Zago" userId="868c17f2-5f7b-4625-be92-cbe91090d795" providerId="ADAL" clId="{CEE03CED-EFCF-4239-9F00-1F6D4EA6A9E8}" dt="2024-04-08T07:28:44.439" v="9101" actId="478"/>
          <ac:spMkLst>
            <pc:docMk/>
            <pc:sldMk cId="1641384310" sldId="360"/>
            <ac:spMk id="17" creationId="{42D1A85F-964C-F547-E9A8-8FE419FF004A}"/>
          </ac:spMkLst>
        </pc:spChg>
        <pc:spChg chg="del">
          <ac:chgData name="Mattia Zago" userId="868c17f2-5f7b-4625-be92-cbe91090d795" providerId="ADAL" clId="{CEE03CED-EFCF-4239-9F00-1F6D4EA6A9E8}" dt="2024-04-08T07:28:44.439" v="9101" actId="478"/>
          <ac:spMkLst>
            <pc:docMk/>
            <pc:sldMk cId="1641384310" sldId="360"/>
            <ac:spMk id="22" creationId="{74AED539-9B09-6D7C-5AD2-33ADFB011D69}"/>
          </ac:spMkLst>
        </pc:spChg>
        <pc:spChg chg="mod topLvl">
          <ac:chgData name="Mattia Zago" userId="868c17f2-5f7b-4625-be92-cbe91090d795" providerId="ADAL" clId="{CEE03CED-EFCF-4239-9F00-1F6D4EA6A9E8}" dt="2024-04-08T07:29:15.499" v="9119" actId="165"/>
          <ac:spMkLst>
            <pc:docMk/>
            <pc:sldMk cId="1641384310" sldId="360"/>
            <ac:spMk id="23" creationId="{F0DC3979-DF36-2DE8-9AB2-9BF61EEAD1A4}"/>
          </ac:spMkLst>
        </pc:spChg>
        <pc:spChg chg="mod topLvl">
          <ac:chgData name="Mattia Zago" userId="868c17f2-5f7b-4625-be92-cbe91090d795" providerId="ADAL" clId="{CEE03CED-EFCF-4239-9F00-1F6D4EA6A9E8}" dt="2024-04-08T07:29:15.499" v="9119" actId="165"/>
          <ac:spMkLst>
            <pc:docMk/>
            <pc:sldMk cId="1641384310" sldId="360"/>
            <ac:spMk id="24" creationId="{6783BBE4-5B3D-BDA3-A1C3-321880E8FBD8}"/>
          </ac:spMkLst>
        </pc:spChg>
        <pc:spChg chg="mod topLvl">
          <ac:chgData name="Mattia Zago" userId="868c17f2-5f7b-4625-be92-cbe91090d795" providerId="ADAL" clId="{CEE03CED-EFCF-4239-9F00-1F6D4EA6A9E8}" dt="2024-04-08T07:29:15.499" v="9119" actId="165"/>
          <ac:spMkLst>
            <pc:docMk/>
            <pc:sldMk cId="1641384310" sldId="360"/>
            <ac:spMk id="27" creationId="{6FABB3BC-D1A2-5ECF-3873-9EE1B6B7CD32}"/>
          </ac:spMkLst>
        </pc:spChg>
        <pc:spChg chg="mod topLvl">
          <ac:chgData name="Mattia Zago" userId="868c17f2-5f7b-4625-be92-cbe91090d795" providerId="ADAL" clId="{CEE03CED-EFCF-4239-9F00-1F6D4EA6A9E8}" dt="2024-04-08T07:29:15.499" v="9119" actId="165"/>
          <ac:spMkLst>
            <pc:docMk/>
            <pc:sldMk cId="1641384310" sldId="360"/>
            <ac:spMk id="30" creationId="{87121804-C55B-5DF8-A581-E8CCAF58DF31}"/>
          </ac:spMkLst>
        </pc:spChg>
        <pc:spChg chg="mod topLvl">
          <ac:chgData name="Mattia Zago" userId="868c17f2-5f7b-4625-be92-cbe91090d795" providerId="ADAL" clId="{CEE03CED-EFCF-4239-9F00-1F6D4EA6A9E8}" dt="2024-04-08T07:29:15.499" v="9119" actId="165"/>
          <ac:spMkLst>
            <pc:docMk/>
            <pc:sldMk cId="1641384310" sldId="360"/>
            <ac:spMk id="31" creationId="{2E7DBF71-4C0A-6B8A-A61D-6136BB979EAB}"/>
          </ac:spMkLst>
        </pc:spChg>
        <pc:spChg chg="mod topLvl">
          <ac:chgData name="Mattia Zago" userId="868c17f2-5f7b-4625-be92-cbe91090d795" providerId="ADAL" clId="{CEE03CED-EFCF-4239-9F00-1F6D4EA6A9E8}" dt="2024-04-08T07:29:15.499" v="9119" actId="165"/>
          <ac:spMkLst>
            <pc:docMk/>
            <pc:sldMk cId="1641384310" sldId="360"/>
            <ac:spMk id="32" creationId="{553806D7-51A3-C89C-9B51-3CFBE892797B}"/>
          </ac:spMkLst>
        </pc:spChg>
        <pc:spChg chg="mod topLvl">
          <ac:chgData name="Mattia Zago" userId="868c17f2-5f7b-4625-be92-cbe91090d795" providerId="ADAL" clId="{CEE03CED-EFCF-4239-9F00-1F6D4EA6A9E8}" dt="2024-04-08T07:29:15.499" v="9119" actId="165"/>
          <ac:spMkLst>
            <pc:docMk/>
            <pc:sldMk cId="1641384310" sldId="360"/>
            <ac:spMk id="33" creationId="{FF598264-398A-DF54-068D-16CDBFEC522E}"/>
          </ac:spMkLst>
        </pc:spChg>
        <pc:spChg chg="del">
          <ac:chgData name="Mattia Zago" userId="868c17f2-5f7b-4625-be92-cbe91090d795" providerId="ADAL" clId="{CEE03CED-EFCF-4239-9F00-1F6D4EA6A9E8}" dt="2024-04-08T07:28:44.439" v="9101" actId="478"/>
          <ac:spMkLst>
            <pc:docMk/>
            <pc:sldMk cId="1641384310" sldId="360"/>
            <ac:spMk id="37" creationId="{E22A7483-ED84-FF4A-BEEA-61728906508C}"/>
          </ac:spMkLst>
        </pc:spChg>
        <pc:spChg chg="del">
          <ac:chgData name="Mattia Zago" userId="868c17f2-5f7b-4625-be92-cbe91090d795" providerId="ADAL" clId="{CEE03CED-EFCF-4239-9F00-1F6D4EA6A9E8}" dt="2024-04-08T07:28:44.439" v="9101" actId="478"/>
          <ac:spMkLst>
            <pc:docMk/>
            <pc:sldMk cId="1641384310" sldId="360"/>
            <ac:spMk id="39" creationId="{ABEC2EF0-FB95-4181-D293-EFB96FEFE53F}"/>
          </ac:spMkLst>
        </pc:spChg>
        <pc:spChg chg="del">
          <ac:chgData name="Mattia Zago" userId="868c17f2-5f7b-4625-be92-cbe91090d795" providerId="ADAL" clId="{CEE03CED-EFCF-4239-9F00-1F6D4EA6A9E8}" dt="2024-04-08T07:28:49.952" v="9105" actId="478"/>
          <ac:spMkLst>
            <pc:docMk/>
            <pc:sldMk cId="1641384310" sldId="360"/>
            <ac:spMk id="40" creationId="{6C277A63-05DB-8878-32BB-6FBFB843F273}"/>
          </ac:spMkLst>
        </pc:spChg>
        <pc:spChg chg="del">
          <ac:chgData name="Mattia Zago" userId="868c17f2-5f7b-4625-be92-cbe91090d795" providerId="ADAL" clId="{CEE03CED-EFCF-4239-9F00-1F6D4EA6A9E8}" dt="2024-04-08T07:28:53.334" v="9107" actId="478"/>
          <ac:spMkLst>
            <pc:docMk/>
            <pc:sldMk cId="1641384310" sldId="360"/>
            <ac:spMk id="41" creationId="{3BCC2439-7082-3DA1-9AC8-0AF05457692E}"/>
          </ac:spMkLst>
        </pc:spChg>
        <pc:spChg chg="mod topLvl">
          <ac:chgData name="Mattia Zago" userId="868c17f2-5f7b-4625-be92-cbe91090d795" providerId="ADAL" clId="{CEE03CED-EFCF-4239-9F00-1F6D4EA6A9E8}" dt="2024-04-08T07:29:15.499" v="9119" actId="165"/>
          <ac:spMkLst>
            <pc:docMk/>
            <pc:sldMk cId="1641384310" sldId="360"/>
            <ac:spMk id="42" creationId="{1396837A-1114-419D-418E-320F2729A7FF}"/>
          </ac:spMkLst>
        </pc:spChg>
        <pc:spChg chg="del">
          <ac:chgData name="Mattia Zago" userId="868c17f2-5f7b-4625-be92-cbe91090d795" providerId="ADAL" clId="{CEE03CED-EFCF-4239-9F00-1F6D4EA6A9E8}" dt="2024-04-08T07:28:49.952" v="9105" actId="478"/>
          <ac:spMkLst>
            <pc:docMk/>
            <pc:sldMk cId="1641384310" sldId="360"/>
            <ac:spMk id="50" creationId="{E70D58FB-7205-2491-9D83-EA69A2B89D87}"/>
          </ac:spMkLst>
        </pc:spChg>
        <pc:spChg chg="del">
          <ac:chgData name="Mattia Zago" userId="868c17f2-5f7b-4625-be92-cbe91090d795" providerId="ADAL" clId="{CEE03CED-EFCF-4239-9F00-1F6D4EA6A9E8}" dt="2024-04-08T07:28:53.334" v="9107" actId="478"/>
          <ac:spMkLst>
            <pc:docMk/>
            <pc:sldMk cId="1641384310" sldId="360"/>
            <ac:spMk id="52" creationId="{3769E063-95AC-F4B8-554E-9F41398E3367}"/>
          </ac:spMkLst>
        </pc:spChg>
        <pc:spChg chg="mod topLvl">
          <ac:chgData name="Mattia Zago" userId="868c17f2-5f7b-4625-be92-cbe91090d795" providerId="ADAL" clId="{CEE03CED-EFCF-4239-9F00-1F6D4EA6A9E8}" dt="2024-04-08T07:29:15.499" v="9119" actId="165"/>
          <ac:spMkLst>
            <pc:docMk/>
            <pc:sldMk cId="1641384310" sldId="360"/>
            <ac:spMk id="55" creationId="{6E1700D9-DB2C-2998-1A25-B432AFFA8CFD}"/>
          </ac:spMkLst>
        </pc:spChg>
        <pc:spChg chg="mod topLvl">
          <ac:chgData name="Mattia Zago" userId="868c17f2-5f7b-4625-be92-cbe91090d795" providerId="ADAL" clId="{CEE03CED-EFCF-4239-9F00-1F6D4EA6A9E8}" dt="2024-04-08T07:29:15.499" v="9119" actId="165"/>
          <ac:spMkLst>
            <pc:docMk/>
            <pc:sldMk cId="1641384310" sldId="360"/>
            <ac:spMk id="56" creationId="{C78EE856-98D6-9384-4620-3CAF48D32C34}"/>
          </ac:spMkLst>
        </pc:spChg>
        <pc:spChg chg="mod topLvl">
          <ac:chgData name="Mattia Zago" userId="868c17f2-5f7b-4625-be92-cbe91090d795" providerId="ADAL" clId="{CEE03CED-EFCF-4239-9F00-1F6D4EA6A9E8}" dt="2024-04-08T07:29:15.499" v="9119" actId="165"/>
          <ac:spMkLst>
            <pc:docMk/>
            <pc:sldMk cId="1641384310" sldId="360"/>
            <ac:spMk id="57" creationId="{70813731-573B-566D-30AD-CCD9424EA0EF}"/>
          </ac:spMkLst>
        </pc:spChg>
        <pc:spChg chg="mod topLvl">
          <ac:chgData name="Mattia Zago" userId="868c17f2-5f7b-4625-be92-cbe91090d795" providerId="ADAL" clId="{CEE03CED-EFCF-4239-9F00-1F6D4EA6A9E8}" dt="2024-04-08T07:29:15.499" v="9119" actId="165"/>
          <ac:spMkLst>
            <pc:docMk/>
            <pc:sldMk cId="1641384310" sldId="360"/>
            <ac:spMk id="58" creationId="{E123A317-FA98-E818-6537-3DD23293CD1B}"/>
          </ac:spMkLst>
        </pc:spChg>
        <pc:spChg chg="mod topLvl">
          <ac:chgData name="Mattia Zago" userId="868c17f2-5f7b-4625-be92-cbe91090d795" providerId="ADAL" clId="{CEE03CED-EFCF-4239-9F00-1F6D4EA6A9E8}" dt="2024-04-08T07:29:15.499" v="9119" actId="165"/>
          <ac:spMkLst>
            <pc:docMk/>
            <pc:sldMk cId="1641384310" sldId="360"/>
            <ac:spMk id="59" creationId="{49D872DF-BC30-4FB2-4412-8B539FD53342}"/>
          </ac:spMkLst>
        </pc:spChg>
        <pc:spChg chg="mod topLvl">
          <ac:chgData name="Mattia Zago" userId="868c17f2-5f7b-4625-be92-cbe91090d795" providerId="ADAL" clId="{CEE03CED-EFCF-4239-9F00-1F6D4EA6A9E8}" dt="2024-04-08T07:29:15.499" v="9119" actId="165"/>
          <ac:spMkLst>
            <pc:docMk/>
            <pc:sldMk cId="1641384310" sldId="360"/>
            <ac:spMk id="61" creationId="{D450B3A1-DD98-DF07-6D2B-5141EC831553}"/>
          </ac:spMkLst>
        </pc:spChg>
        <pc:spChg chg="mod topLvl">
          <ac:chgData name="Mattia Zago" userId="868c17f2-5f7b-4625-be92-cbe91090d795" providerId="ADAL" clId="{CEE03CED-EFCF-4239-9F00-1F6D4EA6A9E8}" dt="2024-04-08T07:29:15.499" v="9119" actId="165"/>
          <ac:spMkLst>
            <pc:docMk/>
            <pc:sldMk cId="1641384310" sldId="360"/>
            <ac:spMk id="62" creationId="{95799BDB-3CB2-9886-09FC-50FC4FDD296D}"/>
          </ac:spMkLst>
        </pc:spChg>
        <pc:spChg chg="mod topLvl">
          <ac:chgData name="Mattia Zago" userId="868c17f2-5f7b-4625-be92-cbe91090d795" providerId="ADAL" clId="{CEE03CED-EFCF-4239-9F00-1F6D4EA6A9E8}" dt="2024-04-08T07:29:15.499" v="9119" actId="165"/>
          <ac:spMkLst>
            <pc:docMk/>
            <pc:sldMk cId="1641384310" sldId="360"/>
            <ac:spMk id="63" creationId="{F80E0E32-1C1C-CA52-C64D-EC376C32E134}"/>
          </ac:spMkLst>
        </pc:spChg>
        <pc:grpChg chg="add del mod">
          <ac:chgData name="Mattia Zago" userId="868c17f2-5f7b-4625-be92-cbe91090d795" providerId="ADAL" clId="{CEE03CED-EFCF-4239-9F00-1F6D4EA6A9E8}" dt="2024-04-08T07:29:15.499" v="9119" actId="165"/>
          <ac:grpSpMkLst>
            <pc:docMk/>
            <pc:sldMk cId="1641384310" sldId="360"/>
            <ac:grpSpMk id="11" creationId="{AF2D2962-F558-51DB-33B2-35A17AA5E6AC}"/>
          </ac:grpSpMkLst>
        </pc:grpChg>
        <pc:picChg chg="add mod">
          <ac:chgData name="Mattia Zago" userId="868c17f2-5f7b-4625-be92-cbe91090d795" providerId="ADAL" clId="{CEE03CED-EFCF-4239-9F00-1F6D4EA6A9E8}" dt="2024-04-11T07:53:39.540" v="13931"/>
          <ac:picMkLst>
            <pc:docMk/>
            <pc:sldMk cId="1641384310" sldId="360"/>
            <ac:picMk id="2" creationId="{692DC1FF-E164-18E2-60B2-B960938F4339}"/>
          </ac:picMkLst>
        </pc:picChg>
        <pc:picChg chg="add del mod">
          <ac:chgData name="Mattia Zago" userId="868c17f2-5f7b-4625-be92-cbe91090d795" providerId="ADAL" clId="{CEE03CED-EFCF-4239-9F00-1F6D4EA6A9E8}" dt="2024-04-11T07:54:36.924" v="13960" actId="478"/>
          <ac:picMkLst>
            <pc:docMk/>
            <pc:sldMk cId="1641384310" sldId="360"/>
            <ac:picMk id="3" creationId="{F1283BFA-4836-963A-3EA3-6C31B05B85F4}"/>
          </ac:picMkLst>
        </pc:picChg>
        <pc:picChg chg="del">
          <ac:chgData name="Mattia Zago" userId="868c17f2-5f7b-4625-be92-cbe91090d795" providerId="ADAL" clId="{CEE03CED-EFCF-4239-9F00-1F6D4EA6A9E8}" dt="2024-04-08T07:28:58.384" v="9111" actId="478"/>
          <ac:picMkLst>
            <pc:docMk/>
            <pc:sldMk cId="1641384310" sldId="360"/>
            <ac:picMk id="7" creationId="{3A4496FB-4432-AF02-3D64-E33CB3C4DAE9}"/>
          </ac:picMkLst>
        </pc:picChg>
        <pc:picChg chg="del">
          <ac:chgData name="Mattia Zago" userId="868c17f2-5f7b-4625-be92-cbe91090d795" providerId="ADAL" clId="{CEE03CED-EFCF-4239-9F00-1F6D4EA6A9E8}" dt="2024-04-08T07:28:49.952" v="9105" actId="478"/>
          <ac:picMkLst>
            <pc:docMk/>
            <pc:sldMk cId="1641384310" sldId="360"/>
            <ac:picMk id="8" creationId="{0BAE19DF-2955-E865-31E8-BD41F403586E}"/>
          </ac:picMkLst>
        </pc:picChg>
        <pc:picChg chg="del">
          <ac:chgData name="Mattia Zago" userId="868c17f2-5f7b-4625-be92-cbe91090d795" providerId="ADAL" clId="{CEE03CED-EFCF-4239-9F00-1F6D4EA6A9E8}" dt="2024-04-08T07:28:50.627" v="9106" actId="478"/>
          <ac:picMkLst>
            <pc:docMk/>
            <pc:sldMk cId="1641384310" sldId="360"/>
            <ac:picMk id="9" creationId="{E61C770B-ED95-D270-CB22-1C9E04A9D383}"/>
          </ac:picMkLst>
        </pc:picChg>
        <pc:picChg chg="del">
          <ac:chgData name="Mattia Zago" userId="868c17f2-5f7b-4625-be92-cbe91090d795" providerId="ADAL" clId="{CEE03CED-EFCF-4239-9F00-1F6D4EA6A9E8}" dt="2024-04-08T07:28:49.952" v="9105" actId="478"/>
          <ac:picMkLst>
            <pc:docMk/>
            <pc:sldMk cId="1641384310" sldId="360"/>
            <ac:picMk id="10" creationId="{33A34EAF-936A-A8F9-3178-2563C2D210CA}"/>
          </ac:picMkLst>
        </pc:picChg>
        <pc:picChg chg="del">
          <ac:chgData name="Mattia Zago" userId="868c17f2-5f7b-4625-be92-cbe91090d795" providerId="ADAL" clId="{CEE03CED-EFCF-4239-9F00-1F6D4EA6A9E8}" dt="2024-04-08T07:28:44.439" v="9101" actId="478"/>
          <ac:picMkLst>
            <pc:docMk/>
            <pc:sldMk cId="1641384310" sldId="360"/>
            <ac:picMk id="12" creationId="{5F1BECD0-BB54-C7E3-0483-1DD342944F3F}"/>
          </ac:picMkLst>
        </pc:picChg>
        <pc:picChg chg="mod">
          <ac:chgData name="Mattia Zago" userId="868c17f2-5f7b-4625-be92-cbe91090d795" providerId="ADAL" clId="{CEE03CED-EFCF-4239-9F00-1F6D4EA6A9E8}" dt="2024-04-08T07:29:26.514" v="9123" actId="1582"/>
          <ac:picMkLst>
            <pc:docMk/>
            <pc:sldMk cId="1641384310" sldId="360"/>
            <ac:picMk id="13" creationId="{708E8AED-88AA-E218-4C7A-66B76B04FBF7}"/>
          </ac:picMkLst>
        </pc:picChg>
        <pc:picChg chg="add del mod">
          <ac:chgData name="Mattia Zago" userId="868c17f2-5f7b-4625-be92-cbe91090d795" providerId="ADAL" clId="{CEE03CED-EFCF-4239-9F00-1F6D4EA6A9E8}" dt="2024-04-08T07:32:09.253" v="9146" actId="478"/>
          <ac:picMkLst>
            <pc:docMk/>
            <pc:sldMk cId="1641384310" sldId="360"/>
            <ac:picMk id="14" creationId="{F1BAB04D-A441-F33F-CDA7-FF766F9EF64A}"/>
          </ac:picMkLst>
        </pc:picChg>
        <pc:picChg chg="del">
          <ac:chgData name="Mattia Zago" userId="868c17f2-5f7b-4625-be92-cbe91090d795" providerId="ADAL" clId="{CEE03CED-EFCF-4239-9F00-1F6D4EA6A9E8}" dt="2024-04-08T07:28:41.669" v="9099" actId="478"/>
          <ac:picMkLst>
            <pc:docMk/>
            <pc:sldMk cId="1641384310" sldId="360"/>
            <ac:picMk id="19" creationId="{B7D8C65E-DC6A-F21B-B4CB-7BC4ED990380}"/>
          </ac:picMkLst>
        </pc:picChg>
        <pc:picChg chg="del">
          <ac:chgData name="Mattia Zago" userId="868c17f2-5f7b-4625-be92-cbe91090d795" providerId="ADAL" clId="{CEE03CED-EFCF-4239-9F00-1F6D4EA6A9E8}" dt="2024-04-08T07:28:56.340" v="9110" actId="478"/>
          <ac:picMkLst>
            <pc:docMk/>
            <pc:sldMk cId="1641384310" sldId="360"/>
            <ac:picMk id="20" creationId="{727E3C44-DE47-1A85-A0D0-554EC2D66673}"/>
          </ac:picMkLst>
        </pc:picChg>
        <pc:picChg chg="del">
          <ac:chgData name="Mattia Zago" userId="868c17f2-5f7b-4625-be92-cbe91090d795" providerId="ADAL" clId="{CEE03CED-EFCF-4239-9F00-1F6D4EA6A9E8}" dt="2024-04-08T07:28:54.064" v="9108" actId="478"/>
          <ac:picMkLst>
            <pc:docMk/>
            <pc:sldMk cId="1641384310" sldId="360"/>
            <ac:picMk id="21" creationId="{A934B24B-B190-426B-20B2-BEBC2D5EA298}"/>
          </ac:picMkLst>
        </pc:picChg>
        <pc:picChg chg="add del mod">
          <ac:chgData name="Mattia Zago" userId="868c17f2-5f7b-4625-be92-cbe91090d795" providerId="ADAL" clId="{CEE03CED-EFCF-4239-9F00-1F6D4EA6A9E8}" dt="2024-04-08T07:32:08.800" v="9145" actId="478"/>
          <ac:picMkLst>
            <pc:docMk/>
            <pc:sldMk cId="1641384310" sldId="360"/>
            <ac:picMk id="29" creationId="{2B109AD7-84AF-3B80-3F80-3121AC0FA008}"/>
          </ac:picMkLst>
        </pc:picChg>
        <pc:picChg chg="del">
          <ac:chgData name="Mattia Zago" userId="868c17f2-5f7b-4625-be92-cbe91090d795" providerId="ADAL" clId="{CEE03CED-EFCF-4239-9F00-1F6D4EA6A9E8}" dt="2024-04-08T07:28:44.439" v="9101" actId="478"/>
          <ac:picMkLst>
            <pc:docMk/>
            <pc:sldMk cId="1641384310" sldId="360"/>
            <ac:picMk id="35" creationId="{34DF3CBB-5AA9-5557-269B-E4CC1954D8B9}"/>
          </ac:picMkLst>
        </pc:picChg>
        <pc:picChg chg="del">
          <ac:chgData name="Mattia Zago" userId="868c17f2-5f7b-4625-be92-cbe91090d795" providerId="ADAL" clId="{CEE03CED-EFCF-4239-9F00-1F6D4EA6A9E8}" dt="2024-04-08T07:28:42.369" v="9100" actId="478"/>
          <ac:picMkLst>
            <pc:docMk/>
            <pc:sldMk cId="1641384310" sldId="360"/>
            <ac:picMk id="46" creationId="{81AE3856-6308-DFA8-EB2A-289FD497EB27}"/>
          </ac:picMkLst>
        </pc:picChg>
        <pc:picChg chg="del">
          <ac:chgData name="Mattia Zago" userId="868c17f2-5f7b-4625-be92-cbe91090d795" providerId="ADAL" clId="{CEE03CED-EFCF-4239-9F00-1F6D4EA6A9E8}" dt="2024-04-08T07:28:44.439" v="9101" actId="478"/>
          <ac:picMkLst>
            <pc:docMk/>
            <pc:sldMk cId="1641384310" sldId="360"/>
            <ac:picMk id="47" creationId="{F5B60A39-8AC2-C0AA-9C5B-A33BB3B8C432}"/>
          </ac:picMkLst>
        </pc:picChg>
        <pc:picChg chg="del">
          <ac:chgData name="Mattia Zago" userId="868c17f2-5f7b-4625-be92-cbe91090d795" providerId="ADAL" clId="{CEE03CED-EFCF-4239-9F00-1F6D4EA6A9E8}" dt="2024-04-08T07:28:49.952" v="9105" actId="478"/>
          <ac:picMkLst>
            <pc:docMk/>
            <pc:sldMk cId="1641384310" sldId="360"/>
            <ac:picMk id="48" creationId="{1B20B9BF-F351-5B23-3CC8-FA8ED5B477A9}"/>
          </ac:picMkLst>
        </pc:picChg>
        <pc:picChg chg="del">
          <ac:chgData name="Mattia Zago" userId="868c17f2-5f7b-4625-be92-cbe91090d795" providerId="ADAL" clId="{CEE03CED-EFCF-4239-9F00-1F6D4EA6A9E8}" dt="2024-04-08T07:28:53.334" v="9107" actId="478"/>
          <ac:picMkLst>
            <pc:docMk/>
            <pc:sldMk cId="1641384310" sldId="360"/>
            <ac:picMk id="54" creationId="{C3826F0C-871C-8926-2C0C-5EEAA9F6C40F}"/>
          </ac:picMkLst>
        </pc:picChg>
        <pc:picChg chg="mod topLvl">
          <ac:chgData name="Mattia Zago" userId="868c17f2-5f7b-4625-be92-cbe91090d795" providerId="ADAL" clId="{CEE03CED-EFCF-4239-9F00-1F6D4EA6A9E8}" dt="2024-04-08T07:29:15.499" v="9119" actId="165"/>
          <ac:picMkLst>
            <pc:docMk/>
            <pc:sldMk cId="1641384310" sldId="360"/>
            <ac:picMk id="69" creationId="{70262F70-39CA-1E3A-C40D-A12701F42647}"/>
          </ac:picMkLst>
        </pc:picChg>
        <pc:picChg chg="mod topLvl">
          <ac:chgData name="Mattia Zago" userId="868c17f2-5f7b-4625-be92-cbe91090d795" providerId="ADAL" clId="{CEE03CED-EFCF-4239-9F00-1F6D4EA6A9E8}" dt="2024-04-08T07:29:15.499" v="9119" actId="165"/>
          <ac:picMkLst>
            <pc:docMk/>
            <pc:sldMk cId="1641384310" sldId="360"/>
            <ac:picMk id="71" creationId="{7573E849-DFFF-99EA-9DEA-EB2004CFFF36}"/>
          </ac:picMkLst>
        </pc:picChg>
        <pc:picChg chg="del">
          <ac:chgData name="Mattia Zago" userId="868c17f2-5f7b-4625-be92-cbe91090d795" providerId="ADAL" clId="{CEE03CED-EFCF-4239-9F00-1F6D4EA6A9E8}" dt="2024-04-08T07:28:44.439" v="9101" actId="478"/>
          <ac:picMkLst>
            <pc:docMk/>
            <pc:sldMk cId="1641384310" sldId="360"/>
            <ac:picMk id="73" creationId="{A5E454D0-541C-7281-9EC4-8193B92B47B2}"/>
          </ac:picMkLst>
        </pc:picChg>
        <pc:picChg chg="del mod topLvl">
          <ac:chgData name="Mattia Zago" userId="868c17f2-5f7b-4625-be92-cbe91090d795" providerId="ADAL" clId="{CEE03CED-EFCF-4239-9F00-1F6D4EA6A9E8}" dt="2024-04-08T07:29:17.602" v="9121" actId="478"/>
          <ac:picMkLst>
            <pc:docMk/>
            <pc:sldMk cId="1641384310" sldId="360"/>
            <ac:picMk id="85" creationId="{2DC23A56-D628-83FE-069E-B0F13B85CA24}"/>
          </ac:picMkLst>
        </pc:picChg>
        <pc:picChg chg="del">
          <ac:chgData name="Mattia Zago" userId="868c17f2-5f7b-4625-be92-cbe91090d795" providerId="ADAL" clId="{CEE03CED-EFCF-4239-9F00-1F6D4EA6A9E8}" dt="2024-04-08T07:28:49.952" v="9105" actId="478"/>
          <ac:picMkLst>
            <pc:docMk/>
            <pc:sldMk cId="1641384310" sldId="360"/>
            <ac:picMk id="4098" creationId="{84D345A5-9467-6253-B82D-CB2BB06F1316}"/>
          </ac:picMkLst>
        </pc:picChg>
        <pc:cxnChg chg="del mod">
          <ac:chgData name="Mattia Zago" userId="868c17f2-5f7b-4625-be92-cbe91090d795" providerId="ADAL" clId="{CEE03CED-EFCF-4239-9F00-1F6D4EA6A9E8}" dt="2024-04-08T07:28:47.067" v="9104" actId="478"/>
          <ac:cxnSpMkLst>
            <pc:docMk/>
            <pc:sldMk cId="1641384310" sldId="360"/>
            <ac:cxnSpMk id="2" creationId="{A0942B82-A36E-3E0F-7FAD-E4431A7BA3EE}"/>
          </ac:cxnSpMkLst>
        </pc:cxnChg>
        <pc:cxnChg chg="mod topLvl">
          <ac:chgData name="Mattia Zago" userId="868c17f2-5f7b-4625-be92-cbe91090d795" providerId="ADAL" clId="{CEE03CED-EFCF-4239-9F00-1F6D4EA6A9E8}" dt="2024-04-08T07:29:15.499" v="9119" actId="165"/>
          <ac:cxnSpMkLst>
            <pc:docMk/>
            <pc:sldMk cId="1641384310" sldId="360"/>
            <ac:cxnSpMk id="6" creationId="{496CA3F9-590B-EA28-7D81-1325085F28CD}"/>
          </ac:cxnSpMkLst>
        </pc:cxnChg>
        <pc:cxnChg chg="mod topLvl">
          <ac:chgData name="Mattia Zago" userId="868c17f2-5f7b-4625-be92-cbe91090d795" providerId="ADAL" clId="{CEE03CED-EFCF-4239-9F00-1F6D4EA6A9E8}" dt="2024-04-08T07:29:16.947" v="9120" actId="478"/>
          <ac:cxnSpMkLst>
            <pc:docMk/>
            <pc:sldMk cId="1641384310" sldId="360"/>
            <ac:cxnSpMk id="15" creationId="{DCE3E6D5-966A-BC64-37F7-D1FAD5FA055E}"/>
          </ac:cxnSpMkLst>
        </pc:cxnChg>
        <pc:cxnChg chg="del mod">
          <ac:chgData name="Mattia Zago" userId="868c17f2-5f7b-4625-be92-cbe91090d795" providerId="ADAL" clId="{CEE03CED-EFCF-4239-9F00-1F6D4EA6A9E8}" dt="2024-04-08T07:28:44.439" v="9101" actId="478"/>
          <ac:cxnSpMkLst>
            <pc:docMk/>
            <pc:sldMk cId="1641384310" sldId="360"/>
            <ac:cxnSpMk id="18" creationId="{0320A788-15B5-2D33-D46B-BEF314DDBD54}"/>
          </ac:cxnSpMkLst>
        </pc:cxnChg>
        <pc:cxnChg chg="mod topLvl">
          <ac:chgData name="Mattia Zago" userId="868c17f2-5f7b-4625-be92-cbe91090d795" providerId="ADAL" clId="{CEE03CED-EFCF-4239-9F00-1F6D4EA6A9E8}" dt="2024-04-08T07:29:15.499" v="9119" actId="165"/>
          <ac:cxnSpMkLst>
            <pc:docMk/>
            <pc:sldMk cId="1641384310" sldId="360"/>
            <ac:cxnSpMk id="25" creationId="{9381A84D-5581-ACFF-B759-DA270A47537F}"/>
          </ac:cxnSpMkLst>
        </pc:cxnChg>
        <pc:cxnChg chg="mod topLvl">
          <ac:chgData name="Mattia Zago" userId="868c17f2-5f7b-4625-be92-cbe91090d795" providerId="ADAL" clId="{CEE03CED-EFCF-4239-9F00-1F6D4EA6A9E8}" dt="2024-04-08T07:29:15.499" v="9119" actId="165"/>
          <ac:cxnSpMkLst>
            <pc:docMk/>
            <pc:sldMk cId="1641384310" sldId="360"/>
            <ac:cxnSpMk id="26" creationId="{E6BDE339-B431-8E1D-D11B-C241E7569D73}"/>
          </ac:cxnSpMkLst>
        </pc:cxnChg>
        <pc:cxnChg chg="mod topLvl">
          <ac:chgData name="Mattia Zago" userId="868c17f2-5f7b-4625-be92-cbe91090d795" providerId="ADAL" clId="{CEE03CED-EFCF-4239-9F00-1F6D4EA6A9E8}" dt="2024-04-08T07:29:15.499" v="9119" actId="165"/>
          <ac:cxnSpMkLst>
            <pc:docMk/>
            <pc:sldMk cId="1641384310" sldId="360"/>
            <ac:cxnSpMk id="28" creationId="{02A1CE3F-22CF-5AFC-F55A-1FBC70F1F84C}"/>
          </ac:cxnSpMkLst>
        </pc:cxnChg>
        <pc:cxnChg chg="mod topLvl">
          <ac:chgData name="Mattia Zago" userId="868c17f2-5f7b-4625-be92-cbe91090d795" providerId="ADAL" clId="{CEE03CED-EFCF-4239-9F00-1F6D4EA6A9E8}" dt="2024-04-08T07:29:15.499" v="9119" actId="165"/>
          <ac:cxnSpMkLst>
            <pc:docMk/>
            <pc:sldMk cId="1641384310" sldId="360"/>
            <ac:cxnSpMk id="34" creationId="{606FAA42-CC8C-A9B4-1DC0-7B187C31A144}"/>
          </ac:cxnSpMkLst>
        </pc:cxnChg>
        <pc:cxnChg chg="del">
          <ac:chgData name="Mattia Zago" userId="868c17f2-5f7b-4625-be92-cbe91090d795" providerId="ADAL" clId="{CEE03CED-EFCF-4239-9F00-1F6D4EA6A9E8}" dt="2024-04-08T07:28:49.952" v="9105" actId="478"/>
          <ac:cxnSpMkLst>
            <pc:docMk/>
            <pc:sldMk cId="1641384310" sldId="360"/>
            <ac:cxnSpMk id="36" creationId="{D75923D7-AC56-C078-4D36-4EF4EBAB53CE}"/>
          </ac:cxnSpMkLst>
        </pc:cxnChg>
        <pc:cxnChg chg="del mod">
          <ac:chgData name="Mattia Zago" userId="868c17f2-5f7b-4625-be92-cbe91090d795" providerId="ADAL" clId="{CEE03CED-EFCF-4239-9F00-1F6D4EA6A9E8}" dt="2024-04-08T07:28:44.439" v="9101" actId="478"/>
          <ac:cxnSpMkLst>
            <pc:docMk/>
            <pc:sldMk cId="1641384310" sldId="360"/>
            <ac:cxnSpMk id="38" creationId="{66E04736-C040-1DFA-44B4-9861B633FF37}"/>
          </ac:cxnSpMkLst>
        </pc:cxnChg>
        <pc:cxnChg chg="del mod">
          <ac:chgData name="Mattia Zago" userId="868c17f2-5f7b-4625-be92-cbe91090d795" providerId="ADAL" clId="{CEE03CED-EFCF-4239-9F00-1F6D4EA6A9E8}" dt="2024-04-08T07:28:55.012" v="9109" actId="478"/>
          <ac:cxnSpMkLst>
            <pc:docMk/>
            <pc:sldMk cId="1641384310" sldId="360"/>
            <ac:cxnSpMk id="49" creationId="{FF47EB50-52C9-73A4-CBCE-09CC3D581794}"/>
          </ac:cxnSpMkLst>
        </pc:cxnChg>
        <pc:cxnChg chg="del">
          <ac:chgData name="Mattia Zago" userId="868c17f2-5f7b-4625-be92-cbe91090d795" providerId="ADAL" clId="{CEE03CED-EFCF-4239-9F00-1F6D4EA6A9E8}" dt="2024-04-08T07:28:49.952" v="9105" actId="478"/>
          <ac:cxnSpMkLst>
            <pc:docMk/>
            <pc:sldMk cId="1641384310" sldId="360"/>
            <ac:cxnSpMk id="51" creationId="{E317DFC5-C3D7-97A0-C675-B24959376800}"/>
          </ac:cxnSpMkLst>
        </pc:cxnChg>
        <pc:cxnChg chg="del mod">
          <ac:chgData name="Mattia Zago" userId="868c17f2-5f7b-4625-be92-cbe91090d795" providerId="ADAL" clId="{CEE03CED-EFCF-4239-9F00-1F6D4EA6A9E8}" dt="2024-04-08T07:28:53.334" v="9107" actId="478"/>
          <ac:cxnSpMkLst>
            <pc:docMk/>
            <pc:sldMk cId="1641384310" sldId="360"/>
            <ac:cxnSpMk id="53" creationId="{13884EC2-11BA-D427-02C4-58A45CBFDC6F}"/>
          </ac:cxnSpMkLst>
        </pc:cxnChg>
        <pc:cxnChg chg="mod topLvl">
          <ac:chgData name="Mattia Zago" userId="868c17f2-5f7b-4625-be92-cbe91090d795" providerId="ADAL" clId="{CEE03CED-EFCF-4239-9F00-1F6D4EA6A9E8}" dt="2024-04-08T07:29:15.499" v="9119" actId="165"/>
          <ac:cxnSpMkLst>
            <pc:docMk/>
            <pc:sldMk cId="1641384310" sldId="360"/>
            <ac:cxnSpMk id="60" creationId="{824790B2-6F6E-F777-9080-5A5EDEE6AB70}"/>
          </ac:cxnSpMkLst>
        </pc:cxnChg>
      </pc:sldChg>
      <pc:sldChg chg="addSp delSp modSp add del mod">
        <pc:chgData name="Mattia Zago" userId="868c17f2-5f7b-4625-be92-cbe91090d795" providerId="ADAL" clId="{CEE03CED-EFCF-4239-9F00-1F6D4EA6A9E8}" dt="2024-04-08T07:26:44.012" v="9066" actId="2696"/>
        <pc:sldMkLst>
          <pc:docMk/>
          <pc:sldMk cId="2295125997" sldId="360"/>
        </pc:sldMkLst>
        <pc:spChg chg="add mod ord">
          <ac:chgData name="Mattia Zago" userId="868c17f2-5f7b-4625-be92-cbe91090d795" providerId="ADAL" clId="{CEE03CED-EFCF-4239-9F00-1F6D4EA6A9E8}" dt="2024-04-08T07:21:13.140" v="9036" actId="166"/>
          <ac:spMkLst>
            <pc:docMk/>
            <pc:sldMk cId="2295125997" sldId="360"/>
            <ac:spMk id="11" creationId="{2F89001C-6968-3FFC-7017-22686C59F9EB}"/>
          </ac:spMkLst>
        </pc:spChg>
        <pc:picChg chg="mod ord">
          <ac:chgData name="Mattia Zago" userId="868c17f2-5f7b-4625-be92-cbe91090d795" providerId="ADAL" clId="{CEE03CED-EFCF-4239-9F00-1F6D4EA6A9E8}" dt="2024-04-08T07:23:56.609" v="9039" actId="14826"/>
          <ac:picMkLst>
            <pc:docMk/>
            <pc:sldMk cId="2295125997" sldId="360"/>
            <ac:picMk id="13" creationId="{708E8AED-88AA-E218-4C7A-66B76B04FBF7}"/>
          </ac:picMkLst>
        </pc:picChg>
        <pc:picChg chg="add del">
          <ac:chgData name="Mattia Zago" userId="868c17f2-5f7b-4625-be92-cbe91090d795" providerId="ADAL" clId="{CEE03CED-EFCF-4239-9F00-1F6D4EA6A9E8}" dt="2024-04-08T07:23:53.961" v="9038" actId="478"/>
          <ac:picMkLst>
            <pc:docMk/>
            <pc:sldMk cId="2295125997" sldId="360"/>
            <ac:picMk id="75" creationId="{5D01F32E-6C20-63CA-B5E1-76CFA54231E1}"/>
          </ac:picMkLst>
        </pc:picChg>
        <pc:cxnChg chg="add mod">
          <ac:chgData name="Mattia Zago" userId="868c17f2-5f7b-4625-be92-cbe91090d795" providerId="ADAL" clId="{CEE03CED-EFCF-4239-9F00-1F6D4EA6A9E8}" dt="2024-04-08T07:24:00.180" v="9040" actId="14100"/>
          <ac:cxnSpMkLst>
            <pc:docMk/>
            <pc:sldMk cId="2295125997" sldId="360"/>
            <ac:cxnSpMk id="21" creationId="{A4B8A220-3557-2AED-6EDB-A6BD0DE1978D}"/>
          </ac:cxnSpMkLst>
        </pc:cxnChg>
        <pc:cxnChg chg="add mod">
          <ac:chgData name="Mattia Zago" userId="868c17f2-5f7b-4625-be92-cbe91090d795" providerId="ADAL" clId="{CEE03CED-EFCF-4239-9F00-1F6D4EA6A9E8}" dt="2024-04-08T07:24:05.954" v="9042" actId="14100"/>
          <ac:cxnSpMkLst>
            <pc:docMk/>
            <pc:sldMk cId="2295125997" sldId="360"/>
            <ac:cxnSpMk id="43" creationId="{0030657F-BEB2-B7FA-0BA9-BF0815446600}"/>
          </ac:cxnSpMkLst>
        </pc:cxnChg>
        <pc:cxnChg chg="add mod">
          <ac:chgData name="Mattia Zago" userId="868c17f2-5f7b-4625-be92-cbe91090d795" providerId="ADAL" clId="{CEE03CED-EFCF-4239-9F00-1F6D4EA6A9E8}" dt="2024-04-08T07:24:09.030" v="9043" actId="14100"/>
          <ac:cxnSpMkLst>
            <pc:docMk/>
            <pc:sldMk cId="2295125997" sldId="360"/>
            <ac:cxnSpMk id="67" creationId="{1BEFC3C2-9A44-4EE8-44E6-E58EE627F060}"/>
          </ac:cxnSpMkLst>
        </pc:cxnChg>
        <pc:cxnChg chg="add mod">
          <ac:chgData name="Mattia Zago" userId="868c17f2-5f7b-4625-be92-cbe91090d795" providerId="ADAL" clId="{CEE03CED-EFCF-4239-9F00-1F6D4EA6A9E8}" dt="2024-04-08T07:24:11.400" v="9044" actId="14100"/>
          <ac:cxnSpMkLst>
            <pc:docMk/>
            <pc:sldMk cId="2295125997" sldId="360"/>
            <ac:cxnSpMk id="70" creationId="{2F4AC219-88FB-41A3-C1D9-CAB88A056AFF}"/>
          </ac:cxnSpMkLst>
        </pc:cxnChg>
      </pc:sldChg>
      <pc:sldChg chg="addSp delSp modSp add mod ord modTransition">
        <pc:chgData name="Mattia Zago" userId="868c17f2-5f7b-4625-be92-cbe91090d795" providerId="ADAL" clId="{CEE03CED-EFCF-4239-9F00-1F6D4EA6A9E8}" dt="2024-04-11T14:24:31.653" v="24370" actId="478"/>
        <pc:sldMkLst>
          <pc:docMk/>
          <pc:sldMk cId="4282887209" sldId="361"/>
        </pc:sldMkLst>
        <pc:spChg chg="add mod">
          <ac:chgData name="Mattia Zago" userId="868c17f2-5f7b-4625-be92-cbe91090d795" providerId="ADAL" clId="{CEE03CED-EFCF-4239-9F00-1F6D4EA6A9E8}" dt="2024-04-10T08:44:31.388" v="11839"/>
          <ac:spMkLst>
            <pc:docMk/>
            <pc:sldMk cId="4282887209" sldId="361"/>
            <ac:spMk id="20" creationId="{6F37F703-CD7F-1F70-B4AF-0E93233340CB}"/>
          </ac:spMkLst>
        </pc:spChg>
        <pc:spChg chg="del">
          <ac:chgData name="Mattia Zago" userId="868c17f2-5f7b-4625-be92-cbe91090d795" providerId="ADAL" clId="{CEE03CED-EFCF-4239-9F00-1F6D4EA6A9E8}" dt="2024-04-10T08:44:29.261" v="11837" actId="478"/>
          <ac:spMkLst>
            <pc:docMk/>
            <pc:sldMk cId="4282887209" sldId="361"/>
            <ac:spMk id="37" creationId="{E22A7483-ED84-FF4A-BEEA-61728906508C}"/>
          </ac:spMkLst>
        </pc:spChg>
        <pc:spChg chg="del">
          <ac:chgData name="Mattia Zago" userId="868c17f2-5f7b-4625-be92-cbe91090d795" providerId="ADAL" clId="{CEE03CED-EFCF-4239-9F00-1F6D4EA6A9E8}" dt="2024-04-10T08:44:29.261" v="11837" actId="478"/>
          <ac:spMkLst>
            <pc:docMk/>
            <pc:sldMk cId="4282887209" sldId="361"/>
            <ac:spMk id="39" creationId="{ABEC2EF0-FB95-4181-D293-EFB96FEFE53F}"/>
          </ac:spMkLst>
        </pc:spChg>
        <pc:picChg chg="add del mod">
          <ac:chgData name="Mattia Zago" userId="868c17f2-5f7b-4625-be92-cbe91090d795" providerId="ADAL" clId="{CEE03CED-EFCF-4239-9F00-1F6D4EA6A9E8}" dt="2024-04-11T14:24:31.653" v="24370" actId="478"/>
          <ac:picMkLst>
            <pc:docMk/>
            <pc:sldMk cId="4282887209" sldId="361"/>
            <ac:picMk id="11" creationId="{C9006290-2DA4-37CB-703A-673E7E1B369F}"/>
          </ac:picMkLst>
        </pc:picChg>
        <pc:picChg chg="add del mod">
          <ac:chgData name="Mattia Zago" userId="868c17f2-5f7b-4625-be92-cbe91090d795" providerId="ADAL" clId="{CEE03CED-EFCF-4239-9F00-1F6D4EA6A9E8}" dt="2024-04-10T11:12:10.355" v="11932" actId="478"/>
          <ac:picMkLst>
            <pc:docMk/>
            <pc:sldMk cId="4282887209" sldId="361"/>
            <ac:picMk id="11" creationId="{E71BC081-80FB-271E-AE84-FB87D935F8B2}"/>
          </ac:picMkLst>
        </pc:picChg>
        <pc:picChg chg="mod">
          <ac:chgData name="Mattia Zago" userId="868c17f2-5f7b-4625-be92-cbe91090d795" providerId="ADAL" clId="{CEE03CED-EFCF-4239-9F00-1F6D4EA6A9E8}" dt="2024-04-08T07:31:33.522" v="9138" actId="1076"/>
          <ac:picMkLst>
            <pc:docMk/>
            <pc:sldMk cId="4282887209" sldId="361"/>
            <ac:picMk id="13" creationId="{708E8AED-88AA-E218-4C7A-66B76B04FBF7}"/>
          </ac:picMkLst>
        </pc:picChg>
        <pc:picChg chg="add mod">
          <ac:chgData name="Mattia Zago" userId="868c17f2-5f7b-4625-be92-cbe91090d795" providerId="ADAL" clId="{CEE03CED-EFCF-4239-9F00-1F6D4EA6A9E8}" dt="2024-04-10T08:44:31.388" v="11839"/>
          <ac:picMkLst>
            <pc:docMk/>
            <pc:sldMk cId="4282887209" sldId="361"/>
            <ac:picMk id="14" creationId="{4F9E92E9-B8E8-8A1C-4DF6-1E093B766D12}"/>
          </ac:picMkLst>
        </pc:picChg>
        <pc:picChg chg="del">
          <ac:chgData name="Mattia Zago" userId="868c17f2-5f7b-4625-be92-cbe91090d795" providerId="ADAL" clId="{CEE03CED-EFCF-4239-9F00-1F6D4EA6A9E8}" dt="2024-04-08T07:31:14.737" v="9132" actId="478"/>
          <ac:picMkLst>
            <pc:docMk/>
            <pc:sldMk cId="4282887209" sldId="361"/>
            <ac:picMk id="20" creationId="{727E3C44-DE47-1A85-A0D0-554EC2D66673}"/>
          </ac:picMkLst>
        </pc:picChg>
        <pc:picChg chg="add mod">
          <ac:chgData name="Mattia Zago" userId="868c17f2-5f7b-4625-be92-cbe91090d795" providerId="ADAL" clId="{CEE03CED-EFCF-4239-9F00-1F6D4EA6A9E8}" dt="2024-04-10T08:44:31.388" v="11839"/>
          <ac:picMkLst>
            <pc:docMk/>
            <pc:sldMk cId="4282887209" sldId="361"/>
            <ac:picMk id="29" creationId="{896F0A73-A2F9-AE7D-0484-A3C388B6D5EC}"/>
          </ac:picMkLst>
        </pc:picChg>
        <pc:picChg chg="del">
          <ac:chgData name="Mattia Zago" userId="868c17f2-5f7b-4625-be92-cbe91090d795" providerId="ADAL" clId="{CEE03CED-EFCF-4239-9F00-1F6D4EA6A9E8}" dt="2024-04-10T08:44:29.261" v="11837" actId="478"/>
          <ac:picMkLst>
            <pc:docMk/>
            <pc:sldMk cId="4282887209" sldId="361"/>
            <ac:picMk id="35" creationId="{34DF3CBB-5AA9-5557-269B-E4CC1954D8B9}"/>
          </ac:picMkLst>
        </pc:picChg>
        <pc:picChg chg="add mod">
          <ac:chgData name="Mattia Zago" userId="868c17f2-5f7b-4625-be92-cbe91090d795" providerId="ADAL" clId="{CEE03CED-EFCF-4239-9F00-1F6D4EA6A9E8}" dt="2024-04-10T08:44:31.388" v="11839"/>
          <ac:picMkLst>
            <pc:docMk/>
            <pc:sldMk cId="4282887209" sldId="361"/>
            <ac:picMk id="43" creationId="{EE2C2A17-2C6F-274E-88D5-F6AFCEAE0F24}"/>
          </ac:picMkLst>
        </pc:picChg>
        <pc:picChg chg="add mod">
          <ac:chgData name="Mattia Zago" userId="868c17f2-5f7b-4625-be92-cbe91090d795" providerId="ADAL" clId="{CEE03CED-EFCF-4239-9F00-1F6D4EA6A9E8}" dt="2024-04-10T08:44:31.388" v="11839"/>
          <ac:picMkLst>
            <pc:docMk/>
            <pc:sldMk cId="4282887209" sldId="361"/>
            <ac:picMk id="44" creationId="{1F7DFC2C-3519-A6AB-B3CE-FAEC370D8ADB}"/>
          </ac:picMkLst>
        </pc:picChg>
        <pc:picChg chg="add mod">
          <ac:chgData name="Mattia Zago" userId="868c17f2-5f7b-4625-be92-cbe91090d795" providerId="ADAL" clId="{CEE03CED-EFCF-4239-9F00-1F6D4EA6A9E8}" dt="2024-04-10T11:12:10.587" v="11933"/>
          <ac:picMkLst>
            <pc:docMk/>
            <pc:sldMk cId="4282887209" sldId="361"/>
            <ac:picMk id="45" creationId="{936EAD67-BF2F-C803-2D76-CFD2B2E6AF49}"/>
          </ac:picMkLst>
        </pc:picChg>
        <pc:picChg chg="del">
          <ac:chgData name="Mattia Zago" userId="868c17f2-5f7b-4625-be92-cbe91090d795" providerId="ADAL" clId="{CEE03CED-EFCF-4239-9F00-1F6D4EA6A9E8}" dt="2024-04-10T08:44:29.261" v="11837" actId="478"/>
          <ac:picMkLst>
            <pc:docMk/>
            <pc:sldMk cId="4282887209" sldId="361"/>
            <ac:picMk id="46" creationId="{81AE3856-6308-DFA8-EB2A-289FD497EB27}"/>
          </ac:picMkLst>
        </pc:picChg>
        <pc:picChg chg="del">
          <ac:chgData name="Mattia Zago" userId="868c17f2-5f7b-4625-be92-cbe91090d795" providerId="ADAL" clId="{CEE03CED-EFCF-4239-9F00-1F6D4EA6A9E8}" dt="2024-04-10T08:44:29.261" v="11837" actId="478"/>
          <ac:picMkLst>
            <pc:docMk/>
            <pc:sldMk cId="4282887209" sldId="361"/>
            <ac:picMk id="47" creationId="{F5B60A39-8AC2-C0AA-9C5B-A33BB3B8C432}"/>
          </ac:picMkLst>
        </pc:picChg>
        <pc:picChg chg="del">
          <ac:chgData name="Mattia Zago" userId="868c17f2-5f7b-4625-be92-cbe91090d795" providerId="ADAL" clId="{CEE03CED-EFCF-4239-9F00-1F6D4EA6A9E8}" dt="2024-04-10T08:44:30.547" v="11838" actId="478"/>
          <ac:picMkLst>
            <pc:docMk/>
            <pc:sldMk cId="4282887209" sldId="361"/>
            <ac:picMk id="48" creationId="{1B20B9BF-F351-5B23-3CC8-FA8ED5B477A9}"/>
          </ac:picMkLst>
        </pc:picChg>
        <pc:cxnChg chg="mod">
          <ac:chgData name="Mattia Zago" userId="868c17f2-5f7b-4625-be92-cbe91090d795" providerId="ADAL" clId="{CEE03CED-EFCF-4239-9F00-1F6D4EA6A9E8}" dt="2024-04-10T08:44:29.261" v="11837" actId="478"/>
          <ac:cxnSpMkLst>
            <pc:docMk/>
            <pc:sldMk cId="4282887209" sldId="361"/>
            <ac:cxnSpMk id="38" creationId="{66E04736-C040-1DFA-44B4-9861B633FF37}"/>
          </ac:cxnSpMkLst>
        </pc:cxnChg>
      </pc:sldChg>
      <pc:sldChg chg="addSp delSp modSp add mod">
        <pc:chgData name="Mattia Zago" userId="868c17f2-5f7b-4625-be92-cbe91090d795" providerId="ADAL" clId="{CEE03CED-EFCF-4239-9F00-1F6D4EA6A9E8}" dt="2024-04-10T11:12:12.723" v="11935"/>
        <pc:sldMkLst>
          <pc:docMk/>
          <pc:sldMk cId="617119504" sldId="362"/>
        </pc:sldMkLst>
        <pc:spChg chg="del">
          <ac:chgData name="Mattia Zago" userId="868c17f2-5f7b-4625-be92-cbe91090d795" providerId="ADAL" clId="{CEE03CED-EFCF-4239-9F00-1F6D4EA6A9E8}" dt="2024-04-08T07:32:32.718" v="9154" actId="478"/>
          <ac:spMkLst>
            <pc:docMk/>
            <pc:sldMk cId="617119504" sldId="362"/>
            <ac:spMk id="3" creationId="{A1C456DD-E266-FB39-439E-0157556A2B40}"/>
          </ac:spMkLst>
        </pc:spChg>
        <pc:spChg chg="del">
          <ac:chgData name="Mattia Zago" userId="868c17f2-5f7b-4625-be92-cbe91090d795" providerId="ADAL" clId="{CEE03CED-EFCF-4239-9F00-1F6D4EA6A9E8}" dt="2024-04-08T07:32:28.309" v="9152" actId="478"/>
          <ac:spMkLst>
            <pc:docMk/>
            <pc:sldMk cId="617119504" sldId="362"/>
            <ac:spMk id="4" creationId="{DD76CE44-0B76-502E-961A-AD78A331C748}"/>
          </ac:spMkLst>
        </pc:spChg>
        <pc:spChg chg="mod topLvl">
          <ac:chgData name="Mattia Zago" userId="868c17f2-5f7b-4625-be92-cbe91090d795" providerId="ADAL" clId="{CEE03CED-EFCF-4239-9F00-1F6D4EA6A9E8}" dt="2024-04-08T07:33:08.673" v="9167" actId="165"/>
          <ac:spMkLst>
            <pc:docMk/>
            <pc:sldMk cId="617119504" sldId="362"/>
            <ac:spMk id="5" creationId="{BD4D8D87-0AA5-BFAC-107E-18720BA1911A}"/>
          </ac:spMkLst>
        </pc:spChg>
        <pc:spChg chg="del">
          <ac:chgData name="Mattia Zago" userId="868c17f2-5f7b-4625-be92-cbe91090d795" providerId="ADAL" clId="{CEE03CED-EFCF-4239-9F00-1F6D4EA6A9E8}" dt="2024-04-08T07:32:27.839" v="9151" actId="478"/>
          <ac:spMkLst>
            <pc:docMk/>
            <pc:sldMk cId="617119504" sldId="362"/>
            <ac:spMk id="16" creationId="{15A2BDC9-883A-9F2D-130E-C0CB60AA0E03}"/>
          </ac:spMkLst>
        </pc:spChg>
        <pc:spChg chg="del">
          <ac:chgData name="Mattia Zago" userId="868c17f2-5f7b-4625-be92-cbe91090d795" providerId="ADAL" clId="{CEE03CED-EFCF-4239-9F00-1F6D4EA6A9E8}" dt="2024-04-08T07:32:27.049" v="9150" actId="478"/>
          <ac:spMkLst>
            <pc:docMk/>
            <pc:sldMk cId="617119504" sldId="362"/>
            <ac:spMk id="17" creationId="{42D1A85F-964C-F547-E9A8-8FE419FF004A}"/>
          </ac:spMkLst>
        </pc:spChg>
        <pc:spChg chg="add mod topLvl">
          <ac:chgData name="Mattia Zago" userId="868c17f2-5f7b-4625-be92-cbe91090d795" providerId="ADAL" clId="{CEE03CED-EFCF-4239-9F00-1F6D4EA6A9E8}" dt="2024-04-08T07:33:47.685" v="9172" actId="1076"/>
          <ac:spMkLst>
            <pc:docMk/>
            <pc:sldMk cId="617119504" sldId="362"/>
            <ac:spMk id="20" creationId="{A012D64D-D6AD-0524-CC55-E9B3C62F7411}"/>
          </ac:spMkLst>
        </pc:spChg>
        <pc:spChg chg="del">
          <ac:chgData name="Mattia Zago" userId="868c17f2-5f7b-4625-be92-cbe91090d795" providerId="ADAL" clId="{CEE03CED-EFCF-4239-9F00-1F6D4EA6A9E8}" dt="2024-04-08T07:32:27.049" v="9150" actId="478"/>
          <ac:spMkLst>
            <pc:docMk/>
            <pc:sldMk cId="617119504" sldId="362"/>
            <ac:spMk id="22" creationId="{74AED539-9B09-6D7C-5AD2-33ADFB011D69}"/>
          </ac:spMkLst>
        </pc:spChg>
        <pc:spChg chg="del">
          <ac:chgData name="Mattia Zago" userId="868c17f2-5f7b-4625-be92-cbe91090d795" providerId="ADAL" clId="{CEE03CED-EFCF-4239-9F00-1F6D4EA6A9E8}" dt="2024-04-08T07:32:35.508" v="9155" actId="478"/>
          <ac:spMkLst>
            <pc:docMk/>
            <pc:sldMk cId="617119504" sldId="362"/>
            <ac:spMk id="23" creationId="{F0DC3979-DF36-2DE8-9AB2-9BF61EEAD1A4}"/>
          </ac:spMkLst>
        </pc:spChg>
        <pc:spChg chg="del">
          <ac:chgData name="Mattia Zago" userId="868c17f2-5f7b-4625-be92-cbe91090d795" providerId="ADAL" clId="{CEE03CED-EFCF-4239-9F00-1F6D4EA6A9E8}" dt="2024-04-08T07:32:35.508" v="9155" actId="478"/>
          <ac:spMkLst>
            <pc:docMk/>
            <pc:sldMk cId="617119504" sldId="362"/>
            <ac:spMk id="24" creationId="{6783BBE4-5B3D-BDA3-A1C3-321880E8FBD8}"/>
          </ac:spMkLst>
        </pc:spChg>
        <pc:spChg chg="del">
          <ac:chgData name="Mattia Zago" userId="868c17f2-5f7b-4625-be92-cbe91090d795" providerId="ADAL" clId="{CEE03CED-EFCF-4239-9F00-1F6D4EA6A9E8}" dt="2024-04-08T07:32:35.508" v="9155" actId="478"/>
          <ac:spMkLst>
            <pc:docMk/>
            <pc:sldMk cId="617119504" sldId="362"/>
            <ac:spMk id="27" creationId="{6FABB3BC-D1A2-5ECF-3873-9EE1B6B7CD32}"/>
          </ac:spMkLst>
        </pc:spChg>
        <pc:spChg chg="del">
          <ac:chgData name="Mattia Zago" userId="868c17f2-5f7b-4625-be92-cbe91090d795" providerId="ADAL" clId="{CEE03CED-EFCF-4239-9F00-1F6D4EA6A9E8}" dt="2024-04-08T07:32:35.508" v="9155" actId="478"/>
          <ac:spMkLst>
            <pc:docMk/>
            <pc:sldMk cId="617119504" sldId="362"/>
            <ac:spMk id="30" creationId="{87121804-C55B-5DF8-A581-E8CCAF58DF31}"/>
          </ac:spMkLst>
        </pc:spChg>
        <pc:spChg chg="del">
          <ac:chgData name="Mattia Zago" userId="868c17f2-5f7b-4625-be92-cbe91090d795" providerId="ADAL" clId="{CEE03CED-EFCF-4239-9F00-1F6D4EA6A9E8}" dt="2024-04-08T07:32:35.508" v="9155" actId="478"/>
          <ac:spMkLst>
            <pc:docMk/>
            <pc:sldMk cId="617119504" sldId="362"/>
            <ac:spMk id="31" creationId="{2E7DBF71-4C0A-6B8A-A61D-6136BB979EAB}"/>
          </ac:spMkLst>
        </pc:spChg>
        <pc:spChg chg="del">
          <ac:chgData name="Mattia Zago" userId="868c17f2-5f7b-4625-be92-cbe91090d795" providerId="ADAL" clId="{CEE03CED-EFCF-4239-9F00-1F6D4EA6A9E8}" dt="2024-04-08T07:32:35.508" v="9155" actId="478"/>
          <ac:spMkLst>
            <pc:docMk/>
            <pc:sldMk cId="617119504" sldId="362"/>
            <ac:spMk id="32" creationId="{553806D7-51A3-C89C-9B51-3CFBE892797B}"/>
          </ac:spMkLst>
        </pc:spChg>
        <pc:spChg chg="del">
          <ac:chgData name="Mattia Zago" userId="868c17f2-5f7b-4625-be92-cbe91090d795" providerId="ADAL" clId="{CEE03CED-EFCF-4239-9F00-1F6D4EA6A9E8}" dt="2024-04-08T07:32:35.508" v="9155" actId="478"/>
          <ac:spMkLst>
            <pc:docMk/>
            <pc:sldMk cId="617119504" sldId="362"/>
            <ac:spMk id="33" creationId="{FF598264-398A-DF54-068D-16CDBFEC522E}"/>
          </ac:spMkLst>
        </pc:spChg>
        <pc:spChg chg="del">
          <ac:chgData name="Mattia Zago" userId="868c17f2-5f7b-4625-be92-cbe91090d795" providerId="ADAL" clId="{CEE03CED-EFCF-4239-9F00-1F6D4EA6A9E8}" dt="2024-04-08T07:32:27.049" v="9150" actId="478"/>
          <ac:spMkLst>
            <pc:docMk/>
            <pc:sldMk cId="617119504" sldId="362"/>
            <ac:spMk id="37" creationId="{E22A7483-ED84-FF4A-BEEA-61728906508C}"/>
          </ac:spMkLst>
        </pc:spChg>
        <pc:spChg chg="del">
          <ac:chgData name="Mattia Zago" userId="868c17f2-5f7b-4625-be92-cbe91090d795" providerId="ADAL" clId="{CEE03CED-EFCF-4239-9F00-1F6D4EA6A9E8}" dt="2024-04-08T07:32:27.049" v="9150" actId="478"/>
          <ac:spMkLst>
            <pc:docMk/>
            <pc:sldMk cId="617119504" sldId="362"/>
            <ac:spMk id="39" creationId="{ABEC2EF0-FB95-4181-D293-EFB96FEFE53F}"/>
          </ac:spMkLst>
        </pc:spChg>
        <pc:spChg chg="del">
          <ac:chgData name="Mattia Zago" userId="868c17f2-5f7b-4625-be92-cbe91090d795" providerId="ADAL" clId="{CEE03CED-EFCF-4239-9F00-1F6D4EA6A9E8}" dt="2024-04-08T07:32:32.718" v="9154" actId="478"/>
          <ac:spMkLst>
            <pc:docMk/>
            <pc:sldMk cId="617119504" sldId="362"/>
            <ac:spMk id="40" creationId="{6C277A63-05DB-8878-32BB-6FBFB843F273}"/>
          </ac:spMkLst>
        </pc:spChg>
        <pc:spChg chg="mod topLvl">
          <ac:chgData name="Mattia Zago" userId="868c17f2-5f7b-4625-be92-cbe91090d795" providerId="ADAL" clId="{CEE03CED-EFCF-4239-9F00-1F6D4EA6A9E8}" dt="2024-04-08T07:33:08.673" v="9167" actId="165"/>
          <ac:spMkLst>
            <pc:docMk/>
            <pc:sldMk cId="617119504" sldId="362"/>
            <ac:spMk id="41" creationId="{3BCC2439-7082-3DA1-9AC8-0AF05457692E}"/>
          </ac:spMkLst>
        </pc:spChg>
        <pc:spChg chg="del">
          <ac:chgData name="Mattia Zago" userId="868c17f2-5f7b-4625-be92-cbe91090d795" providerId="ADAL" clId="{CEE03CED-EFCF-4239-9F00-1F6D4EA6A9E8}" dt="2024-04-08T07:32:45.137" v="9157" actId="478"/>
          <ac:spMkLst>
            <pc:docMk/>
            <pc:sldMk cId="617119504" sldId="362"/>
            <ac:spMk id="42" creationId="{1396837A-1114-419D-418E-320F2729A7FF}"/>
          </ac:spMkLst>
        </pc:spChg>
        <pc:spChg chg="del">
          <ac:chgData name="Mattia Zago" userId="868c17f2-5f7b-4625-be92-cbe91090d795" providerId="ADAL" clId="{CEE03CED-EFCF-4239-9F00-1F6D4EA6A9E8}" dt="2024-04-08T07:32:32.718" v="9154" actId="478"/>
          <ac:spMkLst>
            <pc:docMk/>
            <pc:sldMk cId="617119504" sldId="362"/>
            <ac:spMk id="50" creationId="{E70D58FB-7205-2491-9D83-EA69A2B89D87}"/>
          </ac:spMkLst>
        </pc:spChg>
        <pc:spChg chg="mod topLvl">
          <ac:chgData name="Mattia Zago" userId="868c17f2-5f7b-4625-be92-cbe91090d795" providerId="ADAL" clId="{CEE03CED-EFCF-4239-9F00-1F6D4EA6A9E8}" dt="2024-04-08T07:33:08.673" v="9167" actId="165"/>
          <ac:spMkLst>
            <pc:docMk/>
            <pc:sldMk cId="617119504" sldId="362"/>
            <ac:spMk id="52" creationId="{3769E063-95AC-F4B8-554E-9F41398E3367}"/>
          </ac:spMkLst>
        </pc:spChg>
        <pc:spChg chg="del">
          <ac:chgData name="Mattia Zago" userId="868c17f2-5f7b-4625-be92-cbe91090d795" providerId="ADAL" clId="{CEE03CED-EFCF-4239-9F00-1F6D4EA6A9E8}" dt="2024-04-08T07:32:35.508" v="9155" actId="478"/>
          <ac:spMkLst>
            <pc:docMk/>
            <pc:sldMk cId="617119504" sldId="362"/>
            <ac:spMk id="55" creationId="{6E1700D9-DB2C-2998-1A25-B432AFFA8CFD}"/>
          </ac:spMkLst>
        </pc:spChg>
        <pc:spChg chg="del">
          <ac:chgData name="Mattia Zago" userId="868c17f2-5f7b-4625-be92-cbe91090d795" providerId="ADAL" clId="{CEE03CED-EFCF-4239-9F00-1F6D4EA6A9E8}" dt="2024-04-08T07:32:35.508" v="9155" actId="478"/>
          <ac:spMkLst>
            <pc:docMk/>
            <pc:sldMk cId="617119504" sldId="362"/>
            <ac:spMk id="56" creationId="{C78EE856-98D6-9384-4620-3CAF48D32C34}"/>
          </ac:spMkLst>
        </pc:spChg>
        <pc:spChg chg="del">
          <ac:chgData name="Mattia Zago" userId="868c17f2-5f7b-4625-be92-cbe91090d795" providerId="ADAL" clId="{CEE03CED-EFCF-4239-9F00-1F6D4EA6A9E8}" dt="2024-04-08T07:32:35.508" v="9155" actId="478"/>
          <ac:spMkLst>
            <pc:docMk/>
            <pc:sldMk cId="617119504" sldId="362"/>
            <ac:spMk id="57" creationId="{70813731-573B-566D-30AD-CCD9424EA0EF}"/>
          </ac:spMkLst>
        </pc:spChg>
        <pc:spChg chg="del">
          <ac:chgData name="Mattia Zago" userId="868c17f2-5f7b-4625-be92-cbe91090d795" providerId="ADAL" clId="{CEE03CED-EFCF-4239-9F00-1F6D4EA6A9E8}" dt="2024-04-08T07:32:35.508" v="9155" actId="478"/>
          <ac:spMkLst>
            <pc:docMk/>
            <pc:sldMk cId="617119504" sldId="362"/>
            <ac:spMk id="58" creationId="{E123A317-FA98-E818-6537-3DD23293CD1B}"/>
          </ac:spMkLst>
        </pc:spChg>
        <pc:spChg chg="del">
          <ac:chgData name="Mattia Zago" userId="868c17f2-5f7b-4625-be92-cbe91090d795" providerId="ADAL" clId="{CEE03CED-EFCF-4239-9F00-1F6D4EA6A9E8}" dt="2024-04-08T07:32:35.508" v="9155" actId="478"/>
          <ac:spMkLst>
            <pc:docMk/>
            <pc:sldMk cId="617119504" sldId="362"/>
            <ac:spMk id="59" creationId="{49D872DF-BC30-4FB2-4412-8B539FD53342}"/>
          </ac:spMkLst>
        </pc:spChg>
        <pc:spChg chg="del">
          <ac:chgData name="Mattia Zago" userId="868c17f2-5f7b-4625-be92-cbe91090d795" providerId="ADAL" clId="{CEE03CED-EFCF-4239-9F00-1F6D4EA6A9E8}" dt="2024-04-08T07:32:35.508" v="9155" actId="478"/>
          <ac:spMkLst>
            <pc:docMk/>
            <pc:sldMk cId="617119504" sldId="362"/>
            <ac:spMk id="61" creationId="{D450B3A1-DD98-DF07-6D2B-5141EC831553}"/>
          </ac:spMkLst>
        </pc:spChg>
        <pc:spChg chg="del">
          <ac:chgData name="Mattia Zago" userId="868c17f2-5f7b-4625-be92-cbe91090d795" providerId="ADAL" clId="{CEE03CED-EFCF-4239-9F00-1F6D4EA6A9E8}" dt="2024-04-08T07:32:45.137" v="9157" actId="478"/>
          <ac:spMkLst>
            <pc:docMk/>
            <pc:sldMk cId="617119504" sldId="362"/>
            <ac:spMk id="62" creationId="{95799BDB-3CB2-9886-09FC-50FC4FDD296D}"/>
          </ac:spMkLst>
        </pc:spChg>
        <pc:spChg chg="del">
          <ac:chgData name="Mattia Zago" userId="868c17f2-5f7b-4625-be92-cbe91090d795" providerId="ADAL" clId="{CEE03CED-EFCF-4239-9F00-1F6D4EA6A9E8}" dt="2024-04-08T07:32:45.137" v="9157" actId="478"/>
          <ac:spMkLst>
            <pc:docMk/>
            <pc:sldMk cId="617119504" sldId="362"/>
            <ac:spMk id="63" creationId="{F80E0E32-1C1C-CA52-C64D-EC376C32E134}"/>
          </ac:spMkLst>
        </pc:spChg>
        <pc:grpChg chg="add del mod">
          <ac:chgData name="Mattia Zago" userId="868c17f2-5f7b-4625-be92-cbe91090d795" providerId="ADAL" clId="{CEE03CED-EFCF-4239-9F00-1F6D4EA6A9E8}" dt="2024-04-08T07:33:08.673" v="9167" actId="165"/>
          <ac:grpSpMkLst>
            <pc:docMk/>
            <pc:sldMk cId="617119504" sldId="362"/>
            <ac:grpSpMk id="11" creationId="{F011903A-E55E-8517-2A6A-87A4BD59878B}"/>
          </ac:grpSpMkLst>
        </pc:grpChg>
        <pc:grpChg chg="add del mod">
          <ac:chgData name="Mattia Zago" userId="868c17f2-5f7b-4625-be92-cbe91090d795" providerId="ADAL" clId="{CEE03CED-EFCF-4239-9F00-1F6D4EA6A9E8}" dt="2024-04-08T07:33:44.903" v="9171" actId="165"/>
          <ac:grpSpMkLst>
            <pc:docMk/>
            <pc:sldMk cId="617119504" sldId="362"/>
            <ac:grpSpMk id="43" creationId="{EFF9B508-787A-21E2-0E20-6228679C6A86}"/>
          </ac:grpSpMkLst>
        </pc:grpChg>
        <pc:picChg chg="add del mod">
          <ac:chgData name="Mattia Zago" userId="868c17f2-5f7b-4625-be92-cbe91090d795" providerId="ADAL" clId="{CEE03CED-EFCF-4239-9F00-1F6D4EA6A9E8}" dt="2024-04-10T11:12:12.515" v="11934" actId="478"/>
          <ac:picMkLst>
            <pc:docMk/>
            <pc:sldMk cId="617119504" sldId="362"/>
            <ac:picMk id="2" creationId="{AD0D03FB-D93E-BE53-6ACC-1441BFD2F15D}"/>
          </ac:picMkLst>
        </pc:picChg>
        <pc:picChg chg="add mod">
          <ac:chgData name="Mattia Zago" userId="868c17f2-5f7b-4625-be92-cbe91090d795" providerId="ADAL" clId="{CEE03CED-EFCF-4239-9F00-1F6D4EA6A9E8}" dt="2024-04-10T11:12:12.723" v="11935"/>
          <ac:picMkLst>
            <pc:docMk/>
            <pc:sldMk cId="617119504" sldId="362"/>
            <ac:picMk id="3" creationId="{9E7C4F21-1544-F159-61A6-D3B095D6FB8E}"/>
          </ac:picMkLst>
        </pc:picChg>
        <pc:picChg chg="del">
          <ac:chgData name="Mattia Zago" userId="868c17f2-5f7b-4625-be92-cbe91090d795" providerId="ADAL" clId="{CEE03CED-EFCF-4239-9F00-1F6D4EA6A9E8}" dt="2024-04-08T07:32:35.508" v="9155" actId="478"/>
          <ac:picMkLst>
            <pc:docMk/>
            <pc:sldMk cId="617119504" sldId="362"/>
            <ac:picMk id="7" creationId="{3A4496FB-4432-AF02-3D64-E33CB3C4DAE9}"/>
          </ac:picMkLst>
        </pc:picChg>
        <pc:picChg chg="del">
          <ac:chgData name="Mattia Zago" userId="868c17f2-5f7b-4625-be92-cbe91090d795" providerId="ADAL" clId="{CEE03CED-EFCF-4239-9F00-1F6D4EA6A9E8}" dt="2024-04-08T07:32:32.718" v="9154" actId="478"/>
          <ac:picMkLst>
            <pc:docMk/>
            <pc:sldMk cId="617119504" sldId="362"/>
            <ac:picMk id="8" creationId="{0BAE19DF-2955-E865-31E8-BD41F403586E}"/>
          </ac:picMkLst>
        </pc:picChg>
        <pc:picChg chg="del mod">
          <ac:chgData name="Mattia Zago" userId="868c17f2-5f7b-4625-be92-cbe91090d795" providerId="ADAL" clId="{CEE03CED-EFCF-4239-9F00-1F6D4EA6A9E8}" dt="2024-04-08T07:33:03.722" v="9166" actId="478"/>
          <ac:picMkLst>
            <pc:docMk/>
            <pc:sldMk cId="617119504" sldId="362"/>
            <ac:picMk id="9" creationId="{E61C770B-ED95-D270-CB22-1C9E04A9D383}"/>
          </ac:picMkLst>
        </pc:picChg>
        <pc:picChg chg="del">
          <ac:chgData name="Mattia Zago" userId="868c17f2-5f7b-4625-be92-cbe91090d795" providerId="ADAL" clId="{CEE03CED-EFCF-4239-9F00-1F6D4EA6A9E8}" dt="2024-04-08T07:32:32.718" v="9154" actId="478"/>
          <ac:picMkLst>
            <pc:docMk/>
            <pc:sldMk cId="617119504" sldId="362"/>
            <ac:picMk id="10" creationId="{33A34EAF-936A-A8F9-3178-2563C2D210CA}"/>
          </ac:picMkLst>
        </pc:picChg>
        <pc:picChg chg="del">
          <ac:chgData name="Mattia Zago" userId="868c17f2-5f7b-4625-be92-cbe91090d795" providerId="ADAL" clId="{CEE03CED-EFCF-4239-9F00-1F6D4EA6A9E8}" dt="2024-04-08T07:32:27.049" v="9150" actId="478"/>
          <ac:picMkLst>
            <pc:docMk/>
            <pc:sldMk cId="617119504" sldId="362"/>
            <ac:picMk id="12" creationId="{5F1BECD0-BB54-C7E3-0483-1DD342944F3F}"/>
          </ac:picMkLst>
        </pc:picChg>
        <pc:picChg chg="del">
          <ac:chgData name="Mattia Zago" userId="868c17f2-5f7b-4625-be92-cbe91090d795" providerId="ADAL" clId="{CEE03CED-EFCF-4239-9F00-1F6D4EA6A9E8}" dt="2024-04-08T07:32:40.030" v="9156" actId="478"/>
          <ac:picMkLst>
            <pc:docMk/>
            <pc:sldMk cId="617119504" sldId="362"/>
            <ac:picMk id="13" creationId="{708E8AED-88AA-E218-4C7A-66B76B04FBF7}"/>
          </ac:picMkLst>
        </pc:picChg>
        <pc:picChg chg="mod">
          <ac:chgData name="Mattia Zago" userId="868c17f2-5f7b-4625-be92-cbe91090d795" providerId="ADAL" clId="{CEE03CED-EFCF-4239-9F00-1F6D4EA6A9E8}" dt="2024-04-08T07:33:01.951" v="9165" actId="1076"/>
          <ac:picMkLst>
            <pc:docMk/>
            <pc:sldMk cId="617119504" sldId="362"/>
            <ac:picMk id="19" creationId="{B7D8C65E-DC6A-F21B-B4CB-7BC4ED990380}"/>
          </ac:picMkLst>
        </pc:picChg>
        <pc:picChg chg="del">
          <ac:chgData name="Mattia Zago" userId="868c17f2-5f7b-4625-be92-cbe91090d795" providerId="ADAL" clId="{CEE03CED-EFCF-4239-9F00-1F6D4EA6A9E8}" dt="2024-04-08T07:32:25.270" v="9149" actId="478"/>
          <ac:picMkLst>
            <pc:docMk/>
            <pc:sldMk cId="617119504" sldId="362"/>
            <ac:picMk id="21" creationId="{A934B24B-B190-426B-20B2-BEBC2D5EA298}"/>
          </ac:picMkLst>
        </pc:picChg>
        <pc:picChg chg="add mod topLvl">
          <ac:chgData name="Mattia Zago" userId="868c17f2-5f7b-4625-be92-cbe91090d795" providerId="ADAL" clId="{CEE03CED-EFCF-4239-9F00-1F6D4EA6A9E8}" dt="2024-04-08T07:33:47.685" v="9172" actId="1076"/>
          <ac:picMkLst>
            <pc:docMk/>
            <pc:sldMk cId="617119504" sldId="362"/>
            <ac:picMk id="29" creationId="{DDCEAD6F-2704-47C2-8E20-D21B50E6292B}"/>
          </ac:picMkLst>
        </pc:picChg>
        <pc:picChg chg="del">
          <ac:chgData name="Mattia Zago" userId="868c17f2-5f7b-4625-be92-cbe91090d795" providerId="ADAL" clId="{CEE03CED-EFCF-4239-9F00-1F6D4EA6A9E8}" dt="2024-04-08T07:32:27.049" v="9150" actId="478"/>
          <ac:picMkLst>
            <pc:docMk/>
            <pc:sldMk cId="617119504" sldId="362"/>
            <ac:picMk id="35" creationId="{34DF3CBB-5AA9-5557-269B-E4CC1954D8B9}"/>
          </ac:picMkLst>
        </pc:picChg>
        <pc:picChg chg="del">
          <ac:chgData name="Mattia Zago" userId="868c17f2-5f7b-4625-be92-cbe91090d795" providerId="ADAL" clId="{CEE03CED-EFCF-4239-9F00-1F6D4EA6A9E8}" dt="2024-04-08T07:32:27.049" v="9150" actId="478"/>
          <ac:picMkLst>
            <pc:docMk/>
            <pc:sldMk cId="617119504" sldId="362"/>
            <ac:picMk id="46" creationId="{81AE3856-6308-DFA8-EB2A-289FD497EB27}"/>
          </ac:picMkLst>
        </pc:picChg>
        <pc:picChg chg="del">
          <ac:chgData name="Mattia Zago" userId="868c17f2-5f7b-4625-be92-cbe91090d795" providerId="ADAL" clId="{CEE03CED-EFCF-4239-9F00-1F6D4EA6A9E8}" dt="2024-04-08T07:32:27.049" v="9150" actId="478"/>
          <ac:picMkLst>
            <pc:docMk/>
            <pc:sldMk cId="617119504" sldId="362"/>
            <ac:picMk id="47" creationId="{F5B60A39-8AC2-C0AA-9C5B-A33BB3B8C432}"/>
          </ac:picMkLst>
        </pc:picChg>
        <pc:picChg chg="del">
          <ac:chgData name="Mattia Zago" userId="868c17f2-5f7b-4625-be92-cbe91090d795" providerId="ADAL" clId="{CEE03CED-EFCF-4239-9F00-1F6D4EA6A9E8}" dt="2024-04-08T07:32:32.718" v="9154" actId="478"/>
          <ac:picMkLst>
            <pc:docMk/>
            <pc:sldMk cId="617119504" sldId="362"/>
            <ac:picMk id="48" creationId="{1B20B9BF-F351-5B23-3CC8-FA8ED5B477A9}"/>
          </ac:picMkLst>
        </pc:picChg>
        <pc:picChg chg="mod topLvl">
          <ac:chgData name="Mattia Zago" userId="868c17f2-5f7b-4625-be92-cbe91090d795" providerId="ADAL" clId="{CEE03CED-EFCF-4239-9F00-1F6D4EA6A9E8}" dt="2024-04-08T07:33:08.673" v="9167" actId="165"/>
          <ac:picMkLst>
            <pc:docMk/>
            <pc:sldMk cId="617119504" sldId="362"/>
            <ac:picMk id="54" creationId="{C3826F0C-871C-8926-2C0C-5EEAA9F6C40F}"/>
          </ac:picMkLst>
        </pc:picChg>
        <pc:picChg chg="mod topLvl">
          <ac:chgData name="Mattia Zago" userId="868c17f2-5f7b-4625-be92-cbe91090d795" providerId="ADAL" clId="{CEE03CED-EFCF-4239-9F00-1F6D4EA6A9E8}" dt="2024-04-08T07:33:08.673" v="9167" actId="165"/>
          <ac:picMkLst>
            <pc:docMk/>
            <pc:sldMk cId="617119504" sldId="362"/>
            <ac:picMk id="69" creationId="{70262F70-39CA-1E3A-C40D-A12701F42647}"/>
          </ac:picMkLst>
        </pc:picChg>
        <pc:picChg chg="del">
          <ac:chgData name="Mattia Zago" userId="868c17f2-5f7b-4625-be92-cbe91090d795" providerId="ADAL" clId="{CEE03CED-EFCF-4239-9F00-1F6D4EA6A9E8}" dt="2024-04-08T07:32:45.137" v="9157" actId="478"/>
          <ac:picMkLst>
            <pc:docMk/>
            <pc:sldMk cId="617119504" sldId="362"/>
            <ac:picMk id="71" creationId="{7573E849-DFFF-99EA-9DEA-EB2004CFFF36}"/>
          </ac:picMkLst>
        </pc:picChg>
        <pc:picChg chg="del">
          <ac:chgData name="Mattia Zago" userId="868c17f2-5f7b-4625-be92-cbe91090d795" providerId="ADAL" clId="{CEE03CED-EFCF-4239-9F00-1F6D4EA6A9E8}" dt="2024-04-08T07:32:27.049" v="9150" actId="478"/>
          <ac:picMkLst>
            <pc:docMk/>
            <pc:sldMk cId="617119504" sldId="362"/>
            <ac:picMk id="73" creationId="{A5E454D0-541C-7281-9EC4-8193B92B47B2}"/>
          </ac:picMkLst>
        </pc:picChg>
        <pc:picChg chg="mod topLvl">
          <ac:chgData name="Mattia Zago" userId="868c17f2-5f7b-4625-be92-cbe91090d795" providerId="ADAL" clId="{CEE03CED-EFCF-4239-9F00-1F6D4EA6A9E8}" dt="2024-04-08T07:33:08.673" v="9167" actId="165"/>
          <ac:picMkLst>
            <pc:docMk/>
            <pc:sldMk cId="617119504" sldId="362"/>
            <ac:picMk id="85" creationId="{2DC23A56-D628-83FE-069E-B0F13B85CA24}"/>
          </ac:picMkLst>
        </pc:picChg>
        <pc:picChg chg="del">
          <ac:chgData name="Mattia Zago" userId="868c17f2-5f7b-4625-be92-cbe91090d795" providerId="ADAL" clId="{CEE03CED-EFCF-4239-9F00-1F6D4EA6A9E8}" dt="2024-04-08T07:32:32.718" v="9154" actId="478"/>
          <ac:picMkLst>
            <pc:docMk/>
            <pc:sldMk cId="617119504" sldId="362"/>
            <ac:picMk id="4098" creationId="{84D345A5-9467-6253-B82D-CB2BB06F1316}"/>
          </ac:picMkLst>
        </pc:picChg>
        <pc:cxnChg chg="del mod">
          <ac:chgData name="Mattia Zago" userId="868c17f2-5f7b-4625-be92-cbe91090d795" providerId="ADAL" clId="{CEE03CED-EFCF-4239-9F00-1F6D4EA6A9E8}" dt="2024-04-08T07:32:30.378" v="9153" actId="478"/>
          <ac:cxnSpMkLst>
            <pc:docMk/>
            <pc:sldMk cId="617119504" sldId="362"/>
            <ac:cxnSpMk id="2" creationId="{A0942B82-A36E-3E0F-7FAD-E4431A7BA3EE}"/>
          </ac:cxnSpMkLst>
        </pc:cxnChg>
        <pc:cxnChg chg="del">
          <ac:chgData name="Mattia Zago" userId="868c17f2-5f7b-4625-be92-cbe91090d795" providerId="ADAL" clId="{CEE03CED-EFCF-4239-9F00-1F6D4EA6A9E8}" dt="2024-04-08T07:32:46.646" v="9158" actId="478"/>
          <ac:cxnSpMkLst>
            <pc:docMk/>
            <pc:sldMk cId="617119504" sldId="362"/>
            <ac:cxnSpMk id="6" creationId="{496CA3F9-590B-EA28-7D81-1325085F28CD}"/>
          </ac:cxnSpMkLst>
        </pc:cxnChg>
        <pc:cxnChg chg="add mod topLvl">
          <ac:chgData name="Mattia Zago" userId="868c17f2-5f7b-4625-be92-cbe91090d795" providerId="ADAL" clId="{CEE03CED-EFCF-4239-9F00-1F6D4EA6A9E8}" dt="2024-04-08T07:33:47.685" v="9172" actId="1076"/>
          <ac:cxnSpMkLst>
            <pc:docMk/>
            <pc:sldMk cId="617119504" sldId="362"/>
            <ac:cxnSpMk id="14" creationId="{B724C8A7-941B-6797-6E06-1E4C3C5F181E}"/>
          </ac:cxnSpMkLst>
        </pc:cxnChg>
        <pc:cxnChg chg="mod topLvl">
          <ac:chgData name="Mattia Zago" userId="868c17f2-5f7b-4625-be92-cbe91090d795" providerId="ADAL" clId="{CEE03CED-EFCF-4239-9F00-1F6D4EA6A9E8}" dt="2024-04-08T07:33:08.673" v="9167" actId="165"/>
          <ac:cxnSpMkLst>
            <pc:docMk/>
            <pc:sldMk cId="617119504" sldId="362"/>
            <ac:cxnSpMk id="15" creationId="{DCE3E6D5-966A-BC64-37F7-D1FAD5FA055E}"/>
          </ac:cxnSpMkLst>
        </pc:cxnChg>
        <pc:cxnChg chg="del mod">
          <ac:chgData name="Mattia Zago" userId="868c17f2-5f7b-4625-be92-cbe91090d795" providerId="ADAL" clId="{CEE03CED-EFCF-4239-9F00-1F6D4EA6A9E8}" dt="2024-04-08T07:32:27.049" v="9150" actId="478"/>
          <ac:cxnSpMkLst>
            <pc:docMk/>
            <pc:sldMk cId="617119504" sldId="362"/>
            <ac:cxnSpMk id="18" creationId="{0320A788-15B5-2D33-D46B-BEF314DDBD54}"/>
          </ac:cxnSpMkLst>
        </pc:cxnChg>
        <pc:cxnChg chg="del mod">
          <ac:chgData name="Mattia Zago" userId="868c17f2-5f7b-4625-be92-cbe91090d795" providerId="ADAL" clId="{CEE03CED-EFCF-4239-9F00-1F6D4EA6A9E8}" dt="2024-04-08T07:32:35.508" v="9155" actId="478"/>
          <ac:cxnSpMkLst>
            <pc:docMk/>
            <pc:sldMk cId="617119504" sldId="362"/>
            <ac:cxnSpMk id="25" creationId="{9381A84D-5581-ACFF-B759-DA270A47537F}"/>
          </ac:cxnSpMkLst>
        </pc:cxnChg>
        <pc:cxnChg chg="del mod">
          <ac:chgData name="Mattia Zago" userId="868c17f2-5f7b-4625-be92-cbe91090d795" providerId="ADAL" clId="{CEE03CED-EFCF-4239-9F00-1F6D4EA6A9E8}" dt="2024-04-08T07:32:35.508" v="9155" actId="478"/>
          <ac:cxnSpMkLst>
            <pc:docMk/>
            <pc:sldMk cId="617119504" sldId="362"/>
            <ac:cxnSpMk id="26" creationId="{E6BDE339-B431-8E1D-D11B-C241E7569D73}"/>
          </ac:cxnSpMkLst>
        </pc:cxnChg>
        <pc:cxnChg chg="del mod">
          <ac:chgData name="Mattia Zago" userId="868c17f2-5f7b-4625-be92-cbe91090d795" providerId="ADAL" clId="{CEE03CED-EFCF-4239-9F00-1F6D4EA6A9E8}" dt="2024-04-08T07:32:35.508" v="9155" actId="478"/>
          <ac:cxnSpMkLst>
            <pc:docMk/>
            <pc:sldMk cId="617119504" sldId="362"/>
            <ac:cxnSpMk id="28" creationId="{02A1CE3F-22CF-5AFC-F55A-1FBC70F1F84C}"/>
          </ac:cxnSpMkLst>
        </pc:cxnChg>
        <pc:cxnChg chg="del mod">
          <ac:chgData name="Mattia Zago" userId="868c17f2-5f7b-4625-be92-cbe91090d795" providerId="ADAL" clId="{CEE03CED-EFCF-4239-9F00-1F6D4EA6A9E8}" dt="2024-04-08T07:32:35.508" v="9155" actId="478"/>
          <ac:cxnSpMkLst>
            <pc:docMk/>
            <pc:sldMk cId="617119504" sldId="362"/>
            <ac:cxnSpMk id="34" creationId="{606FAA42-CC8C-A9B4-1DC0-7B187C31A144}"/>
          </ac:cxnSpMkLst>
        </pc:cxnChg>
        <pc:cxnChg chg="del">
          <ac:chgData name="Mattia Zago" userId="868c17f2-5f7b-4625-be92-cbe91090d795" providerId="ADAL" clId="{CEE03CED-EFCF-4239-9F00-1F6D4EA6A9E8}" dt="2024-04-08T07:32:32.718" v="9154" actId="478"/>
          <ac:cxnSpMkLst>
            <pc:docMk/>
            <pc:sldMk cId="617119504" sldId="362"/>
            <ac:cxnSpMk id="36" creationId="{D75923D7-AC56-C078-4D36-4EF4EBAB53CE}"/>
          </ac:cxnSpMkLst>
        </pc:cxnChg>
        <pc:cxnChg chg="del mod">
          <ac:chgData name="Mattia Zago" userId="868c17f2-5f7b-4625-be92-cbe91090d795" providerId="ADAL" clId="{CEE03CED-EFCF-4239-9F00-1F6D4EA6A9E8}" dt="2024-04-08T07:32:27.049" v="9150" actId="478"/>
          <ac:cxnSpMkLst>
            <pc:docMk/>
            <pc:sldMk cId="617119504" sldId="362"/>
            <ac:cxnSpMk id="38" creationId="{66E04736-C040-1DFA-44B4-9861B633FF37}"/>
          </ac:cxnSpMkLst>
        </pc:cxnChg>
        <pc:cxnChg chg="mod topLvl">
          <ac:chgData name="Mattia Zago" userId="868c17f2-5f7b-4625-be92-cbe91090d795" providerId="ADAL" clId="{CEE03CED-EFCF-4239-9F00-1F6D4EA6A9E8}" dt="2024-04-08T07:33:08.673" v="9167" actId="165"/>
          <ac:cxnSpMkLst>
            <pc:docMk/>
            <pc:sldMk cId="617119504" sldId="362"/>
            <ac:cxnSpMk id="49" creationId="{FF47EB50-52C9-73A4-CBCE-09CC3D581794}"/>
          </ac:cxnSpMkLst>
        </pc:cxnChg>
        <pc:cxnChg chg="del">
          <ac:chgData name="Mattia Zago" userId="868c17f2-5f7b-4625-be92-cbe91090d795" providerId="ADAL" clId="{CEE03CED-EFCF-4239-9F00-1F6D4EA6A9E8}" dt="2024-04-08T07:32:32.718" v="9154" actId="478"/>
          <ac:cxnSpMkLst>
            <pc:docMk/>
            <pc:sldMk cId="617119504" sldId="362"/>
            <ac:cxnSpMk id="51" creationId="{E317DFC5-C3D7-97A0-C675-B24959376800}"/>
          </ac:cxnSpMkLst>
        </pc:cxnChg>
        <pc:cxnChg chg="mod topLvl">
          <ac:chgData name="Mattia Zago" userId="868c17f2-5f7b-4625-be92-cbe91090d795" providerId="ADAL" clId="{CEE03CED-EFCF-4239-9F00-1F6D4EA6A9E8}" dt="2024-04-08T07:33:08.673" v="9167" actId="165"/>
          <ac:cxnSpMkLst>
            <pc:docMk/>
            <pc:sldMk cId="617119504" sldId="362"/>
            <ac:cxnSpMk id="53" creationId="{13884EC2-11BA-D427-02C4-58A45CBFDC6F}"/>
          </ac:cxnSpMkLst>
        </pc:cxnChg>
        <pc:cxnChg chg="del">
          <ac:chgData name="Mattia Zago" userId="868c17f2-5f7b-4625-be92-cbe91090d795" providerId="ADAL" clId="{CEE03CED-EFCF-4239-9F00-1F6D4EA6A9E8}" dt="2024-04-08T07:32:35.508" v="9155" actId="478"/>
          <ac:cxnSpMkLst>
            <pc:docMk/>
            <pc:sldMk cId="617119504" sldId="362"/>
            <ac:cxnSpMk id="60" creationId="{824790B2-6F6E-F777-9080-5A5EDEE6AB70}"/>
          </ac:cxnSpMkLst>
        </pc:cxnChg>
      </pc:sldChg>
      <pc:sldChg chg="add del">
        <pc:chgData name="Mattia Zago" userId="868c17f2-5f7b-4625-be92-cbe91090d795" providerId="ADAL" clId="{CEE03CED-EFCF-4239-9F00-1F6D4EA6A9E8}" dt="2024-04-08T07:32:17.742" v="9147" actId="47"/>
        <pc:sldMkLst>
          <pc:docMk/>
          <pc:sldMk cId="4054933114" sldId="362"/>
        </pc:sldMkLst>
      </pc:sldChg>
      <pc:sldChg chg="addSp delSp modSp add del mod">
        <pc:chgData name="Mattia Zago" userId="868c17f2-5f7b-4625-be92-cbe91090d795" providerId="ADAL" clId="{CEE03CED-EFCF-4239-9F00-1F6D4EA6A9E8}" dt="2024-04-11T07:50:40.759" v="13868" actId="47"/>
        <pc:sldMkLst>
          <pc:docMk/>
          <pc:sldMk cId="1949297213" sldId="363"/>
        </pc:sldMkLst>
        <pc:spChg chg="mod">
          <ac:chgData name="Mattia Zago" userId="868c17f2-5f7b-4625-be92-cbe91090d795" providerId="ADAL" clId="{CEE03CED-EFCF-4239-9F00-1F6D4EA6A9E8}" dt="2024-04-08T07:34:51.432" v="9181" actId="20577"/>
          <ac:spMkLst>
            <pc:docMk/>
            <pc:sldMk cId="1949297213" sldId="363"/>
            <ac:spMk id="2" creationId="{3D064673-A2F5-988F-DCC0-FAB24D0D2908}"/>
          </ac:spMkLst>
        </pc:spChg>
        <pc:spChg chg="del">
          <ac:chgData name="Mattia Zago" userId="868c17f2-5f7b-4625-be92-cbe91090d795" providerId="ADAL" clId="{CEE03CED-EFCF-4239-9F00-1F6D4EA6A9E8}" dt="2024-04-08T07:35:54.451" v="9227" actId="478"/>
          <ac:spMkLst>
            <pc:docMk/>
            <pc:sldMk cId="1949297213" sldId="363"/>
            <ac:spMk id="3" creationId="{6C80971B-E5D9-212D-3E36-E9293538984A}"/>
          </ac:spMkLst>
        </pc:spChg>
        <pc:spChg chg="del">
          <ac:chgData name="Mattia Zago" userId="868c17f2-5f7b-4625-be92-cbe91090d795" providerId="ADAL" clId="{CEE03CED-EFCF-4239-9F00-1F6D4EA6A9E8}" dt="2024-04-08T07:35:55.151" v="9228" actId="478"/>
          <ac:spMkLst>
            <pc:docMk/>
            <pc:sldMk cId="1949297213" sldId="363"/>
            <ac:spMk id="4" creationId="{17F9C1B6-EDED-8550-88BF-327D52AA5F99}"/>
          </ac:spMkLst>
        </pc:spChg>
        <pc:spChg chg="add del">
          <ac:chgData name="Mattia Zago" userId="868c17f2-5f7b-4625-be92-cbe91090d795" providerId="ADAL" clId="{CEE03CED-EFCF-4239-9F00-1F6D4EA6A9E8}" dt="2024-04-10T14:55:14.504" v="12076" actId="478"/>
          <ac:spMkLst>
            <pc:docMk/>
            <pc:sldMk cId="1949297213" sldId="363"/>
            <ac:spMk id="5" creationId="{219B2322-DE29-50C8-4267-24FAE6566D4F}"/>
          </ac:spMkLst>
        </pc:spChg>
        <pc:spChg chg="mod">
          <ac:chgData name="Mattia Zago" userId="868c17f2-5f7b-4625-be92-cbe91090d795" providerId="ADAL" clId="{CEE03CED-EFCF-4239-9F00-1F6D4EA6A9E8}" dt="2024-04-10T14:57:38.640" v="12656" actId="1076"/>
          <ac:spMkLst>
            <pc:docMk/>
            <pc:sldMk cId="1949297213" sldId="363"/>
            <ac:spMk id="6" creationId="{DCED6BE6-9FC1-202A-148D-ABDEB3E66EF1}"/>
          </ac:spMkLst>
        </pc:spChg>
        <pc:spChg chg="add del">
          <ac:chgData name="Mattia Zago" userId="868c17f2-5f7b-4625-be92-cbe91090d795" providerId="ADAL" clId="{CEE03CED-EFCF-4239-9F00-1F6D4EA6A9E8}" dt="2024-04-10T14:55:43.333" v="12162" actId="478"/>
          <ac:spMkLst>
            <pc:docMk/>
            <pc:sldMk cId="1949297213" sldId="363"/>
            <ac:spMk id="7" creationId="{DE117AC6-22A6-3CAF-7AFC-C87AB81D5A66}"/>
          </ac:spMkLst>
        </pc:spChg>
        <pc:spChg chg="add del">
          <ac:chgData name="Mattia Zago" userId="868c17f2-5f7b-4625-be92-cbe91090d795" providerId="ADAL" clId="{CEE03CED-EFCF-4239-9F00-1F6D4EA6A9E8}" dt="2024-04-10T14:55:42.232" v="12161" actId="478"/>
          <ac:spMkLst>
            <pc:docMk/>
            <pc:sldMk cId="1949297213" sldId="363"/>
            <ac:spMk id="8" creationId="{9C30FA7A-55E9-20DF-16A7-9CAD35624A8B}"/>
          </ac:spMkLst>
        </pc:spChg>
        <pc:spChg chg="del">
          <ac:chgData name="Mattia Zago" userId="868c17f2-5f7b-4625-be92-cbe91090d795" providerId="ADAL" clId="{CEE03CED-EFCF-4239-9F00-1F6D4EA6A9E8}" dt="2024-04-10T14:55:47.963" v="12167" actId="478"/>
          <ac:spMkLst>
            <pc:docMk/>
            <pc:sldMk cId="1949297213" sldId="363"/>
            <ac:spMk id="9" creationId="{1FF36B88-DEB2-9B3A-C6EC-97D03D6649EE}"/>
          </ac:spMkLst>
        </pc:spChg>
        <pc:grpChg chg="del">
          <ac:chgData name="Mattia Zago" userId="868c17f2-5f7b-4625-be92-cbe91090d795" providerId="ADAL" clId="{CEE03CED-EFCF-4239-9F00-1F6D4EA6A9E8}" dt="2024-04-10T14:55:47.444" v="12166" actId="478"/>
          <ac:grpSpMkLst>
            <pc:docMk/>
            <pc:sldMk cId="1949297213" sldId="363"/>
            <ac:grpSpMk id="1035" creationId="{6D68672E-689B-9329-C243-ABDB176F2156}"/>
          </ac:grpSpMkLst>
        </pc:grpChg>
        <pc:picChg chg="add del mod">
          <ac:chgData name="Mattia Zago" userId="868c17f2-5f7b-4625-be92-cbe91090d795" providerId="ADAL" clId="{CEE03CED-EFCF-4239-9F00-1F6D4EA6A9E8}" dt="2024-04-10T14:55:13.086" v="12075" actId="478"/>
          <ac:picMkLst>
            <pc:docMk/>
            <pc:sldMk cId="1949297213" sldId="363"/>
            <ac:picMk id="10" creationId="{E3900CFF-071B-4997-17FA-2279E842C423}"/>
          </ac:picMkLst>
        </pc:picChg>
        <pc:picChg chg="del">
          <ac:chgData name="Mattia Zago" userId="868c17f2-5f7b-4625-be92-cbe91090d795" providerId="ADAL" clId="{CEE03CED-EFCF-4239-9F00-1F6D4EA6A9E8}" dt="2024-04-10T14:55:48.638" v="12168" actId="478"/>
          <ac:picMkLst>
            <pc:docMk/>
            <pc:sldMk cId="1949297213" sldId="363"/>
            <ac:picMk id="11" creationId="{EF408035-3AF0-AAD3-34CC-213D4A282CA2}"/>
          </ac:picMkLst>
        </pc:picChg>
        <pc:picChg chg="add del mod">
          <ac:chgData name="Mattia Zago" userId="868c17f2-5f7b-4625-be92-cbe91090d795" providerId="ADAL" clId="{CEE03CED-EFCF-4239-9F00-1F6D4EA6A9E8}" dt="2024-04-10T14:55:11.410" v="12074" actId="478"/>
          <ac:picMkLst>
            <pc:docMk/>
            <pc:sldMk cId="1949297213" sldId="363"/>
            <ac:picMk id="12" creationId="{4C81F6D2-1DF7-922E-E684-888A7106B552}"/>
          </ac:picMkLst>
        </pc:picChg>
        <pc:picChg chg="add del mod">
          <ac:chgData name="Mattia Zago" userId="868c17f2-5f7b-4625-be92-cbe91090d795" providerId="ADAL" clId="{CEE03CED-EFCF-4239-9F00-1F6D4EA6A9E8}" dt="2024-04-10T14:55:46.615" v="12165" actId="478"/>
          <ac:picMkLst>
            <pc:docMk/>
            <pc:sldMk cId="1949297213" sldId="363"/>
            <ac:picMk id="13" creationId="{95321361-BE79-E94E-B66E-AE89B04DD151}"/>
          </ac:picMkLst>
        </pc:picChg>
        <pc:picChg chg="add del mod">
          <ac:chgData name="Mattia Zago" userId="868c17f2-5f7b-4625-be92-cbe91090d795" providerId="ADAL" clId="{CEE03CED-EFCF-4239-9F00-1F6D4EA6A9E8}" dt="2024-04-10T14:55:46.615" v="12165" actId="478"/>
          <ac:picMkLst>
            <pc:docMk/>
            <pc:sldMk cId="1949297213" sldId="363"/>
            <ac:picMk id="14" creationId="{5886A8E7-BCF0-D254-BAD2-CD69DB01929E}"/>
          </ac:picMkLst>
        </pc:picChg>
        <pc:picChg chg="add del mod">
          <ac:chgData name="Mattia Zago" userId="868c17f2-5f7b-4625-be92-cbe91090d795" providerId="ADAL" clId="{CEE03CED-EFCF-4239-9F00-1F6D4EA6A9E8}" dt="2024-04-10T14:55:50.143" v="12171" actId="478"/>
          <ac:picMkLst>
            <pc:docMk/>
            <pc:sldMk cId="1949297213" sldId="363"/>
            <ac:picMk id="15" creationId="{6E1AB08D-D317-4F53-11D2-DFFB2BCD4750}"/>
          </ac:picMkLst>
        </pc:picChg>
        <pc:picChg chg="del">
          <ac:chgData name="Mattia Zago" userId="868c17f2-5f7b-4625-be92-cbe91090d795" providerId="ADAL" clId="{CEE03CED-EFCF-4239-9F00-1F6D4EA6A9E8}" dt="2024-04-10T14:55:48.932" v="12169" actId="478"/>
          <ac:picMkLst>
            <pc:docMk/>
            <pc:sldMk cId="1949297213" sldId="363"/>
            <ac:picMk id="16" creationId="{7524F938-F20B-B023-5AAF-2E7428FD22CB}"/>
          </ac:picMkLst>
        </pc:picChg>
        <pc:picChg chg="add del mod">
          <ac:chgData name="Mattia Zago" userId="868c17f2-5f7b-4625-be92-cbe91090d795" providerId="ADAL" clId="{CEE03CED-EFCF-4239-9F00-1F6D4EA6A9E8}" dt="2024-04-10T14:55:49.695" v="12170" actId="478"/>
          <ac:picMkLst>
            <pc:docMk/>
            <pc:sldMk cId="1949297213" sldId="363"/>
            <ac:picMk id="17" creationId="{8FD3C67E-551C-E3D1-9E7D-C1FC919A9BC1}"/>
          </ac:picMkLst>
        </pc:picChg>
      </pc:sldChg>
      <pc:sldChg chg="addSp delSp modSp add mod ord">
        <pc:chgData name="Mattia Zago" userId="868c17f2-5f7b-4625-be92-cbe91090d795" providerId="ADAL" clId="{CEE03CED-EFCF-4239-9F00-1F6D4EA6A9E8}" dt="2024-04-10T11:12:15.405" v="11937"/>
        <pc:sldMkLst>
          <pc:docMk/>
          <pc:sldMk cId="2928583366" sldId="364"/>
        </pc:sldMkLst>
        <pc:spChg chg="add mod">
          <ac:chgData name="Mattia Zago" userId="868c17f2-5f7b-4625-be92-cbe91090d795" providerId="ADAL" clId="{CEE03CED-EFCF-4239-9F00-1F6D4EA6A9E8}" dt="2024-04-10T08:44:37.218" v="11841"/>
          <ac:spMkLst>
            <pc:docMk/>
            <pc:sldMk cId="2928583366" sldId="364"/>
            <ac:spMk id="20" creationId="{856BA95A-DE7D-1EF7-B2C1-6C261392969F}"/>
          </ac:spMkLst>
        </pc:spChg>
        <pc:spChg chg="del">
          <ac:chgData name="Mattia Zago" userId="868c17f2-5f7b-4625-be92-cbe91090d795" providerId="ADAL" clId="{CEE03CED-EFCF-4239-9F00-1F6D4EA6A9E8}" dt="2024-04-10T08:44:36.287" v="11840" actId="478"/>
          <ac:spMkLst>
            <pc:docMk/>
            <pc:sldMk cId="2928583366" sldId="364"/>
            <ac:spMk id="37" creationId="{E22A7483-ED84-FF4A-BEEA-61728906508C}"/>
          </ac:spMkLst>
        </pc:spChg>
        <pc:spChg chg="del">
          <ac:chgData name="Mattia Zago" userId="868c17f2-5f7b-4625-be92-cbe91090d795" providerId="ADAL" clId="{CEE03CED-EFCF-4239-9F00-1F6D4EA6A9E8}" dt="2024-04-10T08:44:36.287" v="11840" actId="478"/>
          <ac:spMkLst>
            <pc:docMk/>
            <pc:sldMk cId="2928583366" sldId="364"/>
            <ac:spMk id="39" creationId="{ABEC2EF0-FB95-4181-D293-EFB96FEFE53F}"/>
          </ac:spMkLst>
        </pc:spChg>
        <pc:spChg chg="del">
          <ac:chgData name="Mattia Zago" userId="868c17f2-5f7b-4625-be92-cbe91090d795" providerId="ADAL" clId="{CEE03CED-EFCF-4239-9F00-1F6D4EA6A9E8}" dt="2024-04-10T08:44:39.058" v="11842" actId="478"/>
          <ac:spMkLst>
            <pc:docMk/>
            <pc:sldMk cId="2928583366" sldId="364"/>
            <ac:spMk id="40" creationId="{6C277A63-05DB-8878-32BB-6FBFB843F273}"/>
          </ac:spMkLst>
        </pc:spChg>
        <pc:spChg chg="add mod">
          <ac:chgData name="Mattia Zago" userId="868c17f2-5f7b-4625-be92-cbe91090d795" providerId="ADAL" clId="{CEE03CED-EFCF-4239-9F00-1F6D4EA6A9E8}" dt="2024-04-10T08:44:42.189" v="11845"/>
          <ac:spMkLst>
            <pc:docMk/>
            <pc:sldMk cId="2928583366" sldId="364"/>
            <ac:spMk id="45" creationId="{11A52A8B-CEBA-39E3-4807-BE69F336BD54}"/>
          </ac:spMkLst>
        </pc:spChg>
        <pc:picChg chg="add del mod">
          <ac:chgData name="Mattia Zago" userId="868c17f2-5f7b-4625-be92-cbe91090d795" providerId="ADAL" clId="{CEE03CED-EFCF-4239-9F00-1F6D4EA6A9E8}" dt="2024-04-10T11:12:15.149" v="11936" actId="478"/>
          <ac:picMkLst>
            <pc:docMk/>
            <pc:sldMk cId="2928583366" sldId="364"/>
            <ac:picMk id="11" creationId="{9BAFE6C2-7494-40F4-EB06-E1F026C59872}"/>
          </ac:picMkLst>
        </pc:picChg>
        <pc:picChg chg="add del mod">
          <ac:chgData name="Mattia Zago" userId="868c17f2-5f7b-4625-be92-cbe91090d795" providerId="ADAL" clId="{CEE03CED-EFCF-4239-9F00-1F6D4EA6A9E8}" dt="2024-04-10T08:44:40.830" v="11843" actId="478"/>
          <ac:picMkLst>
            <pc:docMk/>
            <pc:sldMk cId="2928583366" sldId="364"/>
            <ac:picMk id="14" creationId="{385476C2-2B15-210A-0D98-21ECF7221DDD}"/>
          </ac:picMkLst>
        </pc:picChg>
        <pc:picChg chg="mod">
          <ac:chgData name="Mattia Zago" userId="868c17f2-5f7b-4625-be92-cbe91090d795" providerId="ADAL" clId="{CEE03CED-EFCF-4239-9F00-1F6D4EA6A9E8}" dt="2024-04-08T07:40:26.535" v="9237" actId="1076"/>
          <ac:picMkLst>
            <pc:docMk/>
            <pc:sldMk cId="2928583366" sldId="364"/>
            <ac:picMk id="19" creationId="{B7D8C65E-DC6A-F21B-B4CB-7BC4ED990380}"/>
          </ac:picMkLst>
        </pc:picChg>
        <pc:picChg chg="add del mod">
          <ac:chgData name="Mattia Zago" userId="868c17f2-5f7b-4625-be92-cbe91090d795" providerId="ADAL" clId="{CEE03CED-EFCF-4239-9F00-1F6D4EA6A9E8}" dt="2024-04-10T08:44:40.830" v="11843" actId="478"/>
          <ac:picMkLst>
            <pc:docMk/>
            <pc:sldMk cId="2928583366" sldId="364"/>
            <ac:picMk id="21" creationId="{A1F07952-F6D7-219B-DFD1-54BA6E57DC52}"/>
          </ac:picMkLst>
        </pc:picChg>
        <pc:picChg chg="del">
          <ac:chgData name="Mattia Zago" userId="868c17f2-5f7b-4625-be92-cbe91090d795" providerId="ADAL" clId="{CEE03CED-EFCF-4239-9F00-1F6D4EA6A9E8}" dt="2024-04-08T07:40:16.619" v="9232" actId="478"/>
          <ac:picMkLst>
            <pc:docMk/>
            <pc:sldMk cId="2928583366" sldId="364"/>
            <ac:picMk id="21" creationId="{A934B24B-B190-426B-20B2-BEBC2D5EA298}"/>
          </ac:picMkLst>
        </pc:picChg>
        <pc:picChg chg="add del mod">
          <ac:chgData name="Mattia Zago" userId="868c17f2-5f7b-4625-be92-cbe91090d795" providerId="ADAL" clId="{CEE03CED-EFCF-4239-9F00-1F6D4EA6A9E8}" dt="2024-04-10T08:44:41.213" v="11844" actId="478"/>
          <ac:picMkLst>
            <pc:docMk/>
            <pc:sldMk cId="2928583366" sldId="364"/>
            <ac:picMk id="29" creationId="{60D973DF-5A2A-7952-62B3-EDD15F890DCA}"/>
          </ac:picMkLst>
        </pc:picChg>
        <pc:picChg chg="del">
          <ac:chgData name="Mattia Zago" userId="868c17f2-5f7b-4625-be92-cbe91090d795" providerId="ADAL" clId="{CEE03CED-EFCF-4239-9F00-1F6D4EA6A9E8}" dt="2024-04-10T08:44:36.287" v="11840" actId="478"/>
          <ac:picMkLst>
            <pc:docMk/>
            <pc:sldMk cId="2928583366" sldId="364"/>
            <ac:picMk id="35" creationId="{34DF3CBB-5AA9-5557-269B-E4CC1954D8B9}"/>
          </ac:picMkLst>
        </pc:picChg>
        <pc:picChg chg="add del mod">
          <ac:chgData name="Mattia Zago" userId="868c17f2-5f7b-4625-be92-cbe91090d795" providerId="ADAL" clId="{CEE03CED-EFCF-4239-9F00-1F6D4EA6A9E8}" dt="2024-04-10T08:44:39.058" v="11842" actId="478"/>
          <ac:picMkLst>
            <pc:docMk/>
            <pc:sldMk cId="2928583366" sldId="364"/>
            <ac:picMk id="43" creationId="{27E7B598-1021-506E-16A8-8D3B4AA6348D}"/>
          </ac:picMkLst>
        </pc:picChg>
        <pc:picChg chg="add mod">
          <ac:chgData name="Mattia Zago" userId="868c17f2-5f7b-4625-be92-cbe91090d795" providerId="ADAL" clId="{CEE03CED-EFCF-4239-9F00-1F6D4EA6A9E8}" dt="2024-04-10T08:44:42.189" v="11845"/>
          <ac:picMkLst>
            <pc:docMk/>
            <pc:sldMk cId="2928583366" sldId="364"/>
            <ac:picMk id="44" creationId="{DC234DB5-2006-D225-1B2C-898EC6853E8C}"/>
          </ac:picMkLst>
        </pc:picChg>
        <pc:picChg chg="del">
          <ac:chgData name="Mattia Zago" userId="868c17f2-5f7b-4625-be92-cbe91090d795" providerId="ADAL" clId="{CEE03CED-EFCF-4239-9F00-1F6D4EA6A9E8}" dt="2024-04-10T08:44:36.287" v="11840" actId="478"/>
          <ac:picMkLst>
            <pc:docMk/>
            <pc:sldMk cId="2928583366" sldId="364"/>
            <ac:picMk id="46" creationId="{81AE3856-6308-DFA8-EB2A-289FD497EB27}"/>
          </ac:picMkLst>
        </pc:picChg>
        <pc:picChg chg="del">
          <ac:chgData name="Mattia Zago" userId="868c17f2-5f7b-4625-be92-cbe91090d795" providerId="ADAL" clId="{CEE03CED-EFCF-4239-9F00-1F6D4EA6A9E8}" dt="2024-04-10T08:44:36.287" v="11840" actId="478"/>
          <ac:picMkLst>
            <pc:docMk/>
            <pc:sldMk cId="2928583366" sldId="364"/>
            <ac:picMk id="47" creationId="{F5B60A39-8AC2-C0AA-9C5B-A33BB3B8C432}"/>
          </ac:picMkLst>
        </pc:picChg>
        <pc:picChg chg="del">
          <ac:chgData name="Mattia Zago" userId="868c17f2-5f7b-4625-be92-cbe91090d795" providerId="ADAL" clId="{CEE03CED-EFCF-4239-9F00-1F6D4EA6A9E8}" dt="2024-04-10T08:44:39.058" v="11842" actId="478"/>
          <ac:picMkLst>
            <pc:docMk/>
            <pc:sldMk cId="2928583366" sldId="364"/>
            <ac:picMk id="48" creationId="{1B20B9BF-F351-5B23-3CC8-FA8ED5B477A9}"/>
          </ac:picMkLst>
        </pc:picChg>
        <pc:picChg chg="add mod">
          <ac:chgData name="Mattia Zago" userId="868c17f2-5f7b-4625-be92-cbe91090d795" providerId="ADAL" clId="{CEE03CED-EFCF-4239-9F00-1F6D4EA6A9E8}" dt="2024-04-10T08:44:42.189" v="11845"/>
          <ac:picMkLst>
            <pc:docMk/>
            <pc:sldMk cId="2928583366" sldId="364"/>
            <ac:picMk id="64" creationId="{C06DF85A-00F7-F92C-26EA-ED7BECB33074}"/>
          </ac:picMkLst>
        </pc:picChg>
        <pc:picChg chg="add mod">
          <ac:chgData name="Mattia Zago" userId="868c17f2-5f7b-4625-be92-cbe91090d795" providerId="ADAL" clId="{CEE03CED-EFCF-4239-9F00-1F6D4EA6A9E8}" dt="2024-04-10T08:44:42.189" v="11845"/>
          <ac:picMkLst>
            <pc:docMk/>
            <pc:sldMk cId="2928583366" sldId="364"/>
            <ac:picMk id="65" creationId="{4B2E7394-4DCC-B156-3E02-94DFA4685A12}"/>
          </ac:picMkLst>
        </pc:picChg>
        <pc:picChg chg="add mod">
          <ac:chgData name="Mattia Zago" userId="868c17f2-5f7b-4625-be92-cbe91090d795" providerId="ADAL" clId="{CEE03CED-EFCF-4239-9F00-1F6D4EA6A9E8}" dt="2024-04-10T08:44:42.189" v="11845"/>
          <ac:picMkLst>
            <pc:docMk/>
            <pc:sldMk cId="2928583366" sldId="364"/>
            <ac:picMk id="66" creationId="{0A551AD2-85D7-A040-7872-CABB58B5C181}"/>
          </ac:picMkLst>
        </pc:picChg>
        <pc:picChg chg="add mod">
          <ac:chgData name="Mattia Zago" userId="868c17f2-5f7b-4625-be92-cbe91090d795" providerId="ADAL" clId="{CEE03CED-EFCF-4239-9F00-1F6D4EA6A9E8}" dt="2024-04-10T08:44:55.685" v="11846"/>
          <ac:picMkLst>
            <pc:docMk/>
            <pc:sldMk cId="2928583366" sldId="364"/>
            <ac:picMk id="67" creationId="{136A9398-2E44-1B4A-B362-42615A20B38A}"/>
          </ac:picMkLst>
        </pc:picChg>
        <pc:picChg chg="add mod">
          <ac:chgData name="Mattia Zago" userId="868c17f2-5f7b-4625-be92-cbe91090d795" providerId="ADAL" clId="{CEE03CED-EFCF-4239-9F00-1F6D4EA6A9E8}" dt="2024-04-10T11:12:15.405" v="11937"/>
          <ac:picMkLst>
            <pc:docMk/>
            <pc:sldMk cId="2928583366" sldId="364"/>
            <ac:picMk id="68" creationId="{E2C0E40D-4092-7571-8E00-5F31E707D057}"/>
          </ac:picMkLst>
        </pc:picChg>
        <pc:cxnChg chg="mod">
          <ac:chgData name="Mattia Zago" userId="868c17f2-5f7b-4625-be92-cbe91090d795" providerId="ADAL" clId="{CEE03CED-EFCF-4239-9F00-1F6D4EA6A9E8}" dt="2024-04-10T08:44:36.287" v="11840" actId="478"/>
          <ac:cxnSpMkLst>
            <pc:docMk/>
            <pc:sldMk cId="2928583366" sldId="364"/>
            <ac:cxnSpMk id="38" creationId="{66E04736-C040-1DFA-44B4-9861B633FF37}"/>
          </ac:cxnSpMkLst>
        </pc:cxnChg>
      </pc:sldChg>
      <pc:sldChg chg="delSp add del mod modShow">
        <pc:chgData name="Mattia Zago" userId="868c17f2-5f7b-4625-be92-cbe91090d795" providerId="ADAL" clId="{CEE03CED-EFCF-4239-9F00-1F6D4EA6A9E8}" dt="2024-04-09T15:35:01.837" v="11066" actId="47"/>
        <pc:sldMkLst>
          <pc:docMk/>
          <pc:sldMk cId="72975985" sldId="365"/>
        </pc:sldMkLst>
        <pc:picChg chg="del">
          <ac:chgData name="Mattia Zago" userId="868c17f2-5f7b-4625-be92-cbe91090d795" providerId="ADAL" clId="{CEE03CED-EFCF-4239-9F00-1F6D4EA6A9E8}" dt="2024-04-08T08:39:04.751" v="9566" actId="478"/>
          <ac:picMkLst>
            <pc:docMk/>
            <pc:sldMk cId="72975985" sldId="365"/>
            <ac:picMk id="18" creationId="{5F0173EB-3CF7-8D82-B35B-D4CD0A87B136}"/>
          </ac:picMkLst>
        </pc:picChg>
      </pc:sldChg>
      <pc:sldChg chg="modSp add del mod">
        <pc:chgData name="Mattia Zago" userId="868c17f2-5f7b-4625-be92-cbe91090d795" providerId="ADAL" clId="{CEE03CED-EFCF-4239-9F00-1F6D4EA6A9E8}" dt="2024-04-08T08:38:46.661" v="9559" actId="47"/>
        <pc:sldMkLst>
          <pc:docMk/>
          <pc:sldMk cId="3889414055" sldId="365"/>
        </pc:sldMkLst>
        <pc:spChg chg="mod">
          <ac:chgData name="Mattia Zago" userId="868c17f2-5f7b-4625-be92-cbe91090d795" providerId="ADAL" clId="{CEE03CED-EFCF-4239-9F00-1F6D4EA6A9E8}" dt="2024-04-08T08:27:27.847" v="9407" actId="20577"/>
          <ac:spMkLst>
            <pc:docMk/>
            <pc:sldMk cId="3889414055" sldId="365"/>
            <ac:spMk id="2" creationId="{D51AD3C7-298F-4B59-A4C9-1D3C18F28D0D}"/>
          </ac:spMkLst>
        </pc:spChg>
      </pc:sldChg>
      <pc:sldChg chg="delSp modSp add mod modNotesTx">
        <pc:chgData name="Mattia Zago" userId="868c17f2-5f7b-4625-be92-cbe91090d795" providerId="ADAL" clId="{CEE03CED-EFCF-4239-9F00-1F6D4EA6A9E8}" dt="2024-04-11T12:13:53.394" v="15745" actId="20577"/>
        <pc:sldMkLst>
          <pc:docMk/>
          <pc:sldMk cId="147597776" sldId="366"/>
        </pc:sldMkLst>
        <pc:spChg chg="mod">
          <ac:chgData name="Mattia Zago" userId="868c17f2-5f7b-4625-be92-cbe91090d795" providerId="ADAL" clId="{CEE03CED-EFCF-4239-9F00-1F6D4EA6A9E8}" dt="2024-04-08T08:41:13.768" v="9610" actId="20577"/>
          <ac:spMkLst>
            <pc:docMk/>
            <pc:sldMk cId="147597776" sldId="366"/>
            <ac:spMk id="2" creationId="{D51AD3C7-298F-4B59-A4C9-1D3C18F28D0D}"/>
          </ac:spMkLst>
        </pc:spChg>
        <pc:picChg chg="del">
          <ac:chgData name="Mattia Zago" userId="868c17f2-5f7b-4625-be92-cbe91090d795" providerId="ADAL" clId="{CEE03CED-EFCF-4239-9F00-1F6D4EA6A9E8}" dt="2024-04-08T08:40:55.393" v="9575" actId="478"/>
          <ac:picMkLst>
            <pc:docMk/>
            <pc:sldMk cId="147597776" sldId="366"/>
            <ac:picMk id="3" creationId="{ED8BFBB4-E201-9E49-D03D-418E084EE25C}"/>
          </ac:picMkLst>
        </pc:picChg>
      </pc:sldChg>
      <pc:sldChg chg="addSp delSp modSp add del mod">
        <pc:chgData name="Mattia Zago" userId="868c17f2-5f7b-4625-be92-cbe91090d795" providerId="ADAL" clId="{CEE03CED-EFCF-4239-9F00-1F6D4EA6A9E8}" dt="2024-04-08T08:38:46.661" v="9559" actId="47"/>
        <pc:sldMkLst>
          <pc:docMk/>
          <pc:sldMk cId="3017729872" sldId="366"/>
        </pc:sldMkLst>
        <pc:spChg chg="add mod">
          <ac:chgData name="Mattia Zago" userId="868c17f2-5f7b-4625-be92-cbe91090d795" providerId="ADAL" clId="{CEE03CED-EFCF-4239-9F00-1F6D4EA6A9E8}" dt="2024-04-08T08:29:29.338" v="9468" actId="13822"/>
          <ac:spMkLst>
            <pc:docMk/>
            <pc:sldMk cId="3017729872" sldId="366"/>
            <ac:spMk id="4" creationId="{B91B0E66-BBC0-216D-8E7C-E1F2F54CF157}"/>
          </ac:spMkLst>
        </pc:spChg>
        <pc:spChg chg="mod">
          <ac:chgData name="Mattia Zago" userId="868c17f2-5f7b-4625-be92-cbe91090d795" providerId="ADAL" clId="{CEE03CED-EFCF-4239-9F00-1F6D4EA6A9E8}" dt="2024-04-08T08:29:19.545" v="9462" actId="1076"/>
          <ac:spMkLst>
            <pc:docMk/>
            <pc:sldMk cId="3017729872" sldId="366"/>
            <ac:spMk id="7" creationId="{8E5ACC1C-C0DC-8B2B-EF16-2123C59E99DE}"/>
          </ac:spMkLst>
        </pc:spChg>
        <pc:picChg chg="add mod">
          <ac:chgData name="Mattia Zago" userId="868c17f2-5f7b-4625-be92-cbe91090d795" providerId="ADAL" clId="{CEE03CED-EFCF-4239-9F00-1F6D4EA6A9E8}" dt="2024-04-08T08:29:55.795" v="9471" actId="207"/>
          <ac:picMkLst>
            <pc:docMk/>
            <pc:sldMk cId="3017729872" sldId="366"/>
            <ac:picMk id="10" creationId="{2DDC4AA5-7444-022F-D23E-C4185263F074}"/>
          </ac:picMkLst>
        </pc:picChg>
        <pc:picChg chg="del">
          <ac:chgData name="Mattia Zago" userId="868c17f2-5f7b-4625-be92-cbe91090d795" providerId="ADAL" clId="{CEE03CED-EFCF-4239-9F00-1F6D4EA6A9E8}" dt="2024-04-08T08:31:10.531" v="9473" actId="478"/>
          <ac:picMkLst>
            <pc:docMk/>
            <pc:sldMk cId="3017729872" sldId="366"/>
            <ac:picMk id="18" creationId="{5F0173EB-3CF7-8D82-B35B-D4CD0A87B136}"/>
          </ac:picMkLst>
        </pc:picChg>
      </pc:sldChg>
      <pc:sldChg chg="addSp delSp modSp add del mod">
        <pc:chgData name="Mattia Zago" userId="868c17f2-5f7b-4625-be92-cbe91090d795" providerId="ADAL" clId="{CEE03CED-EFCF-4239-9F00-1F6D4EA6A9E8}" dt="2024-04-08T08:38:46.661" v="9559" actId="47"/>
        <pc:sldMkLst>
          <pc:docMk/>
          <pc:sldMk cId="1443925849" sldId="367"/>
        </pc:sldMkLst>
        <pc:spChg chg="mod">
          <ac:chgData name="Mattia Zago" userId="868c17f2-5f7b-4625-be92-cbe91090d795" providerId="ADAL" clId="{CEE03CED-EFCF-4239-9F00-1F6D4EA6A9E8}" dt="2024-04-08T08:38:35.803" v="9555" actId="13822"/>
          <ac:spMkLst>
            <pc:docMk/>
            <pc:sldMk cId="1443925849" sldId="367"/>
            <ac:spMk id="3" creationId="{7CFE69E8-CF7F-3E5D-128A-6046EEFE33E6}"/>
          </ac:spMkLst>
        </pc:spChg>
        <pc:spChg chg="del">
          <ac:chgData name="Mattia Zago" userId="868c17f2-5f7b-4625-be92-cbe91090d795" providerId="ADAL" clId="{CEE03CED-EFCF-4239-9F00-1F6D4EA6A9E8}" dt="2024-04-08T08:31:42.149" v="9475" actId="478"/>
          <ac:spMkLst>
            <pc:docMk/>
            <pc:sldMk cId="1443925849" sldId="367"/>
            <ac:spMk id="4" creationId="{B91B0E66-BBC0-216D-8E7C-E1F2F54CF157}"/>
          </ac:spMkLst>
        </pc:spChg>
        <pc:spChg chg="mod">
          <ac:chgData name="Mattia Zago" userId="868c17f2-5f7b-4625-be92-cbe91090d795" providerId="ADAL" clId="{CEE03CED-EFCF-4239-9F00-1F6D4EA6A9E8}" dt="2024-04-08T08:38:35.803" v="9555" actId="13822"/>
          <ac:spMkLst>
            <pc:docMk/>
            <pc:sldMk cId="1443925849" sldId="367"/>
            <ac:spMk id="5" creationId="{1E565CEF-F04E-2B40-8917-FAE7BBF0FA5A}"/>
          </ac:spMkLst>
        </pc:spChg>
        <pc:spChg chg="mod">
          <ac:chgData name="Mattia Zago" userId="868c17f2-5f7b-4625-be92-cbe91090d795" providerId="ADAL" clId="{CEE03CED-EFCF-4239-9F00-1F6D4EA6A9E8}" dt="2024-04-08T08:38:35.803" v="9555" actId="13822"/>
          <ac:spMkLst>
            <pc:docMk/>
            <pc:sldMk cId="1443925849" sldId="367"/>
            <ac:spMk id="6" creationId="{E620788E-9B92-31D5-9D86-3EBBD3FA1348}"/>
          </ac:spMkLst>
        </pc:spChg>
        <pc:spChg chg="del">
          <ac:chgData name="Mattia Zago" userId="868c17f2-5f7b-4625-be92-cbe91090d795" providerId="ADAL" clId="{CEE03CED-EFCF-4239-9F00-1F6D4EA6A9E8}" dt="2024-04-08T08:31:42.149" v="9475" actId="478"/>
          <ac:spMkLst>
            <pc:docMk/>
            <pc:sldMk cId="1443925849" sldId="367"/>
            <ac:spMk id="7" creationId="{8E5ACC1C-C0DC-8B2B-EF16-2123C59E99DE}"/>
          </ac:spMkLst>
        </pc:spChg>
        <pc:spChg chg="mod">
          <ac:chgData name="Mattia Zago" userId="868c17f2-5f7b-4625-be92-cbe91090d795" providerId="ADAL" clId="{CEE03CED-EFCF-4239-9F00-1F6D4EA6A9E8}" dt="2024-04-08T08:38:35.803" v="9555" actId="13822"/>
          <ac:spMkLst>
            <pc:docMk/>
            <pc:sldMk cId="1443925849" sldId="367"/>
            <ac:spMk id="8" creationId="{14FD35A8-ABFD-B2AE-71D3-C4ADEE96A794}"/>
          </ac:spMkLst>
        </pc:spChg>
        <pc:spChg chg="add mod">
          <ac:chgData name="Mattia Zago" userId="868c17f2-5f7b-4625-be92-cbe91090d795" providerId="ADAL" clId="{CEE03CED-EFCF-4239-9F00-1F6D4EA6A9E8}" dt="2024-04-08T08:31:45.715" v="9479" actId="20577"/>
          <ac:spMkLst>
            <pc:docMk/>
            <pc:sldMk cId="1443925849" sldId="367"/>
            <ac:spMk id="9" creationId="{E6B5FE03-E8D7-D4E5-F232-2DBC025F0F68}"/>
          </ac:spMkLst>
        </pc:spChg>
        <pc:spChg chg="add mod">
          <ac:chgData name="Mattia Zago" userId="868c17f2-5f7b-4625-be92-cbe91090d795" providerId="ADAL" clId="{CEE03CED-EFCF-4239-9F00-1F6D4EA6A9E8}" dt="2024-04-08T08:31:49.691" v="9483" actId="20577"/>
          <ac:spMkLst>
            <pc:docMk/>
            <pc:sldMk cId="1443925849" sldId="367"/>
            <ac:spMk id="12" creationId="{A95DFAF0-40FE-B70A-2619-A9B813848FD4}"/>
          </ac:spMkLst>
        </pc:spChg>
        <pc:spChg chg="add mod">
          <ac:chgData name="Mattia Zago" userId="868c17f2-5f7b-4625-be92-cbe91090d795" providerId="ADAL" clId="{CEE03CED-EFCF-4239-9F00-1F6D4EA6A9E8}" dt="2024-04-08T08:31:58.677" v="9495" actId="20577"/>
          <ac:spMkLst>
            <pc:docMk/>
            <pc:sldMk cId="1443925849" sldId="367"/>
            <ac:spMk id="13" creationId="{602041D6-AFC0-17C5-46A2-356E344063A0}"/>
          </ac:spMkLst>
        </pc:spChg>
        <pc:spChg chg="add mod">
          <ac:chgData name="Mattia Zago" userId="868c17f2-5f7b-4625-be92-cbe91090d795" providerId="ADAL" clId="{CEE03CED-EFCF-4239-9F00-1F6D4EA6A9E8}" dt="2024-04-08T08:32:01.696" v="9498" actId="20577"/>
          <ac:spMkLst>
            <pc:docMk/>
            <pc:sldMk cId="1443925849" sldId="367"/>
            <ac:spMk id="14" creationId="{4B337DE6-BACE-692F-6822-A829A098E1B2}"/>
          </ac:spMkLst>
        </pc:spChg>
        <pc:spChg chg="add mod">
          <ac:chgData name="Mattia Zago" userId="868c17f2-5f7b-4625-be92-cbe91090d795" providerId="ADAL" clId="{CEE03CED-EFCF-4239-9F00-1F6D4EA6A9E8}" dt="2024-04-08T08:32:06.716" v="9514" actId="20577"/>
          <ac:spMkLst>
            <pc:docMk/>
            <pc:sldMk cId="1443925849" sldId="367"/>
            <ac:spMk id="15" creationId="{2093227E-32CD-518A-D5CF-4A50B49F7713}"/>
          </ac:spMkLst>
        </pc:spChg>
        <pc:spChg chg="add mod">
          <ac:chgData name="Mattia Zago" userId="868c17f2-5f7b-4625-be92-cbe91090d795" providerId="ADAL" clId="{CEE03CED-EFCF-4239-9F00-1F6D4EA6A9E8}" dt="2024-04-08T08:38:35.839" v="9556" actId="20577"/>
          <ac:spMkLst>
            <pc:docMk/>
            <pc:sldMk cId="1443925849" sldId="367"/>
            <ac:spMk id="16" creationId="{82379E68-C982-40C6-13CA-8C35D0A84DDE}"/>
          </ac:spMkLst>
        </pc:spChg>
        <pc:spChg chg="add mod">
          <ac:chgData name="Mattia Zago" userId="868c17f2-5f7b-4625-be92-cbe91090d795" providerId="ADAL" clId="{CEE03CED-EFCF-4239-9F00-1F6D4EA6A9E8}" dt="2024-04-08T08:38:33.898" v="9541" actId="14100"/>
          <ac:spMkLst>
            <pc:docMk/>
            <pc:sldMk cId="1443925849" sldId="367"/>
            <ac:spMk id="22" creationId="{69D9C593-34F4-E48B-4E25-7FE089F8BD8C}"/>
          </ac:spMkLst>
        </pc:spChg>
        <pc:grpChg chg="add del mod">
          <ac:chgData name="Mattia Zago" userId="868c17f2-5f7b-4625-be92-cbe91090d795" providerId="ADAL" clId="{CEE03CED-EFCF-4239-9F00-1F6D4EA6A9E8}" dt="2024-04-08T08:38:35.692" v="9552" actId="164"/>
          <ac:grpSpMkLst>
            <pc:docMk/>
            <pc:sldMk cId="1443925849" sldId="367"/>
            <ac:grpSpMk id="19" creationId="{2A6769BF-2257-024D-1591-5C0F79F3F97C}"/>
          </ac:grpSpMkLst>
        </pc:grpChg>
        <pc:picChg chg="mod topLvl">
          <ac:chgData name="Mattia Zago" userId="868c17f2-5f7b-4625-be92-cbe91090d795" providerId="ADAL" clId="{CEE03CED-EFCF-4239-9F00-1F6D4EA6A9E8}" dt="2024-04-08T08:38:35.692" v="9552" actId="164"/>
          <ac:picMkLst>
            <pc:docMk/>
            <pc:sldMk cId="1443925849" sldId="367"/>
            <ac:picMk id="10" creationId="{2DDC4AA5-7444-022F-D23E-C4185263F074}"/>
          </ac:picMkLst>
        </pc:picChg>
        <pc:picChg chg="mod topLvl">
          <ac:chgData name="Mattia Zago" userId="868c17f2-5f7b-4625-be92-cbe91090d795" providerId="ADAL" clId="{CEE03CED-EFCF-4239-9F00-1F6D4EA6A9E8}" dt="2024-04-08T08:38:35.692" v="9552" actId="164"/>
          <ac:picMkLst>
            <pc:docMk/>
            <pc:sldMk cId="1443925849" sldId="367"/>
            <ac:picMk id="11" creationId="{19EE75A3-9A46-1408-A558-195CE8D9FFC1}"/>
          </ac:picMkLst>
        </pc:picChg>
        <pc:picChg chg="add mod topLvl">
          <ac:chgData name="Mattia Zago" userId="868c17f2-5f7b-4625-be92-cbe91090d795" providerId="ADAL" clId="{CEE03CED-EFCF-4239-9F00-1F6D4EA6A9E8}" dt="2024-04-08T08:38:35.708" v="9553" actId="1076"/>
          <ac:picMkLst>
            <pc:docMk/>
            <pc:sldMk cId="1443925849" sldId="367"/>
            <ac:picMk id="17" creationId="{19E06CE1-DEDE-87AB-ED95-80216832B645}"/>
          </ac:picMkLst>
        </pc:picChg>
        <pc:picChg chg="add mod topLvl">
          <ac:chgData name="Mattia Zago" userId="868c17f2-5f7b-4625-be92-cbe91090d795" providerId="ADAL" clId="{CEE03CED-EFCF-4239-9F00-1F6D4EA6A9E8}" dt="2024-04-08T08:38:35.708" v="9553" actId="1076"/>
          <ac:picMkLst>
            <pc:docMk/>
            <pc:sldMk cId="1443925849" sldId="367"/>
            <ac:picMk id="18" creationId="{619FEB0E-AEB7-B24E-B627-F5E13CE401CA}"/>
          </ac:picMkLst>
        </pc:picChg>
        <pc:picChg chg="add mod">
          <ac:chgData name="Mattia Zago" userId="868c17f2-5f7b-4625-be92-cbe91090d795" providerId="ADAL" clId="{CEE03CED-EFCF-4239-9F00-1F6D4EA6A9E8}" dt="2024-04-08T08:38:35.553" v="9549" actId="1076"/>
          <ac:picMkLst>
            <pc:docMk/>
            <pc:sldMk cId="1443925849" sldId="367"/>
            <ac:picMk id="20" creationId="{F63A4609-EC25-A3DC-0490-2FD8149CA6A6}"/>
          </ac:picMkLst>
        </pc:picChg>
        <pc:picChg chg="add mod">
          <ac:chgData name="Mattia Zago" userId="868c17f2-5f7b-4625-be92-cbe91090d795" providerId="ADAL" clId="{CEE03CED-EFCF-4239-9F00-1F6D4EA6A9E8}" dt="2024-04-08T08:38:35.553" v="9549" actId="1076"/>
          <ac:picMkLst>
            <pc:docMk/>
            <pc:sldMk cId="1443925849" sldId="367"/>
            <ac:picMk id="21" creationId="{A9CFBDD5-2E3F-FF48-5662-49D31C05258F}"/>
          </ac:picMkLst>
        </pc:picChg>
      </pc:sldChg>
      <pc:sldChg chg="addSp delSp modSp add mod modClrScheme chgLayout modNotesTx">
        <pc:chgData name="Mattia Zago" userId="868c17f2-5f7b-4625-be92-cbe91090d795" providerId="ADAL" clId="{CEE03CED-EFCF-4239-9F00-1F6D4EA6A9E8}" dt="2024-04-11T12:15:16.929" v="16099" actId="20577"/>
        <pc:sldMkLst>
          <pc:docMk/>
          <pc:sldMk cId="4030372395" sldId="367"/>
        </pc:sldMkLst>
        <pc:spChg chg="mod ord">
          <ac:chgData name="Mattia Zago" userId="868c17f2-5f7b-4625-be92-cbe91090d795" providerId="ADAL" clId="{CEE03CED-EFCF-4239-9F00-1F6D4EA6A9E8}" dt="2024-04-09T16:29:06.281" v="11108" actId="700"/>
          <ac:spMkLst>
            <pc:docMk/>
            <pc:sldMk cId="4030372395" sldId="367"/>
            <ac:spMk id="2" creationId="{D51AD3C7-298F-4B59-A4C9-1D3C18F28D0D}"/>
          </ac:spMkLst>
        </pc:spChg>
        <pc:spChg chg="add mod">
          <ac:chgData name="Mattia Zago" userId="868c17f2-5f7b-4625-be92-cbe91090d795" providerId="ADAL" clId="{CEE03CED-EFCF-4239-9F00-1F6D4EA6A9E8}" dt="2024-04-08T08:41:21.498" v="9612"/>
          <ac:spMkLst>
            <pc:docMk/>
            <pc:sldMk cId="4030372395" sldId="367"/>
            <ac:spMk id="3" creationId="{11F9D5A1-BBD8-E1F9-8DD1-EB8DBC7FCA8F}"/>
          </ac:spMkLst>
        </pc:spChg>
        <pc:spChg chg="mod ord">
          <ac:chgData name="Mattia Zago" userId="868c17f2-5f7b-4625-be92-cbe91090d795" providerId="ADAL" clId="{CEE03CED-EFCF-4239-9F00-1F6D4EA6A9E8}" dt="2024-04-09T16:29:06.281" v="11108" actId="700"/>
          <ac:spMkLst>
            <pc:docMk/>
            <pc:sldMk cId="4030372395" sldId="367"/>
            <ac:spMk id="7" creationId="{32B7404C-A11F-601D-3001-D69AEB7C0CFD}"/>
          </ac:spMkLst>
        </pc:spChg>
        <pc:spChg chg="mod ord">
          <ac:chgData name="Mattia Zago" userId="868c17f2-5f7b-4625-be92-cbe91090d795" providerId="ADAL" clId="{CEE03CED-EFCF-4239-9F00-1F6D4EA6A9E8}" dt="2024-04-09T16:29:06.281" v="11108" actId="700"/>
          <ac:spMkLst>
            <pc:docMk/>
            <pc:sldMk cId="4030372395" sldId="367"/>
            <ac:spMk id="8" creationId="{DBF8066E-652D-4530-4F13-ED8D83771F93}"/>
          </ac:spMkLst>
        </pc:spChg>
        <pc:spChg chg="mod ord">
          <ac:chgData name="Mattia Zago" userId="868c17f2-5f7b-4625-be92-cbe91090d795" providerId="ADAL" clId="{CEE03CED-EFCF-4239-9F00-1F6D4EA6A9E8}" dt="2024-04-09T16:29:06.281" v="11108" actId="700"/>
          <ac:spMkLst>
            <pc:docMk/>
            <pc:sldMk cId="4030372395" sldId="367"/>
            <ac:spMk id="9" creationId="{49333C18-D917-3092-73B1-F76794DCF6CE}"/>
          </ac:spMkLst>
        </pc:spChg>
        <pc:spChg chg="add mod">
          <ac:chgData name="Mattia Zago" userId="868c17f2-5f7b-4625-be92-cbe91090d795" providerId="ADAL" clId="{CEE03CED-EFCF-4239-9F00-1F6D4EA6A9E8}" dt="2024-04-08T08:43:30.643" v="9708" actId="122"/>
          <ac:spMkLst>
            <pc:docMk/>
            <pc:sldMk cId="4030372395" sldId="367"/>
            <ac:spMk id="11" creationId="{E3C0A1B3-48F8-6F39-B608-0F2D50AABD37}"/>
          </ac:spMkLst>
        </pc:spChg>
        <pc:spChg chg="add mod">
          <ac:chgData name="Mattia Zago" userId="868c17f2-5f7b-4625-be92-cbe91090d795" providerId="ADAL" clId="{CEE03CED-EFCF-4239-9F00-1F6D4EA6A9E8}" dt="2024-04-11T12:13:31.152" v="15708" actId="404"/>
          <ac:spMkLst>
            <pc:docMk/>
            <pc:sldMk cId="4030372395" sldId="367"/>
            <ac:spMk id="14" creationId="{DC041CBC-7A1E-7E92-342D-BA54A212C653}"/>
          </ac:spMkLst>
        </pc:spChg>
        <pc:spChg chg="add mod">
          <ac:chgData name="Mattia Zago" userId="868c17f2-5f7b-4625-be92-cbe91090d795" providerId="ADAL" clId="{CEE03CED-EFCF-4239-9F00-1F6D4EA6A9E8}" dt="2024-04-08T08:43:35.281" v="9710" actId="14100"/>
          <ac:spMkLst>
            <pc:docMk/>
            <pc:sldMk cId="4030372395" sldId="367"/>
            <ac:spMk id="16" creationId="{8F17823C-045C-04E9-FB18-4FB92B492481}"/>
          </ac:spMkLst>
        </pc:spChg>
        <pc:grpChg chg="add mod">
          <ac:chgData name="Mattia Zago" userId="868c17f2-5f7b-4625-be92-cbe91090d795" providerId="ADAL" clId="{CEE03CED-EFCF-4239-9F00-1F6D4EA6A9E8}" dt="2024-04-11T12:13:33.895" v="15709" actId="1076"/>
          <ac:grpSpMkLst>
            <pc:docMk/>
            <pc:sldMk cId="4030372395" sldId="367"/>
            <ac:grpSpMk id="15" creationId="{DED3667D-018E-6761-3BCF-1A71335C46FA}"/>
          </ac:grpSpMkLst>
        </pc:grpChg>
        <pc:picChg chg="add mod ord">
          <ac:chgData name="Mattia Zago" userId="868c17f2-5f7b-4625-be92-cbe91090d795" providerId="ADAL" clId="{CEE03CED-EFCF-4239-9F00-1F6D4EA6A9E8}" dt="2024-04-11T12:13:17.983" v="15702" actId="1076"/>
          <ac:picMkLst>
            <pc:docMk/>
            <pc:sldMk cId="4030372395" sldId="367"/>
            <ac:picMk id="3" creationId="{8C2DEE93-5B79-B262-78D3-AF2D9969BB66}"/>
          </ac:picMkLst>
        </pc:picChg>
        <pc:picChg chg="add mod modCrop">
          <ac:chgData name="Mattia Zago" userId="868c17f2-5f7b-4625-be92-cbe91090d795" providerId="ADAL" clId="{CEE03CED-EFCF-4239-9F00-1F6D4EA6A9E8}" dt="2024-04-08T08:41:43.615" v="9616" actId="732"/>
          <ac:picMkLst>
            <pc:docMk/>
            <pc:sldMk cId="4030372395" sldId="367"/>
            <ac:picMk id="4" creationId="{F60158BA-D159-8F28-A318-4B36055E45D2}"/>
          </ac:picMkLst>
        </pc:picChg>
        <pc:picChg chg="add mod modCrop">
          <ac:chgData name="Mattia Zago" userId="868c17f2-5f7b-4625-be92-cbe91090d795" providerId="ADAL" clId="{CEE03CED-EFCF-4239-9F00-1F6D4EA6A9E8}" dt="2024-04-08T08:41:56.705" v="9620" actId="732"/>
          <ac:picMkLst>
            <pc:docMk/>
            <pc:sldMk cId="4030372395" sldId="367"/>
            <ac:picMk id="5" creationId="{4693E38D-617A-503B-9BE0-799A693E6FAF}"/>
          </ac:picMkLst>
        </pc:picChg>
        <pc:picChg chg="add mod">
          <ac:chgData name="Mattia Zago" userId="868c17f2-5f7b-4625-be92-cbe91090d795" providerId="ADAL" clId="{CEE03CED-EFCF-4239-9F00-1F6D4EA6A9E8}" dt="2024-04-11T12:13:24.960" v="15704" actId="164"/>
          <ac:picMkLst>
            <pc:docMk/>
            <pc:sldMk cId="4030372395" sldId="367"/>
            <ac:picMk id="13" creationId="{AD446624-BE89-6AAC-C0C5-94FB0F854AC4}"/>
          </ac:picMkLst>
        </pc:picChg>
        <pc:cxnChg chg="add del mod">
          <ac:chgData name="Mattia Zago" userId="868c17f2-5f7b-4625-be92-cbe91090d795" providerId="ADAL" clId="{CEE03CED-EFCF-4239-9F00-1F6D4EA6A9E8}" dt="2024-04-11T12:13:13.458" v="15700" actId="478"/>
          <ac:cxnSpMkLst>
            <pc:docMk/>
            <pc:sldMk cId="4030372395" sldId="367"/>
            <ac:cxnSpMk id="6" creationId="{53258185-79F0-5A48-EABE-B2BE61408927}"/>
          </ac:cxnSpMkLst>
        </pc:cxnChg>
        <pc:cxnChg chg="add mod">
          <ac:chgData name="Mattia Zago" userId="868c17f2-5f7b-4625-be92-cbe91090d795" providerId="ADAL" clId="{CEE03CED-EFCF-4239-9F00-1F6D4EA6A9E8}" dt="2024-04-08T08:42:27.702" v="9624" actId="1582"/>
          <ac:cxnSpMkLst>
            <pc:docMk/>
            <pc:sldMk cId="4030372395" sldId="367"/>
            <ac:cxnSpMk id="10" creationId="{8AA6A1B3-631C-C8A6-C651-98A2206C599D}"/>
          </ac:cxnSpMkLst>
        </pc:cxnChg>
        <pc:cxnChg chg="add mod">
          <ac:chgData name="Mattia Zago" userId="868c17f2-5f7b-4625-be92-cbe91090d795" providerId="ADAL" clId="{CEE03CED-EFCF-4239-9F00-1F6D4EA6A9E8}" dt="2024-04-08T08:43:13.546" v="9694" actId="1036"/>
          <ac:cxnSpMkLst>
            <pc:docMk/>
            <pc:sldMk cId="4030372395" sldId="367"/>
            <ac:cxnSpMk id="12" creationId="{210C8279-A845-EB89-46E7-7CF15524168F}"/>
          </ac:cxnSpMkLst>
        </pc:cxnChg>
      </pc:sldChg>
      <pc:sldChg chg="addSp delSp modSp add mod modClrScheme chgLayout modNotesTx">
        <pc:chgData name="Mattia Zago" userId="868c17f2-5f7b-4625-be92-cbe91090d795" providerId="ADAL" clId="{CEE03CED-EFCF-4239-9F00-1F6D4EA6A9E8}" dt="2024-04-11T12:16:45.359" v="16431" actId="20577"/>
        <pc:sldMkLst>
          <pc:docMk/>
          <pc:sldMk cId="2406986822" sldId="368"/>
        </pc:sldMkLst>
        <pc:spChg chg="mod ord">
          <ac:chgData name="Mattia Zago" userId="868c17f2-5f7b-4625-be92-cbe91090d795" providerId="ADAL" clId="{CEE03CED-EFCF-4239-9F00-1F6D4EA6A9E8}" dt="2024-04-09T16:30:18.758" v="11113" actId="700"/>
          <ac:spMkLst>
            <pc:docMk/>
            <pc:sldMk cId="2406986822" sldId="368"/>
            <ac:spMk id="2" creationId="{D51AD3C7-298F-4B59-A4C9-1D3C18F28D0D}"/>
          </ac:spMkLst>
        </pc:spChg>
        <pc:spChg chg="mod ord">
          <ac:chgData name="Mattia Zago" userId="868c17f2-5f7b-4625-be92-cbe91090d795" providerId="ADAL" clId="{CEE03CED-EFCF-4239-9F00-1F6D4EA6A9E8}" dt="2024-04-09T16:30:18.758" v="11113" actId="700"/>
          <ac:spMkLst>
            <pc:docMk/>
            <pc:sldMk cId="2406986822" sldId="368"/>
            <ac:spMk id="7" creationId="{32B7404C-A11F-601D-3001-D69AEB7C0CFD}"/>
          </ac:spMkLst>
        </pc:spChg>
        <pc:spChg chg="mod ord">
          <ac:chgData name="Mattia Zago" userId="868c17f2-5f7b-4625-be92-cbe91090d795" providerId="ADAL" clId="{CEE03CED-EFCF-4239-9F00-1F6D4EA6A9E8}" dt="2024-04-09T16:30:18.758" v="11113" actId="700"/>
          <ac:spMkLst>
            <pc:docMk/>
            <pc:sldMk cId="2406986822" sldId="368"/>
            <ac:spMk id="8" creationId="{DBF8066E-652D-4530-4F13-ED8D83771F93}"/>
          </ac:spMkLst>
        </pc:spChg>
        <pc:spChg chg="mod ord">
          <ac:chgData name="Mattia Zago" userId="868c17f2-5f7b-4625-be92-cbe91090d795" providerId="ADAL" clId="{CEE03CED-EFCF-4239-9F00-1F6D4EA6A9E8}" dt="2024-04-09T16:30:18.758" v="11113" actId="700"/>
          <ac:spMkLst>
            <pc:docMk/>
            <pc:sldMk cId="2406986822" sldId="368"/>
            <ac:spMk id="9" creationId="{49333C18-D917-3092-73B1-F76794DCF6CE}"/>
          </ac:spMkLst>
        </pc:spChg>
        <pc:spChg chg="del">
          <ac:chgData name="Mattia Zago" userId="868c17f2-5f7b-4625-be92-cbe91090d795" providerId="ADAL" clId="{CEE03CED-EFCF-4239-9F00-1F6D4EA6A9E8}" dt="2024-04-08T08:45:06.741" v="9751" actId="478"/>
          <ac:spMkLst>
            <pc:docMk/>
            <pc:sldMk cId="2406986822" sldId="368"/>
            <ac:spMk id="11" creationId="{E3C0A1B3-48F8-6F39-B608-0F2D50AABD37}"/>
          </ac:spMkLst>
        </pc:spChg>
        <pc:spChg chg="del">
          <ac:chgData name="Mattia Zago" userId="868c17f2-5f7b-4625-be92-cbe91090d795" providerId="ADAL" clId="{CEE03CED-EFCF-4239-9F00-1F6D4EA6A9E8}" dt="2024-04-08T08:45:06.741" v="9751" actId="478"/>
          <ac:spMkLst>
            <pc:docMk/>
            <pc:sldMk cId="2406986822" sldId="368"/>
            <ac:spMk id="16" creationId="{8F17823C-045C-04E9-FB18-4FB92B492481}"/>
          </ac:spMkLst>
        </pc:spChg>
        <pc:spChg chg="add mod">
          <ac:chgData name="Mattia Zago" userId="868c17f2-5f7b-4625-be92-cbe91090d795" providerId="ADAL" clId="{CEE03CED-EFCF-4239-9F00-1F6D4EA6A9E8}" dt="2024-04-08T08:50:32.937" v="9878" actId="1076"/>
          <ac:spMkLst>
            <pc:docMk/>
            <pc:sldMk cId="2406986822" sldId="368"/>
            <ac:spMk id="26" creationId="{6698FE9F-29C8-2776-3FCC-A955128D5622}"/>
          </ac:spMkLst>
        </pc:spChg>
        <pc:spChg chg="add del mod">
          <ac:chgData name="Mattia Zago" userId="868c17f2-5f7b-4625-be92-cbe91090d795" providerId="ADAL" clId="{CEE03CED-EFCF-4239-9F00-1F6D4EA6A9E8}" dt="2024-04-08T08:51:44.292" v="9883" actId="478"/>
          <ac:spMkLst>
            <pc:docMk/>
            <pc:sldMk cId="2406986822" sldId="368"/>
            <ac:spMk id="27" creationId="{AAFA901B-CEE9-B51C-7B0E-DEE25050B7D6}"/>
          </ac:spMkLst>
        </pc:spChg>
        <pc:spChg chg="add del mod">
          <ac:chgData name="Mattia Zago" userId="868c17f2-5f7b-4625-be92-cbe91090d795" providerId="ADAL" clId="{CEE03CED-EFCF-4239-9F00-1F6D4EA6A9E8}" dt="2024-04-08T08:51:44.292" v="9883" actId="478"/>
          <ac:spMkLst>
            <pc:docMk/>
            <pc:sldMk cId="2406986822" sldId="368"/>
            <ac:spMk id="28" creationId="{00188010-94CC-DFAF-FE03-B573F0BA7AEC}"/>
          </ac:spMkLst>
        </pc:spChg>
        <pc:spChg chg="add del mod">
          <ac:chgData name="Mattia Zago" userId="868c17f2-5f7b-4625-be92-cbe91090d795" providerId="ADAL" clId="{CEE03CED-EFCF-4239-9F00-1F6D4EA6A9E8}" dt="2024-04-08T08:51:44.292" v="9883" actId="478"/>
          <ac:spMkLst>
            <pc:docMk/>
            <pc:sldMk cId="2406986822" sldId="368"/>
            <ac:spMk id="29" creationId="{52D408A0-3874-F3C8-FDF4-B5015380BDA6}"/>
          </ac:spMkLst>
        </pc:spChg>
        <pc:spChg chg="add del mod">
          <ac:chgData name="Mattia Zago" userId="868c17f2-5f7b-4625-be92-cbe91090d795" providerId="ADAL" clId="{CEE03CED-EFCF-4239-9F00-1F6D4EA6A9E8}" dt="2024-04-08T08:51:44.292" v="9883" actId="478"/>
          <ac:spMkLst>
            <pc:docMk/>
            <pc:sldMk cId="2406986822" sldId="368"/>
            <ac:spMk id="30" creationId="{D3204FF3-101B-2575-1B08-D1AE35EA0167}"/>
          </ac:spMkLst>
        </pc:spChg>
        <pc:spChg chg="add del mod">
          <ac:chgData name="Mattia Zago" userId="868c17f2-5f7b-4625-be92-cbe91090d795" providerId="ADAL" clId="{CEE03CED-EFCF-4239-9F00-1F6D4EA6A9E8}" dt="2024-04-08T08:51:44.292" v="9883" actId="478"/>
          <ac:spMkLst>
            <pc:docMk/>
            <pc:sldMk cId="2406986822" sldId="368"/>
            <ac:spMk id="31" creationId="{218EF745-227B-6FF6-6CC4-5D56C8DAEDC1}"/>
          </ac:spMkLst>
        </pc:spChg>
        <pc:spChg chg="mod">
          <ac:chgData name="Mattia Zago" userId="868c17f2-5f7b-4625-be92-cbe91090d795" providerId="ADAL" clId="{CEE03CED-EFCF-4239-9F00-1F6D4EA6A9E8}" dt="2024-04-08T09:49:12.492" v="10260" actId="20577"/>
          <ac:spMkLst>
            <pc:docMk/>
            <pc:sldMk cId="2406986822" sldId="368"/>
            <ac:spMk id="34" creationId="{A6AFB9A4-A594-80C9-F2E6-4BCC47E2CA11}"/>
          </ac:spMkLst>
        </pc:spChg>
        <pc:spChg chg="mod">
          <ac:chgData name="Mattia Zago" userId="868c17f2-5f7b-4625-be92-cbe91090d795" providerId="ADAL" clId="{CEE03CED-EFCF-4239-9F00-1F6D4EA6A9E8}" dt="2024-04-08T09:48:45.272" v="10248"/>
          <ac:spMkLst>
            <pc:docMk/>
            <pc:sldMk cId="2406986822" sldId="368"/>
            <ac:spMk id="35" creationId="{0E0E2BFF-364E-78C0-EB8B-A49335F1BEFA}"/>
          </ac:spMkLst>
        </pc:spChg>
        <pc:spChg chg="mod">
          <ac:chgData name="Mattia Zago" userId="868c17f2-5f7b-4625-be92-cbe91090d795" providerId="ADAL" clId="{CEE03CED-EFCF-4239-9F00-1F6D4EA6A9E8}" dt="2024-04-08T09:48:45.272" v="10248"/>
          <ac:spMkLst>
            <pc:docMk/>
            <pc:sldMk cId="2406986822" sldId="368"/>
            <ac:spMk id="36" creationId="{7997381F-FD44-EEA6-0EC2-9F7E5783C472}"/>
          </ac:spMkLst>
        </pc:spChg>
        <pc:spChg chg="mod">
          <ac:chgData name="Mattia Zago" userId="868c17f2-5f7b-4625-be92-cbe91090d795" providerId="ADAL" clId="{CEE03CED-EFCF-4239-9F00-1F6D4EA6A9E8}" dt="2024-04-08T09:48:45.272" v="10248"/>
          <ac:spMkLst>
            <pc:docMk/>
            <pc:sldMk cId="2406986822" sldId="368"/>
            <ac:spMk id="37" creationId="{1DDA8648-1A5D-770A-8A11-84B41BA45FDD}"/>
          </ac:spMkLst>
        </pc:spChg>
        <pc:spChg chg="mod">
          <ac:chgData name="Mattia Zago" userId="868c17f2-5f7b-4625-be92-cbe91090d795" providerId="ADAL" clId="{CEE03CED-EFCF-4239-9F00-1F6D4EA6A9E8}" dt="2024-04-08T09:48:45.272" v="10248"/>
          <ac:spMkLst>
            <pc:docMk/>
            <pc:sldMk cId="2406986822" sldId="368"/>
            <ac:spMk id="38" creationId="{CE7CB1D3-41AD-5561-7923-C2117BBDF297}"/>
          </ac:spMkLst>
        </pc:spChg>
        <pc:spChg chg="mod">
          <ac:chgData name="Mattia Zago" userId="868c17f2-5f7b-4625-be92-cbe91090d795" providerId="ADAL" clId="{CEE03CED-EFCF-4239-9F00-1F6D4EA6A9E8}" dt="2024-04-08T09:48:45.272" v="10248"/>
          <ac:spMkLst>
            <pc:docMk/>
            <pc:sldMk cId="2406986822" sldId="368"/>
            <ac:spMk id="39" creationId="{6A57256E-973F-89A8-CD8D-1905B204981B}"/>
          </ac:spMkLst>
        </pc:spChg>
        <pc:spChg chg="mod">
          <ac:chgData name="Mattia Zago" userId="868c17f2-5f7b-4625-be92-cbe91090d795" providerId="ADAL" clId="{CEE03CED-EFCF-4239-9F00-1F6D4EA6A9E8}" dt="2024-04-08T09:48:45.272" v="10248"/>
          <ac:spMkLst>
            <pc:docMk/>
            <pc:sldMk cId="2406986822" sldId="368"/>
            <ac:spMk id="40" creationId="{19DCF9DF-5288-3EDE-9CA1-E22D91E2118F}"/>
          </ac:spMkLst>
        </pc:spChg>
        <pc:spChg chg="mod">
          <ac:chgData name="Mattia Zago" userId="868c17f2-5f7b-4625-be92-cbe91090d795" providerId="ADAL" clId="{CEE03CED-EFCF-4239-9F00-1F6D4EA6A9E8}" dt="2024-04-08T09:48:45.272" v="10248"/>
          <ac:spMkLst>
            <pc:docMk/>
            <pc:sldMk cId="2406986822" sldId="368"/>
            <ac:spMk id="41" creationId="{C17E0349-9804-B987-5885-78DB2F01C94F}"/>
          </ac:spMkLst>
        </pc:spChg>
        <pc:spChg chg="mod">
          <ac:chgData name="Mattia Zago" userId="868c17f2-5f7b-4625-be92-cbe91090d795" providerId="ADAL" clId="{CEE03CED-EFCF-4239-9F00-1F6D4EA6A9E8}" dt="2024-04-08T09:48:45.272" v="10248"/>
          <ac:spMkLst>
            <pc:docMk/>
            <pc:sldMk cId="2406986822" sldId="368"/>
            <ac:spMk id="42" creationId="{39749F35-7E97-EC08-8A4C-32D944987485}"/>
          </ac:spMkLst>
        </pc:spChg>
        <pc:spChg chg="mod">
          <ac:chgData name="Mattia Zago" userId="868c17f2-5f7b-4625-be92-cbe91090d795" providerId="ADAL" clId="{CEE03CED-EFCF-4239-9F00-1F6D4EA6A9E8}" dt="2024-04-08T09:48:45.272" v="10248"/>
          <ac:spMkLst>
            <pc:docMk/>
            <pc:sldMk cId="2406986822" sldId="368"/>
            <ac:spMk id="43" creationId="{A9DEB169-3D5E-B3CE-1CE1-65685E27FE80}"/>
          </ac:spMkLst>
        </pc:spChg>
        <pc:spChg chg="mod">
          <ac:chgData name="Mattia Zago" userId="868c17f2-5f7b-4625-be92-cbe91090d795" providerId="ADAL" clId="{CEE03CED-EFCF-4239-9F00-1F6D4EA6A9E8}" dt="2024-04-08T09:48:45.272" v="10248"/>
          <ac:spMkLst>
            <pc:docMk/>
            <pc:sldMk cId="2406986822" sldId="368"/>
            <ac:spMk id="44" creationId="{1CD408AB-EF7D-2DED-3EAE-9E37409F0BD3}"/>
          </ac:spMkLst>
        </pc:spChg>
        <pc:grpChg chg="add mod">
          <ac:chgData name="Mattia Zago" userId="868c17f2-5f7b-4625-be92-cbe91090d795" providerId="ADAL" clId="{CEE03CED-EFCF-4239-9F00-1F6D4EA6A9E8}" dt="2024-04-08T09:48:45.272" v="10248"/>
          <ac:grpSpMkLst>
            <pc:docMk/>
            <pc:sldMk cId="2406986822" sldId="368"/>
            <ac:grpSpMk id="32" creationId="{3DD46F8A-0F3D-AC48-A3D0-5C6A530947A5}"/>
          </ac:grpSpMkLst>
        </pc:grpChg>
        <pc:grpChg chg="mod">
          <ac:chgData name="Mattia Zago" userId="868c17f2-5f7b-4625-be92-cbe91090d795" providerId="ADAL" clId="{CEE03CED-EFCF-4239-9F00-1F6D4EA6A9E8}" dt="2024-04-08T09:48:45.272" v="10248"/>
          <ac:grpSpMkLst>
            <pc:docMk/>
            <pc:sldMk cId="2406986822" sldId="368"/>
            <ac:grpSpMk id="33" creationId="{7F5C14CF-8DB0-2E90-9FAC-E40049EF27E6}"/>
          </ac:grpSpMkLst>
        </pc:grpChg>
        <pc:picChg chg="add del mod modCrop">
          <ac:chgData name="Mattia Zago" userId="868c17f2-5f7b-4625-be92-cbe91090d795" providerId="ADAL" clId="{CEE03CED-EFCF-4239-9F00-1F6D4EA6A9E8}" dt="2024-04-09T16:30:22.563" v="11114" actId="478"/>
          <ac:picMkLst>
            <pc:docMk/>
            <pc:sldMk cId="2406986822" sldId="368"/>
            <ac:picMk id="3" creationId="{9D3C1C24-9A16-FF7B-4266-A84E28FB1FAE}"/>
          </ac:picMkLst>
        </pc:picChg>
        <pc:picChg chg="add mod ord">
          <ac:chgData name="Mattia Zago" userId="868c17f2-5f7b-4625-be92-cbe91090d795" providerId="ADAL" clId="{CEE03CED-EFCF-4239-9F00-1F6D4EA6A9E8}" dt="2024-04-09T16:30:42.728" v="11122" actId="14826"/>
          <ac:picMkLst>
            <pc:docMk/>
            <pc:sldMk cId="2406986822" sldId="368"/>
            <ac:picMk id="4" creationId="{2232C4A5-1B0C-95E0-F43D-2445BC34D90E}"/>
          </ac:picMkLst>
        </pc:picChg>
        <pc:picChg chg="del">
          <ac:chgData name="Mattia Zago" userId="868c17f2-5f7b-4625-be92-cbe91090d795" providerId="ADAL" clId="{CEE03CED-EFCF-4239-9F00-1F6D4EA6A9E8}" dt="2024-04-08T08:45:06.741" v="9751" actId="478"/>
          <ac:picMkLst>
            <pc:docMk/>
            <pc:sldMk cId="2406986822" sldId="368"/>
            <ac:picMk id="4" creationId="{F60158BA-D159-8F28-A318-4B36055E45D2}"/>
          </ac:picMkLst>
        </pc:picChg>
        <pc:picChg chg="del">
          <ac:chgData name="Mattia Zago" userId="868c17f2-5f7b-4625-be92-cbe91090d795" providerId="ADAL" clId="{CEE03CED-EFCF-4239-9F00-1F6D4EA6A9E8}" dt="2024-04-08T08:45:06.741" v="9751" actId="478"/>
          <ac:picMkLst>
            <pc:docMk/>
            <pc:sldMk cId="2406986822" sldId="368"/>
            <ac:picMk id="5" creationId="{4693E38D-617A-503B-9BE0-799A693E6FAF}"/>
          </ac:picMkLst>
        </pc:picChg>
        <pc:picChg chg="add del mod modCrop">
          <ac:chgData name="Mattia Zago" userId="868c17f2-5f7b-4625-be92-cbe91090d795" providerId="ADAL" clId="{CEE03CED-EFCF-4239-9F00-1F6D4EA6A9E8}" dt="2024-04-09T16:30:22.563" v="11114" actId="478"/>
          <ac:picMkLst>
            <pc:docMk/>
            <pc:sldMk cId="2406986822" sldId="368"/>
            <ac:picMk id="6" creationId="{5BF75A11-436B-D3F3-F8F0-EF23DEABA6E4}"/>
          </ac:picMkLst>
        </pc:picChg>
        <pc:picChg chg="add del mod modCrop">
          <ac:chgData name="Mattia Zago" userId="868c17f2-5f7b-4625-be92-cbe91090d795" providerId="ADAL" clId="{CEE03CED-EFCF-4239-9F00-1F6D4EA6A9E8}" dt="2024-04-08T08:46:42.748" v="9773" actId="478"/>
          <ac:picMkLst>
            <pc:docMk/>
            <pc:sldMk cId="2406986822" sldId="368"/>
            <ac:picMk id="13" creationId="{4359A1C8-0060-3B7C-E9C5-D085C017AECB}"/>
          </ac:picMkLst>
        </pc:picChg>
        <pc:picChg chg="add del mod modCrop">
          <ac:chgData name="Mattia Zago" userId="868c17f2-5f7b-4625-be92-cbe91090d795" providerId="ADAL" clId="{CEE03CED-EFCF-4239-9F00-1F6D4EA6A9E8}" dt="2024-04-09T16:30:22.563" v="11114" actId="478"/>
          <ac:picMkLst>
            <pc:docMk/>
            <pc:sldMk cId="2406986822" sldId="368"/>
            <ac:picMk id="14" creationId="{0385B83A-E2DC-D428-2513-92EB19596EA9}"/>
          </ac:picMkLst>
        </pc:picChg>
        <pc:picChg chg="add del mod">
          <ac:chgData name="Mattia Zago" userId="868c17f2-5f7b-4625-be92-cbe91090d795" providerId="ADAL" clId="{CEE03CED-EFCF-4239-9F00-1F6D4EA6A9E8}" dt="2024-04-09T16:30:25.726" v="11118" actId="478"/>
          <ac:picMkLst>
            <pc:docMk/>
            <pc:sldMk cId="2406986822" sldId="368"/>
            <ac:picMk id="15" creationId="{FD301B11-926C-4047-FDAF-384DAB7DA8D9}"/>
          </ac:picMkLst>
        </pc:picChg>
        <pc:picChg chg="add del mod">
          <ac:chgData name="Mattia Zago" userId="868c17f2-5f7b-4625-be92-cbe91090d795" providerId="ADAL" clId="{CEE03CED-EFCF-4239-9F00-1F6D4EA6A9E8}" dt="2024-04-09T16:30:26.064" v="11119" actId="478"/>
          <ac:picMkLst>
            <pc:docMk/>
            <pc:sldMk cId="2406986822" sldId="368"/>
            <ac:picMk id="17" creationId="{BBABECE9-E36E-368A-57D4-5080CA4753A0}"/>
          </ac:picMkLst>
        </pc:picChg>
        <pc:cxnChg chg="add mod">
          <ac:chgData name="Mattia Zago" userId="868c17f2-5f7b-4625-be92-cbe91090d795" providerId="ADAL" clId="{CEE03CED-EFCF-4239-9F00-1F6D4EA6A9E8}" dt="2024-04-09T16:33:12.839" v="11155" actId="14100"/>
          <ac:cxnSpMkLst>
            <pc:docMk/>
            <pc:sldMk cId="2406986822" sldId="368"/>
            <ac:cxnSpMk id="5" creationId="{E08E5E38-C33A-4A84-E077-34E5FAE26CCF}"/>
          </ac:cxnSpMkLst>
        </pc:cxnChg>
        <pc:cxnChg chg="del">
          <ac:chgData name="Mattia Zago" userId="868c17f2-5f7b-4625-be92-cbe91090d795" providerId="ADAL" clId="{CEE03CED-EFCF-4239-9F00-1F6D4EA6A9E8}" dt="2024-04-08T08:45:06.741" v="9751" actId="478"/>
          <ac:cxnSpMkLst>
            <pc:docMk/>
            <pc:sldMk cId="2406986822" sldId="368"/>
            <ac:cxnSpMk id="10" creationId="{8AA6A1B3-631C-C8A6-C651-98A2206C599D}"/>
          </ac:cxnSpMkLst>
        </pc:cxnChg>
        <pc:cxnChg chg="add mod">
          <ac:chgData name="Mattia Zago" userId="868c17f2-5f7b-4625-be92-cbe91090d795" providerId="ADAL" clId="{CEE03CED-EFCF-4239-9F00-1F6D4EA6A9E8}" dt="2024-04-09T16:33:20.184" v="11158" actId="14100"/>
          <ac:cxnSpMkLst>
            <pc:docMk/>
            <pc:sldMk cId="2406986822" sldId="368"/>
            <ac:cxnSpMk id="11" creationId="{38B2FEB1-D79E-6EE2-B020-E5A268DC6A1B}"/>
          </ac:cxnSpMkLst>
        </pc:cxnChg>
        <pc:cxnChg chg="del">
          <ac:chgData name="Mattia Zago" userId="868c17f2-5f7b-4625-be92-cbe91090d795" providerId="ADAL" clId="{CEE03CED-EFCF-4239-9F00-1F6D4EA6A9E8}" dt="2024-04-08T08:45:06.741" v="9751" actId="478"/>
          <ac:cxnSpMkLst>
            <pc:docMk/>
            <pc:sldMk cId="2406986822" sldId="368"/>
            <ac:cxnSpMk id="12" creationId="{210C8279-A845-EB89-46E7-7CF15524168F}"/>
          </ac:cxnSpMkLst>
        </pc:cxnChg>
        <pc:cxnChg chg="add mod">
          <ac:chgData name="Mattia Zago" userId="868c17f2-5f7b-4625-be92-cbe91090d795" providerId="ADAL" clId="{CEE03CED-EFCF-4239-9F00-1F6D4EA6A9E8}" dt="2024-04-09T16:33:27.578" v="11161" actId="14100"/>
          <ac:cxnSpMkLst>
            <pc:docMk/>
            <pc:sldMk cId="2406986822" sldId="368"/>
            <ac:cxnSpMk id="16" creationId="{1BB0F352-940C-051C-1A3E-9F1CDEA39E1E}"/>
          </ac:cxnSpMkLst>
        </pc:cxnChg>
        <pc:cxnChg chg="add del mod">
          <ac:chgData name="Mattia Zago" userId="868c17f2-5f7b-4625-be92-cbe91090d795" providerId="ADAL" clId="{CEE03CED-EFCF-4239-9F00-1F6D4EA6A9E8}" dt="2024-04-09T16:30:23.932" v="11116" actId="478"/>
          <ac:cxnSpMkLst>
            <pc:docMk/>
            <pc:sldMk cId="2406986822" sldId="368"/>
            <ac:cxnSpMk id="18" creationId="{CAEC82F7-AAEF-15EE-014F-CCF43FD343A9}"/>
          </ac:cxnSpMkLst>
        </pc:cxnChg>
        <pc:cxnChg chg="add del mod">
          <ac:chgData name="Mattia Zago" userId="868c17f2-5f7b-4625-be92-cbe91090d795" providerId="ADAL" clId="{CEE03CED-EFCF-4239-9F00-1F6D4EA6A9E8}" dt="2024-04-09T16:30:23.256" v="11115" actId="478"/>
          <ac:cxnSpMkLst>
            <pc:docMk/>
            <pc:sldMk cId="2406986822" sldId="368"/>
            <ac:cxnSpMk id="20" creationId="{9BF6D000-1F44-A1A3-6EA6-8C1C1E28BCE8}"/>
          </ac:cxnSpMkLst>
        </pc:cxnChg>
        <pc:cxnChg chg="add del mod">
          <ac:chgData name="Mattia Zago" userId="868c17f2-5f7b-4625-be92-cbe91090d795" providerId="ADAL" clId="{CEE03CED-EFCF-4239-9F00-1F6D4EA6A9E8}" dt="2024-04-09T16:30:24.491" v="11117" actId="478"/>
          <ac:cxnSpMkLst>
            <pc:docMk/>
            <pc:sldMk cId="2406986822" sldId="368"/>
            <ac:cxnSpMk id="23" creationId="{C20D3DBB-6D6D-F5C6-3A1B-0A7A29C58E53}"/>
          </ac:cxnSpMkLst>
        </pc:cxnChg>
      </pc:sldChg>
      <pc:sldChg chg="addSp delSp modSp new del mod modClrScheme chgLayout">
        <pc:chgData name="Mattia Zago" userId="868c17f2-5f7b-4625-be92-cbe91090d795" providerId="ADAL" clId="{CEE03CED-EFCF-4239-9F00-1F6D4EA6A9E8}" dt="2024-04-08T09:08:22.319" v="10135" actId="47"/>
        <pc:sldMkLst>
          <pc:docMk/>
          <pc:sldMk cId="1710647767" sldId="369"/>
        </pc:sldMkLst>
        <pc:spChg chg="del">
          <ac:chgData name="Mattia Zago" userId="868c17f2-5f7b-4625-be92-cbe91090d795" providerId="ADAL" clId="{CEE03CED-EFCF-4239-9F00-1F6D4EA6A9E8}" dt="2024-04-08T08:51:33.501" v="9881" actId="700"/>
          <ac:spMkLst>
            <pc:docMk/>
            <pc:sldMk cId="1710647767" sldId="369"/>
            <ac:spMk id="2" creationId="{22D1CFBA-6A19-CE59-26A1-12962088E351}"/>
          </ac:spMkLst>
        </pc:spChg>
        <pc:spChg chg="mod ord">
          <ac:chgData name="Mattia Zago" userId="868c17f2-5f7b-4625-be92-cbe91090d795" providerId="ADAL" clId="{CEE03CED-EFCF-4239-9F00-1F6D4EA6A9E8}" dt="2024-04-08T08:51:33.501" v="9881" actId="700"/>
          <ac:spMkLst>
            <pc:docMk/>
            <pc:sldMk cId="1710647767" sldId="369"/>
            <ac:spMk id="3" creationId="{44B6D44E-8F3C-963D-E2CD-B2DDA29C2CC2}"/>
          </ac:spMkLst>
        </pc:spChg>
        <pc:spChg chg="mod ord">
          <ac:chgData name="Mattia Zago" userId="868c17f2-5f7b-4625-be92-cbe91090d795" providerId="ADAL" clId="{CEE03CED-EFCF-4239-9F00-1F6D4EA6A9E8}" dt="2024-04-08T08:51:33.501" v="9881" actId="700"/>
          <ac:spMkLst>
            <pc:docMk/>
            <pc:sldMk cId="1710647767" sldId="369"/>
            <ac:spMk id="4" creationId="{1E65210F-7893-8905-FD20-54F031B8419A}"/>
          </ac:spMkLst>
        </pc:spChg>
        <pc:spChg chg="mod ord">
          <ac:chgData name="Mattia Zago" userId="868c17f2-5f7b-4625-be92-cbe91090d795" providerId="ADAL" clId="{CEE03CED-EFCF-4239-9F00-1F6D4EA6A9E8}" dt="2024-04-08T08:51:33.501" v="9881" actId="700"/>
          <ac:spMkLst>
            <pc:docMk/>
            <pc:sldMk cId="1710647767" sldId="369"/>
            <ac:spMk id="5" creationId="{91E9CF55-DE52-F638-6CEA-1E0DE9C5428B}"/>
          </ac:spMkLst>
        </pc:spChg>
        <pc:spChg chg="add mod">
          <ac:chgData name="Mattia Zago" userId="868c17f2-5f7b-4625-be92-cbe91090d795" providerId="ADAL" clId="{CEE03CED-EFCF-4239-9F00-1F6D4EA6A9E8}" dt="2024-04-08T08:51:39.140" v="9882"/>
          <ac:spMkLst>
            <pc:docMk/>
            <pc:sldMk cId="1710647767" sldId="369"/>
            <ac:spMk id="6" creationId="{6FBE49B2-05A6-373E-9F0F-B779A65808E8}"/>
          </ac:spMkLst>
        </pc:spChg>
        <pc:spChg chg="add mod">
          <ac:chgData name="Mattia Zago" userId="868c17f2-5f7b-4625-be92-cbe91090d795" providerId="ADAL" clId="{CEE03CED-EFCF-4239-9F00-1F6D4EA6A9E8}" dt="2024-04-08T08:51:39.140" v="9882"/>
          <ac:spMkLst>
            <pc:docMk/>
            <pc:sldMk cId="1710647767" sldId="369"/>
            <ac:spMk id="7" creationId="{CF9896A0-4C97-F27A-9EED-38402B156F6C}"/>
          </ac:spMkLst>
        </pc:spChg>
        <pc:spChg chg="add mod">
          <ac:chgData name="Mattia Zago" userId="868c17f2-5f7b-4625-be92-cbe91090d795" providerId="ADAL" clId="{CEE03CED-EFCF-4239-9F00-1F6D4EA6A9E8}" dt="2024-04-08T08:51:39.140" v="9882"/>
          <ac:spMkLst>
            <pc:docMk/>
            <pc:sldMk cId="1710647767" sldId="369"/>
            <ac:spMk id="8" creationId="{70156AE9-63F6-7C64-960E-2D627ECB81D6}"/>
          </ac:spMkLst>
        </pc:spChg>
        <pc:spChg chg="add mod">
          <ac:chgData name="Mattia Zago" userId="868c17f2-5f7b-4625-be92-cbe91090d795" providerId="ADAL" clId="{CEE03CED-EFCF-4239-9F00-1F6D4EA6A9E8}" dt="2024-04-08T08:51:39.140" v="9882"/>
          <ac:spMkLst>
            <pc:docMk/>
            <pc:sldMk cId="1710647767" sldId="369"/>
            <ac:spMk id="9" creationId="{90A2620E-14C4-5723-E7BE-DB2096450622}"/>
          </ac:spMkLst>
        </pc:spChg>
        <pc:spChg chg="add mod">
          <ac:chgData name="Mattia Zago" userId="868c17f2-5f7b-4625-be92-cbe91090d795" providerId="ADAL" clId="{CEE03CED-EFCF-4239-9F00-1F6D4EA6A9E8}" dt="2024-04-08T08:51:39.140" v="9882"/>
          <ac:spMkLst>
            <pc:docMk/>
            <pc:sldMk cId="1710647767" sldId="369"/>
            <ac:spMk id="10" creationId="{423D8844-36CA-9121-785C-B61C40376AEF}"/>
          </ac:spMkLst>
        </pc:spChg>
        <pc:spChg chg="add mod">
          <ac:chgData name="Mattia Zago" userId="868c17f2-5f7b-4625-be92-cbe91090d795" providerId="ADAL" clId="{CEE03CED-EFCF-4239-9F00-1F6D4EA6A9E8}" dt="2024-04-08T08:51:39.140" v="9882"/>
          <ac:spMkLst>
            <pc:docMk/>
            <pc:sldMk cId="1710647767" sldId="369"/>
            <ac:spMk id="11" creationId="{6FDAC6E3-4118-0CE1-1A24-25FFA69F4A85}"/>
          </ac:spMkLst>
        </pc:spChg>
      </pc:sldChg>
      <pc:sldChg chg="addSp delSp modSp add mod modClrScheme chgLayout modNotesTx">
        <pc:chgData name="Mattia Zago" userId="868c17f2-5f7b-4625-be92-cbe91090d795" providerId="ADAL" clId="{CEE03CED-EFCF-4239-9F00-1F6D4EA6A9E8}" dt="2024-04-11T12:19:58.423" v="17183" actId="20577"/>
        <pc:sldMkLst>
          <pc:docMk/>
          <pc:sldMk cId="726025319" sldId="370"/>
        </pc:sldMkLst>
        <pc:spChg chg="mod ord">
          <ac:chgData name="Mattia Zago" userId="868c17f2-5f7b-4625-be92-cbe91090d795" providerId="ADAL" clId="{CEE03CED-EFCF-4239-9F00-1F6D4EA6A9E8}" dt="2024-04-09T16:31:05.156" v="11128" actId="700"/>
          <ac:spMkLst>
            <pc:docMk/>
            <pc:sldMk cId="726025319" sldId="370"/>
            <ac:spMk id="2" creationId="{D51AD3C7-298F-4B59-A4C9-1D3C18F28D0D}"/>
          </ac:spMkLst>
        </pc:spChg>
        <pc:spChg chg="mod ord">
          <ac:chgData name="Mattia Zago" userId="868c17f2-5f7b-4625-be92-cbe91090d795" providerId="ADAL" clId="{CEE03CED-EFCF-4239-9F00-1F6D4EA6A9E8}" dt="2024-04-09T16:31:05.156" v="11128" actId="700"/>
          <ac:spMkLst>
            <pc:docMk/>
            <pc:sldMk cId="726025319" sldId="370"/>
            <ac:spMk id="7" creationId="{32B7404C-A11F-601D-3001-D69AEB7C0CFD}"/>
          </ac:spMkLst>
        </pc:spChg>
        <pc:spChg chg="mod ord">
          <ac:chgData name="Mattia Zago" userId="868c17f2-5f7b-4625-be92-cbe91090d795" providerId="ADAL" clId="{CEE03CED-EFCF-4239-9F00-1F6D4EA6A9E8}" dt="2024-04-09T16:31:05.156" v="11128" actId="700"/>
          <ac:spMkLst>
            <pc:docMk/>
            <pc:sldMk cId="726025319" sldId="370"/>
            <ac:spMk id="8" creationId="{DBF8066E-652D-4530-4F13-ED8D83771F93}"/>
          </ac:spMkLst>
        </pc:spChg>
        <pc:spChg chg="mod ord">
          <ac:chgData name="Mattia Zago" userId="868c17f2-5f7b-4625-be92-cbe91090d795" providerId="ADAL" clId="{CEE03CED-EFCF-4239-9F00-1F6D4EA6A9E8}" dt="2024-04-09T16:31:05.156" v="11128" actId="700"/>
          <ac:spMkLst>
            <pc:docMk/>
            <pc:sldMk cId="726025319" sldId="370"/>
            <ac:spMk id="9" creationId="{49333C18-D917-3092-73B1-F76794DCF6CE}"/>
          </ac:spMkLst>
        </pc:spChg>
        <pc:spChg chg="add mod">
          <ac:chgData name="Mattia Zago" userId="868c17f2-5f7b-4625-be92-cbe91090d795" providerId="ADAL" clId="{CEE03CED-EFCF-4239-9F00-1F6D4EA6A9E8}" dt="2024-04-08T08:55:30.539" v="9951" actId="20577"/>
          <ac:spMkLst>
            <pc:docMk/>
            <pc:sldMk cId="726025319" sldId="370"/>
            <ac:spMk id="10" creationId="{0E8D7FBE-F08A-455A-8C00-F53EE2513B96}"/>
          </ac:spMkLst>
        </pc:spChg>
        <pc:spChg chg="mod">
          <ac:chgData name="Mattia Zago" userId="868c17f2-5f7b-4625-be92-cbe91090d795" providerId="ADAL" clId="{CEE03CED-EFCF-4239-9F00-1F6D4EA6A9E8}" dt="2024-04-08T09:49:09.795" v="10258" actId="20577"/>
          <ac:spMkLst>
            <pc:docMk/>
            <pc:sldMk cId="726025319" sldId="370"/>
            <ac:spMk id="13" creationId="{61DDC8C9-0A1B-FD29-BC71-442E754C4508}"/>
          </ac:spMkLst>
        </pc:spChg>
        <pc:spChg chg="mod">
          <ac:chgData name="Mattia Zago" userId="868c17f2-5f7b-4625-be92-cbe91090d795" providerId="ADAL" clId="{CEE03CED-EFCF-4239-9F00-1F6D4EA6A9E8}" dt="2024-04-08T09:48:36.519" v="10246"/>
          <ac:spMkLst>
            <pc:docMk/>
            <pc:sldMk cId="726025319" sldId="370"/>
            <ac:spMk id="16" creationId="{2457295F-AA02-10CB-64C2-BAC8E0B78B34}"/>
          </ac:spMkLst>
        </pc:spChg>
        <pc:spChg chg="mod">
          <ac:chgData name="Mattia Zago" userId="868c17f2-5f7b-4625-be92-cbe91090d795" providerId="ADAL" clId="{CEE03CED-EFCF-4239-9F00-1F6D4EA6A9E8}" dt="2024-04-08T09:48:36.519" v="10246"/>
          <ac:spMkLst>
            <pc:docMk/>
            <pc:sldMk cId="726025319" sldId="370"/>
            <ac:spMk id="19" creationId="{900E0C31-A8FA-A399-1CF1-89E0CE45A03C}"/>
          </ac:spMkLst>
        </pc:spChg>
        <pc:spChg chg="mod">
          <ac:chgData name="Mattia Zago" userId="868c17f2-5f7b-4625-be92-cbe91090d795" providerId="ADAL" clId="{CEE03CED-EFCF-4239-9F00-1F6D4EA6A9E8}" dt="2024-04-08T09:48:36.519" v="10246"/>
          <ac:spMkLst>
            <pc:docMk/>
            <pc:sldMk cId="726025319" sldId="370"/>
            <ac:spMk id="21" creationId="{BD9AFCC2-5874-C516-72CC-2284E3F8D2F8}"/>
          </ac:spMkLst>
        </pc:spChg>
        <pc:spChg chg="mod">
          <ac:chgData name="Mattia Zago" userId="868c17f2-5f7b-4625-be92-cbe91090d795" providerId="ADAL" clId="{CEE03CED-EFCF-4239-9F00-1F6D4EA6A9E8}" dt="2024-04-08T09:48:36.519" v="10246"/>
          <ac:spMkLst>
            <pc:docMk/>
            <pc:sldMk cId="726025319" sldId="370"/>
            <ac:spMk id="22" creationId="{D9594DEF-AEF2-AACD-BA6C-8F414230E5AA}"/>
          </ac:spMkLst>
        </pc:spChg>
        <pc:spChg chg="mod">
          <ac:chgData name="Mattia Zago" userId="868c17f2-5f7b-4625-be92-cbe91090d795" providerId="ADAL" clId="{CEE03CED-EFCF-4239-9F00-1F6D4EA6A9E8}" dt="2024-04-08T09:48:36.519" v="10246"/>
          <ac:spMkLst>
            <pc:docMk/>
            <pc:sldMk cId="726025319" sldId="370"/>
            <ac:spMk id="24" creationId="{4893D70E-E22A-4271-891D-6C95D8075B91}"/>
          </ac:spMkLst>
        </pc:spChg>
        <pc:spChg chg="mod">
          <ac:chgData name="Mattia Zago" userId="868c17f2-5f7b-4625-be92-cbe91090d795" providerId="ADAL" clId="{CEE03CED-EFCF-4239-9F00-1F6D4EA6A9E8}" dt="2024-04-08T09:48:36.519" v="10246"/>
          <ac:spMkLst>
            <pc:docMk/>
            <pc:sldMk cId="726025319" sldId="370"/>
            <ac:spMk id="25" creationId="{C2E88300-4D87-EED2-074F-082ED46FAB3D}"/>
          </ac:spMkLst>
        </pc:spChg>
        <pc:spChg chg="mod">
          <ac:chgData name="Mattia Zago" userId="868c17f2-5f7b-4625-be92-cbe91090d795" providerId="ADAL" clId="{CEE03CED-EFCF-4239-9F00-1F6D4EA6A9E8}" dt="2024-04-08T09:48:39.111" v="10247" actId="207"/>
          <ac:spMkLst>
            <pc:docMk/>
            <pc:sldMk cId="726025319" sldId="370"/>
            <ac:spMk id="27" creationId="{6F734171-B828-2FE8-8F84-70BC5635F295}"/>
          </ac:spMkLst>
        </pc:spChg>
        <pc:spChg chg="mod">
          <ac:chgData name="Mattia Zago" userId="868c17f2-5f7b-4625-be92-cbe91090d795" providerId="ADAL" clId="{CEE03CED-EFCF-4239-9F00-1F6D4EA6A9E8}" dt="2024-04-08T09:48:39.111" v="10247" actId="207"/>
          <ac:spMkLst>
            <pc:docMk/>
            <pc:sldMk cId="726025319" sldId="370"/>
            <ac:spMk id="28" creationId="{72CF7299-8F62-EE03-B468-EF85A7F81F76}"/>
          </ac:spMkLst>
        </pc:spChg>
        <pc:spChg chg="mod">
          <ac:chgData name="Mattia Zago" userId="868c17f2-5f7b-4625-be92-cbe91090d795" providerId="ADAL" clId="{CEE03CED-EFCF-4239-9F00-1F6D4EA6A9E8}" dt="2024-04-08T09:48:36.519" v="10246"/>
          <ac:spMkLst>
            <pc:docMk/>
            <pc:sldMk cId="726025319" sldId="370"/>
            <ac:spMk id="29" creationId="{CD01E52D-56FE-57DC-75B0-7983E76AAD75}"/>
          </ac:spMkLst>
        </pc:spChg>
        <pc:spChg chg="mod">
          <ac:chgData name="Mattia Zago" userId="868c17f2-5f7b-4625-be92-cbe91090d795" providerId="ADAL" clId="{CEE03CED-EFCF-4239-9F00-1F6D4EA6A9E8}" dt="2024-04-08T09:48:36.519" v="10246"/>
          <ac:spMkLst>
            <pc:docMk/>
            <pc:sldMk cId="726025319" sldId="370"/>
            <ac:spMk id="30" creationId="{395ECDD2-956F-EF77-6F23-83C197C20678}"/>
          </ac:spMkLst>
        </pc:spChg>
        <pc:grpChg chg="add mod">
          <ac:chgData name="Mattia Zago" userId="868c17f2-5f7b-4625-be92-cbe91090d795" providerId="ADAL" clId="{CEE03CED-EFCF-4239-9F00-1F6D4EA6A9E8}" dt="2024-04-08T09:48:36.519" v="10246"/>
          <ac:grpSpMkLst>
            <pc:docMk/>
            <pc:sldMk cId="726025319" sldId="370"/>
            <ac:grpSpMk id="11" creationId="{942D163F-9098-BE39-208A-5C143DAC8053}"/>
          </ac:grpSpMkLst>
        </pc:grpChg>
        <pc:grpChg chg="mod">
          <ac:chgData name="Mattia Zago" userId="868c17f2-5f7b-4625-be92-cbe91090d795" providerId="ADAL" clId="{CEE03CED-EFCF-4239-9F00-1F6D4EA6A9E8}" dt="2024-04-08T09:48:36.519" v="10246"/>
          <ac:grpSpMkLst>
            <pc:docMk/>
            <pc:sldMk cId="726025319" sldId="370"/>
            <ac:grpSpMk id="12" creationId="{9932B8F7-7C6F-8B85-797C-CD9B1D525453}"/>
          </ac:grpSpMkLst>
        </pc:grpChg>
        <pc:picChg chg="del">
          <ac:chgData name="Mattia Zago" userId="868c17f2-5f7b-4625-be92-cbe91090d795" providerId="ADAL" clId="{CEE03CED-EFCF-4239-9F00-1F6D4EA6A9E8}" dt="2024-04-09T16:30:55.957" v="11125" actId="478"/>
          <ac:picMkLst>
            <pc:docMk/>
            <pc:sldMk cId="726025319" sldId="370"/>
            <ac:picMk id="3" creationId="{9D3C1C24-9A16-FF7B-4266-A84E28FB1FAE}"/>
          </ac:picMkLst>
        </pc:picChg>
        <pc:picChg chg="add del mod modCrop">
          <ac:chgData name="Mattia Zago" userId="868c17f2-5f7b-4625-be92-cbe91090d795" providerId="ADAL" clId="{CEE03CED-EFCF-4239-9F00-1F6D4EA6A9E8}" dt="2024-04-09T16:30:55.957" v="11125" actId="478"/>
          <ac:picMkLst>
            <pc:docMk/>
            <pc:sldMk cId="726025319" sldId="370"/>
            <ac:picMk id="4" creationId="{4691E7D7-49F1-FD2F-0F8D-6B5C4F4AD115}"/>
          </ac:picMkLst>
        </pc:picChg>
        <pc:picChg chg="add del mod modCrop">
          <ac:chgData name="Mattia Zago" userId="868c17f2-5f7b-4625-be92-cbe91090d795" providerId="ADAL" clId="{CEE03CED-EFCF-4239-9F00-1F6D4EA6A9E8}" dt="2024-04-09T16:30:55.957" v="11125" actId="478"/>
          <ac:picMkLst>
            <pc:docMk/>
            <pc:sldMk cId="726025319" sldId="370"/>
            <ac:picMk id="5" creationId="{1485D7C7-D280-CF9C-AA75-20A1680C6242}"/>
          </ac:picMkLst>
        </pc:picChg>
        <pc:picChg chg="del">
          <ac:chgData name="Mattia Zago" userId="868c17f2-5f7b-4625-be92-cbe91090d795" providerId="ADAL" clId="{CEE03CED-EFCF-4239-9F00-1F6D4EA6A9E8}" dt="2024-04-09T16:30:55.957" v="11125" actId="478"/>
          <ac:picMkLst>
            <pc:docMk/>
            <pc:sldMk cId="726025319" sldId="370"/>
            <ac:picMk id="6" creationId="{5BF75A11-436B-D3F3-F8F0-EF23DEABA6E4}"/>
          </ac:picMkLst>
        </pc:picChg>
        <pc:picChg chg="del">
          <ac:chgData name="Mattia Zago" userId="868c17f2-5f7b-4625-be92-cbe91090d795" providerId="ADAL" clId="{CEE03CED-EFCF-4239-9F00-1F6D4EA6A9E8}" dt="2024-04-09T16:30:55.957" v="11125" actId="478"/>
          <ac:picMkLst>
            <pc:docMk/>
            <pc:sldMk cId="726025319" sldId="370"/>
            <ac:picMk id="14" creationId="{0385B83A-E2DC-D428-2513-92EB19596EA9}"/>
          </ac:picMkLst>
        </pc:picChg>
        <pc:picChg chg="del">
          <ac:chgData name="Mattia Zago" userId="868c17f2-5f7b-4625-be92-cbe91090d795" providerId="ADAL" clId="{CEE03CED-EFCF-4239-9F00-1F6D4EA6A9E8}" dt="2024-04-09T16:30:55.957" v="11125" actId="478"/>
          <ac:picMkLst>
            <pc:docMk/>
            <pc:sldMk cId="726025319" sldId="370"/>
            <ac:picMk id="15" creationId="{FD301B11-926C-4047-FDAF-384DAB7DA8D9}"/>
          </ac:picMkLst>
        </pc:picChg>
        <pc:picChg chg="del">
          <ac:chgData name="Mattia Zago" userId="868c17f2-5f7b-4625-be92-cbe91090d795" providerId="ADAL" clId="{CEE03CED-EFCF-4239-9F00-1F6D4EA6A9E8}" dt="2024-04-09T16:30:55.957" v="11125" actId="478"/>
          <ac:picMkLst>
            <pc:docMk/>
            <pc:sldMk cId="726025319" sldId="370"/>
            <ac:picMk id="17" creationId="{BBABECE9-E36E-368A-57D4-5080CA4753A0}"/>
          </ac:picMkLst>
        </pc:picChg>
        <pc:picChg chg="add mod ord">
          <ac:chgData name="Mattia Zago" userId="868c17f2-5f7b-4625-be92-cbe91090d795" providerId="ADAL" clId="{CEE03CED-EFCF-4239-9F00-1F6D4EA6A9E8}" dt="2024-04-09T16:31:10.620" v="11129" actId="14826"/>
          <ac:picMkLst>
            <pc:docMk/>
            <pc:sldMk cId="726025319" sldId="370"/>
            <ac:picMk id="31" creationId="{C5B33C36-3860-6D32-E4BD-D9360CEAD2D6}"/>
          </ac:picMkLst>
        </pc:picChg>
        <pc:cxnChg chg="del mod">
          <ac:chgData name="Mattia Zago" userId="868c17f2-5f7b-4625-be92-cbe91090d795" providerId="ADAL" clId="{CEE03CED-EFCF-4239-9F00-1F6D4EA6A9E8}" dt="2024-04-09T16:30:55.957" v="11125" actId="478"/>
          <ac:cxnSpMkLst>
            <pc:docMk/>
            <pc:sldMk cId="726025319" sldId="370"/>
            <ac:cxnSpMk id="18" creationId="{CAEC82F7-AAEF-15EE-014F-CCF43FD343A9}"/>
          </ac:cxnSpMkLst>
        </pc:cxnChg>
        <pc:cxnChg chg="del mod">
          <ac:chgData name="Mattia Zago" userId="868c17f2-5f7b-4625-be92-cbe91090d795" providerId="ADAL" clId="{CEE03CED-EFCF-4239-9F00-1F6D4EA6A9E8}" dt="2024-04-09T16:30:55.957" v="11125" actId="478"/>
          <ac:cxnSpMkLst>
            <pc:docMk/>
            <pc:sldMk cId="726025319" sldId="370"/>
            <ac:cxnSpMk id="20" creationId="{9BF6D000-1F44-A1A3-6EA6-8C1C1E28BCE8}"/>
          </ac:cxnSpMkLst>
        </pc:cxnChg>
        <pc:cxnChg chg="del mod">
          <ac:chgData name="Mattia Zago" userId="868c17f2-5f7b-4625-be92-cbe91090d795" providerId="ADAL" clId="{CEE03CED-EFCF-4239-9F00-1F6D4EA6A9E8}" dt="2024-04-09T16:30:55.957" v="11125" actId="478"/>
          <ac:cxnSpMkLst>
            <pc:docMk/>
            <pc:sldMk cId="726025319" sldId="370"/>
            <ac:cxnSpMk id="23" creationId="{C20D3DBB-6D6D-F5C6-3A1B-0A7A29C58E53}"/>
          </ac:cxnSpMkLst>
        </pc:cxnChg>
        <pc:cxnChg chg="add mod">
          <ac:chgData name="Mattia Zago" userId="868c17f2-5f7b-4625-be92-cbe91090d795" providerId="ADAL" clId="{CEE03CED-EFCF-4239-9F00-1F6D4EA6A9E8}" dt="2024-04-09T16:33:37.370" v="11164" actId="14100"/>
          <ac:cxnSpMkLst>
            <pc:docMk/>
            <pc:sldMk cId="726025319" sldId="370"/>
            <ac:cxnSpMk id="32" creationId="{3C92B1BB-B1C4-FCF1-E32C-7B4B701A3A4E}"/>
          </ac:cxnSpMkLst>
        </pc:cxnChg>
        <pc:cxnChg chg="add mod">
          <ac:chgData name="Mattia Zago" userId="868c17f2-5f7b-4625-be92-cbe91090d795" providerId="ADAL" clId="{CEE03CED-EFCF-4239-9F00-1F6D4EA6A9E8}" dt="2024-04-09T16:33:41.280" v="11166" actId="14100"/>
          <ac:cxnSpMkLst>
            <pc:docMk/>
            <pc:sldMk cId="726025319" sldId="370"/>
            <ac:cxnSpMk id="35" creationId="{C252BB66-683F-176D-5437-6EDDAB42FC10}"/>
          </ac:cxnSpMkLst>
        </pc:cxnChg>
        <pc:cxnChg chg="add mod">
          <ac:chgData name="Mattia Zago" userId="868c17f2-5f7b-4625-be92-cbe91090d795" providerId="ADAL" clId="{CEE03CED-EFCF-4239-9F00-1F6D4EA6A9E8}" dt="2024-04-09T16:33:47.799" v="11169" actId="14100"/>
          <ac:cxnSpMkLst>
            <pc:docMk/>
            <pc:sldMk cId="726025319" sldId="370"/>
            <ac:cxnSpMk id="37" creationId="{4F3A7763-D3F7-C65F-3DDE-CC123FAC65F5}"/>
          </ac:cxnSpMkLst>
        </pc:cxnChg>
      </pc:sldChg>
      <pc:sldChg chg="addSp delSp modSp add mod modClrScheme chgLayout modNotesTx">
        <pc:chgData name="Mattia Zago" userId="868c17f2-5f7b-4625-be92-cbe91090d795" providerId="ADAL" clId="{CEE03CED-EFCF-4239-9F00-1F6D4EA6A9E8}" dt="2024-04-11T12:22:11.517" v="17805" actId="20577"/>
        <pc:sldMkLst>
          <pc:docMk/>
          <pc:sldMk cId="3029511657" sldId="371"/>
        </pc:sldMkLst>
        <pc:spChg chg="mod ord">
          <ac:chgData name="Mattia Zago" userId="868c17f2-5f7b-4625-be92-cbe91090d795" providerId="ADAL" clId="{CEE03CED-EFCF-4239-9F00-1F6D4EA6A9E8}" dt="2024-04-09T16:31:20.135" v="11131" actId="700"/>
          <ac:spMkLst>
            <pc:docMk/>
            <pc:sldMk cId="3029511657" sldId="371"/>
            <ac:spMk id="2" creationId="{D51AD3C7-298F-4B59-A4C9-1D3C18F28D0D}"/>
          </ac:spMkLst>
        </pc:spChg>
        <pc:spChg chg="mod ord">
          <ac:chgData name="Mattia Zago" userId="868c17f2-5f7b-4625-be92-cbe91090d795" providerId="ADAL" clId="{CEE03CED-EFCF-4239-9F00-1F6D4EA6A9E8}" dt="2024-04-09T16:31:20.135" v="11131" actId="700"/>
          <ac:spMkLst>
            <pc:docMk/>
            <pc:sldMk cId="3029511657" sldId="371"/>
            <ac:spMk id="7" creationId="{32B7404C-A11F-601D-3001-D69AEB7C0CFD}"/>
          </ac:spMkLst>
        </pc:spChg>
        <pc:spChg chg="mod ord">
          <ac:chgData name="Mattia Zago" userId="868c17f2-5f7b-4625-be92-cbe91090d795" providerId="ADAL" clId="{CEE03CED-EFCF-4239-9F00-1F6D4EA6A9E8}" dt="2024-04-09T16:31:20.135" v="11131" actId="700"/>
          <ac:spMkLst>
            <pc:docMk/>
            <pc:sldMk cId="3029511657" sldId="371"/>
            <ac:spMk id="8" creationId="{DBF8066E-652D-4530-4F13-ED8D83771F93}"/>
          </ac:spMkLst>
        </pc:spChg>
        <pc:spChg chg="mod ord">
          <ac:chgData name="Mattia Zago" userId="868c17f2-5f7b-4625-be92-cbe91090d795" providerId="ADAL" clId="{CEE03CED-EFCF-4239-9F00-1F6D4EA6A9E8}" dt="2024-04-09T16:31:20.135" v="11131" actId="700"/>
          <ac:spMkLst>
            <pc:docMk/>
            <pc:sldMk cId="3029511657" sldId="371"/>
            <ac:spMk id="9" creationId="{49333C18-D917-3092-73B1-F76794DCF6CE}"/>
          </ac:spMkLst>
        </pc:spChg>
        <pc:spChg chg="add mod">
          <ac:chgData name="Mattia Zago" userId="868c17f2-5f7b-4625-be92-cbe91090d795" providerId="ADAL" clId="{CEE03CED-EFCF-4239-9F00-1F6D4EA6A9E8}" dt="2024-04-08T08:56:25.019" v="9996" actId="207"/>
          <ac:spMkLst>
            <pc:docMk/>
            <pc:sldMk cId="3029511657" sldId="371"/>
            <ac:spMk id="11" creationId="{6C83CF9B-152A-F467-5705-33AF96FA6E79}"/>
          </ac:spMkLst>
        </pc:spChg>
        <pc:spChg chg="mod">
          <ac:chgData name="Mattia Zago" userId="868c17f2-5f7b-4625-be92-cbe91090d795" providerId="ADAL" clId="{CEE03CED-EFCF-4239-9F00-1F6D4EA6A9E8}" dt="2024-04-08T09:49:06.981" v="10256" actId="20577"/>
          <ac:spMkLst>
            <pc:docMk/>
            <pc:sldMk cId="3029511657" sldId="371"/>
            <ac:spMk id="21" creationId="{37CBEC69-3A16-BFFE-6E94-796FF12C1D78}"/>
          </ac:spMkLst>
        </pc:spChg>
        <pc:spChg chg="mod">
          <ac:chgData name="Mattia Zago" userId="868c17f2-5f7b-4625-be92-cbe91090d795" providerId="ADAL" clId="{CEE03CED-EFCF-4239-9F00-1F6D4EA6A9E8}" dt="2024-04-08T09:48:22.339" v="10244"/>
          <ac:spMkLst>
            <pc:docMk/>
            <pc:sldMk cId="3029511657" sldId="371"/>
            <ac:spMk id="22" creationId="{0EE6C24C-ACB4-3E29-8A41-825DFB74F24F}"/>
          </ac:spMkLst>
        </pc:spChg>
        <pc:spChg chg="mod">
          <ac:chgData name="Mattia Zago" userId="868c17f2-5f7b-4625-be92-cbe91090d795" providerId="ADAL" clId="{CEE03CED-EFCF-4239-9F00-1F6D4EA6A9E8}" dt="2024-04-08T09:48:22.339" v="10244"/>
          <ac:spMkLst>
            <pc:docMk/>
            <pc:sldMk cId="3029511657" sldId="371"/>
            <ac:spMk id="24" creationId="{9433AA11-0AA6-0F9B-AFBE-246A143DDCF6}"/>
          </ac:spMkLst>
        </pc:spChg>
        <pc:spChg chg="mod">
          <ac:chgData name="Mattia Zago" userId="868c17f2-5f7b-4625-be92-cbe91090d795" providerId="ADAL" clId="{CEE03CED-EFCF-4239-9F00-1F6D4EA6A9E8}" dt="2024-04-08T09:48:28.020" v="10245" actId="207"/>
          <ac:spMkLst>
            <pc:docMk/>
            <pc:sldMk cId="3029511657" sldId="371"/>
            <ac:spMk id="25" creationId="{7DF59A76-1FA5-3CA5-E0FF-C2A9B1C56F09}"/>
          </ac:spMkLst>
        </pc:spChg>
        <pc:spChg chg="mod">
          <ac:chgData name="Mattia Zago" userId="868c17f2-5f7b-4625-be92-cbe91090d795" providerId="ADAL" clId="{CEE03CED-EFCF-4239-9F00-1F6D4EA6A9E8}" dt="2024-04-08T09:48:28.020" v="10245" actId="207"/>
          <ac:spMkLst>
            <pc:docMk/>
            <pc:sldMk cId="3029511657" sldId="371"/>
            <ac:spMk id="27" creationId="{5A1832AA-FC81-8FC8-5BD8-03BA754DE209}"/>
          </ac:spMkLst>
        </pc:spChg>
        <pc:spChg chg="mod">
          <ac:chgData name="Mattia Zago" userId="868c17f2-5f7b-4625-be92-cbe91090d795" providerId="ADAL" clId="{CEE03CED-EFCF-4239-9F00-1F6D4EA6A9E8}" dt="2024-04-08T09:48:28.020" v="10245" actId="207"/>
          <ac:spMkLst>
            <pc:docMk/>
            <pc:sldMk cId="3029511657" sldId="371"/>
            <ac:spMk id="28" creationId="{ADFEB815-0628-30F9-E787-29CD374A474A}"/>
          </ac:spMkLst>
        </pc:spChg>
        <pc:spChg chg="mod">
          <ac:chgData name="Mattia Zago" userId="868c17f2-5f7b-4625-be92-cbe91090d795" providerId="ADAL" clId="{CEE03CED-EFCF-4239-9F00-1F6D4EA6A9E8}" dt="2024-04-08T09:48:28.020" v="10245" actId="207"/>
          <ac:spMkLst>
            <pc:docMk/>
            <pc:sldMk cId="3029511657" sldId="371"/>
            <ac:spMk id="29" creationId="{A0D9AC35-C69B-45C6-4B08-BD2370B01CBF}"/>
          </ac:spMkLst>
        </pc:spChg>
        <pc:spChg chg="mod">
          <ac:chgData name="Mattia Zago" userId="868c17f2-5f7b-4625-be92-cbe91090d795" providerId="ADAL" clId="{CEE03CED-EFCF-4239-9F00-1F6D4EA6A9E8}" dt="2024-04-08T09:48:22.339" v="10244"/>
          <ac:spMkLst>
            <pc:docMk/>
            <pc:sldMk cId="3029511657" sldId="371"/>
            <ac:spMk id="30" creationId="{8E1307CD-9BC5-E5AD-9B3D-7BEE553C6DCE}"/>
          </ac:spMkLst>
        </pc:spChg>
        <pc:spChg chg="mod">
          <ac:chgData name="Mattia Zago" userId="868c17f2-5f7b-4625-be92-cbe91090d795" providerId="ADAL" clId="{CEE03CED-EFCF-4239-9F00-1F6D4EA6A9E8}" dt="2024-04-08T09:48:22.339" v="10244"/>
          <ac:spMkLst>
            <pc:docMk/>
            <pc:sldMk cId="3029511657" sldId="371"/>
            <ac:spMk id="31" creationId="{E7599DE7-34AA-6357-4FE6-DC6A3A75F878}"/>
          </ac:spMkLst>
        </pc:spChg>
        <pc:spChg chg="mod">
          <ac:chgData name="Mattia Zago" userId="868c17f2-5f7b-4625-be92-cbe91090d795" providerId="ADAL" clId="{CEE03CED-EFCF-4239-9F00-1F6D4EA6A9E8}" dt="2024-04-08T09:48:22.339" v="10244"/>
          <ac:spMkLst>
            <pc:docMk/>
            <pc:sldMk cId="3029511657" sldId="371"/>
            <ac:spMk id="32" creationId="{DDE5120F-5CDD-0CB1-8028-3B8625E7BA66}"/>
          </ac:spMkLst>
        </pc:spChg>
        <pc:spChg chg="mod">
          <ac:chgData name="Mattia Zago" userId="868c17f2-5f7b-4625-be92-cbe91090d795" providerId="ADAL" clId="{CEE03CED-EFCF-4239-9F00-1F6D4EA6A9E8}" dt="2024-04-08T09:48:22.339" v="10244"/>
          <ac:spMkLst>
            <pc:docMk/>
            <pc:sldMk cId="3029511657" sldId="371"/>
            <ac:spMk id="33" creationId="{1B56F6E9-A514-210E-1D8A-C6718551F8A4}"/>
          </ac:spMkLst>
        </pc:spChg>
        <pc:grpChg chg="add mod">
          <ac:chgData name="Mattia Zago" userId="868c17f2-5f7b-4625-be92-cbe91090d795" providerId="ADAL" clId="{CEE03CED-EFCF-4239-9F00-1F6D4EA6A9E8}" dt="2024-04-08T09:48:22.339" v="10244"/>
          <ac:grpSpMkLst>
            <pc:docMk/>
            <pc:sldMk cId="3029511657" sldId="371"/>
            <ac:grpSpMk id="16" creationId="{164DA2B0-53C7-CDD5-96C1-1173C30A4546}"/>
          </ac:grpSpMkLst>
        </pc:grpChg>
        <pc:grpChg chg="mod">
          <ac:chgData name="Mattia Zago" userId="868c17f2-5f7b-4625-be92-cbe91090d795" providerId="ADAL" clId="{CEE03CED-EFCF-4239-9F00-1F6D4EA6A9E8}" dt="2024-04-08T09:48:22.339" v="10244"/>
          <ac:grpSpMkLst>
            <pc:docMk/>
            <pc:sldMk cId="3029511657" sldId="371"/>
            <ac:grpSpMk id="19" creationId="{4CD52FA5-66F1-B4FA-BC9C-22684DEF311E}"/>
          </ac:grpSpMkLst>
        </pc:grpChg>
        <pc:picChg chg="del">
          <ac:chgData name="Mattia Zago" userId="868c17f2-5f7b-4625-be92-cbe91090d795" providerId="ADAL" clId="{CEE03CED-EFCF-4239-9F00-1F6D4EA6A9E8}" dt="2024-04-09T16:31:17.822" v="11130" actId="478"/>
          <ac:picMkLst>
            <pc:docMk/>
            <pc:sldMk cId="3029511657" sldId="371"/>
            <ac:picMk id="3" creationId="{9D3C1C24-9A16-FF7B-4266-A84E28FB1FAE}"/>
          </ac:picMkLst>
        </pc:picChg>
        <pc:picChg chg="del">
          <ac:chgData name="Mattia Zago" userId="868c17f2-5f7b-4625-be92-cbe91090d795" providerId="ADAL" clId="{CEE03CED-EFCF-4239-9F00-1F6D4EA6A9E8}" dt="2024-04-09T16:31:17.822" v="11130" actId="478"/>
          <ac:picMkLst>
            <pc:docMk/>
            <pc:sldMk cId="3029511657" sldId="371"/>
            <ac:picMk id="4" creationId="{4691E7D7-49F1-FD2F-0F8D-6B5C4F4AD115}"/>
          </ac:picMkLst>
        </pc:picChg>
        <pc:picChg chg="del">
          <ac:chgData name="Mattia Zago" userId="868c17f2-5f7b-4625-be92-cbe91090d795" providerId="ADAL" clId="{CEE03CED-EFCF-4239-9F00-1F6D4EA6A9E8}" dt="2024-04-09T16:31:17.822" v="11130" actId="478"/>
          <ac:picMkLst>
            <pc:docMk/>
            <pc:sldMk cId="3029511657" sldId="371"/>
            <ac:picMk id="5" creationId="{1485D7C7-D280-CF9C-AA75-20A1680C6242}"/>
          </ac:picMkLst>
        </pc:picChg>
        <pc:picChg chg="del">
          <ac:chgData name="Mattia Zago" userId="868c17f2-5f7b-4625-be92-cbe91090d795" providerId="ADAL" clId="{CEE03CED-EFCF-4239-9F00-1F6D4EA6A9E8}" dt="2024-04-09T16:31:17.822" v="11130" actId="478"/>
          <ac:picMkLst>
            <pc:docMk/>
            <pc:sldMk cId="3029511657" sldId="371"/>
            <ac:picMk id="6" creationId="{5BF75A11-436B-D3F3-F8F0-EF23DEABA6E4}"/>
          </ac:picMkLst>
        </pc:picChg>
        <pc:picChg chg="add del mod modCrop">
          <ac:chgData name="Mattia Zago" userId="868c17f2-5f7b-4625-be92-cbe91090d795" providerId="ADAL" clId="{CEE03CED-EFCF-4239-9F00-1F6D4EA6A9E8}" dt="2024-04-09T16:31:17.822" v="11130" actId="478"/>
          <ac:picMkLst>
            <pc:docMk/>
            <pc:sldMk cId="3029511657" sldId="371"/>
            <ac:picMk id="12" creationId="{7E330DA7-F57B-854F-E6EF-C46670404761}"/>
          </ac:picMkLst>
        </pc:picChg>
        <pc:picChg chg="add del mod modCrop">
          <ac:chgData name="Mattia Zago" userId="868c17f2-5f7b-4625-be92-cbe91090d795" providerId="ADAL" clId="{CEE03CED-EFCF-4239-9F00-1F6D4EA6A9E8}" dt="2024-04-09T16:31:17.822" v="11130" actId="478"/>
          <ac:picMkLst>
            <pc:docMk/>
            <pc:sldMk cId="3029511657" sldId="371"/>
            <ac:picMk id="13" creationId="{9B4A0082-6196-B10C-6CF2-580FE4D1D658}"/>
          </ac:picMkLst>
        </pc:picChg>
        <pc:picChg chg="del">
          <ac:chgData name="Mattia Zago" userId="868c17f2-5f7b-4625-be92-cbe91090d795" providerId="ADAL" clId="{CEE03CED-EFCF-4239-9F00-1F6D4EA6A9E8}" dt="2024-04-09T16:31:17.822" v="11130" actId="478"/>
          <ac:picMkLst>
            <pc:docMk/>
            <pc:sldMk cId="3029511657" sldId="371"/>
            <ac:picMk id="14" creationId="{0385B83A-E2DC-D428-2513-92EB19596EA9}"/>
          </ac:picMkLst>
        </pc:picChg>
        <pc:picChg chg="del">
          <ac:chgData name="Mattia Zago" userId="868c17f2-5f7b-4625-be92-cbe91090d795" providerId="ADAL" clId="{CEE03CED-EFCF-4239-9F00-1F6D4EA6A9E8}" dt="2024-04-09T16:31:17.822" v="11130" actId="478"/>
          <ac:picMkLst>
            <pc:docMk/>
            <pc:sldMk cId="3029511657" sldId="371"/>
            <ac:picMk id="15" creationId="{FD301B11-926C-4047-FDAF-384DAB7DA8D9}"/>
          </ac:picMkLst>
        </pc:picChg>
        <pc:picChg chg="del">
          <ac:chgData name="Mattia Zago" userId="868c17f2-5f7b-4625-be92-cbe91090d795" providerId="ADAL" clId="{CEE03CED-EFCF-4239-9F00-1F6D4EA6A9E8}" dt="2024-04-09T16:31:17.822" v="11130" actId="478"/>
          <ac:picMkLst>
            <pc:docMk/>
            <pc:sldMk cId="3029511657" sldId="371"/>
            <ac:picMk id="17" creationId="{BBABECE9-E36E-368A-57D4-5080CA4753A0}"/>
          </ac:picMkLst>
        </pc:picChg>
        <pc:picChg chg="add mod ord">
          <ac:chgData name="Mattia Zago" userId="868c17f2-5f7b-4625-be92-cbe91090d795" providerId="ADAL" clId="{CEE03CED-EFCF-4239-9F00-1F6D4EA6A9E8}" dt="2024-04-09T16:31:31.946" v="11134" actId="14826"/>
          <ac:picMkLst>
            <pc:docMk/>
            <pc:sldMk cId="3029511657" sldId="371"/>
            <ac:picMk id="34" creationId="{38AAE41B-C506-BAD6-E3CF-47964763C3CD}"/>
          </ac:picMkLst>
        </pc:picChg>
        <pc:cxnChg chg="del mod">
          <ac:chgData name="Mattia Zago" userId="868c17f2-5f7b-4625-be92-cbe91090d795" providerId="ADAL" clId="{CEE03CED-EFCF-4239-9F00-1F6D4EA6A9E8}" dt="2024-04-09T16:31:17.822" v="11130" actId="478"/>
          <ac:cxnSpMkLst>
            <pc:docMk/>
            <pc:sldMk cId="3029511657" sldId="371"/>
            <ac:cxnSpMk id="18" creationId="{CAEC82F7-AAEF-15EE-014F-CCF43FD343A9}"/>
          </ac:cxnSpMkLst>
        </pc:cxnChg>
        <pc:cxnChg chg="del mod">
          <ac:chgData name="Mattia Zago" userId="868c17f2-5f7b-4625-be92-cbe91090d795" providerId="ADAL" clId="{CEE03CED-EFCF-4239-9F00-1F6D4EA6A9E8}" dt="2024-04-09T16:31:17.822" v="11130" actId="478"/>
          <ac:cxnSpMkLst>
            <pc:docMk/>
            <pc:sldMk cId="3029511657" sldId="371"/>
            <ac:cxnSpMk id="20" creationId="{9BF6D000-1F44-A1A3-6EA6-8C1C1E28BCE8}"/>
          </ac:cxnSpMkLst>
        </pc:cxnChg>
        <pc:cxnChg chg="del mod">
          <ac:chgData name="Mattia Zago" userId="868c17f2-5f7b-4625-be92-cbe91090d795" providerId="ADAL" clId="{CEE03CED-EFCF-4239-9F00-1F6D4EA6A9E8}" dt="2024-04-09T16:31:17.822" v="11130" actId="478"/>
          <ac:cxnSpMkLst>
            <pc:docMk/>
            <pc:sldMk cId="3029511657" sldId="371"/>
            <ac:cxnSpMk id="23" creationId="{C20D3DBB-6D6D-F5C6-3A1B-0A7A29C58E53}"/>
          </ac:cxnSpMkLst>
        </pc:cxnChg>
        <pc:cxnChg chg="add del mod">
          <ac:chgData name="Mattia Zago" userId="868c17f2-5f7b-4625-be92-cbe91090d795" providerId="ADAL" clId="{CEE03CED-EFCF-4239-9F00-1F6D4EA6A9E8}" dt="2024-04-09T16:35:02.520" v="11330" actId="478"/>
          <ac:cxnSpMkLst>
            <pc:docMk/>
            <pc:sldMk cId="3029511657" sldId="371"/>
            <ac:cxnSpMk id="35" creationId="{93E1F204-20AB-7892-31F5-81AC4D4715C3}"/>
          </ac:cxnSpMkLst>
        </pc:cxnChg>
      </pc:sldChg>
      <pc:sldChg chg="addSp delSp modSp add mod modClrScheme chgLayout modNotesTx">
        <pc:chgData name="Mattia Zago" userId="868c17f2-5f7b-4625-be92-cbe91090d795" providerId="ADAL" clId="{CEE03CED-EFCF-4239-9F00-1F6D4EA6A9E8}" dt="2024-04-11T12:24:26.496" v="18327" actId="20577"/>
        <pc:sldMkLst>
          <pc:docMk/>
          <pc:sldMk cId="1979609252" sldId="372"/>
        </pc:sldMkLst>
        <pc:spChg chg="mod ord">
          <ac:chgData name="Mattia Zago" userId="868c17f2-5f7b-4625-be92-cbe91090d795" providerId="ADAL" clId="{CEE03CED-EFCF-4239-9F00-1F6D4EA6A9E8}" dt="2024-04-09T16:31:43.908" v="11136" actId="700"/>
          <ac:spMkLst>
            <pc:docMk/>
            <pc:sldMk cId="1979609252" sldId="372"/>
            <ac:spMk id="2" creationId="{D51AD3C7-298F-4B59-A4C9-1D3C18F28D0D}"/>
          </ac:spMkLst>
        </pc:spChg>
        <pc:spChg chg="mod ord">
          <ac:chgData name="Mattia Zago" userId="868c17f2-5f7b-4625-be92-cbe91090d795" providerId="ADAL" clId="{CEE03CED-EFCF-4239-9F00-1F6D4EA6A9E8}" dt="2024-04-09T16:31:43.908" v="11136" actId="700"/>
          <ac:spMkLst>
            <pc:docMk/>
            <pc:sldMk cId="1979609252" sldId="372"/>
            <ac:spMk id="7" creationId="{32B7404C-A11F-601D-3001-D69AEB7C0CFD}"/>
          </ac:spMkLst>
        </pc:spChg>
        <pc:spChg chg="mod ord">
          <ac:chgData name="Mattia Zago" userId="868c17f2-5f7b-4625-be92-cbe91090d795" providerId="ADAL" clId="{CEE03CED-EFCF-4239-9F00-1F6D4EA6A9E8}" dt="2024-04-09T16:31:43.908" v="11136" actId="700"/>
          <ac:spMkLst>
            <pc:docMk/>
            <pc:sldMk cId="1979609252" sldId="372"/>
            <ac:spMk id="8" creationId="{DBF8066E-652D-4530-4F13-ED8D83771F93}"/>
          </ac:spMkLst>
        </pc:spChg>
        <pc:spChg chg="mod ord">
          <ac:chgData name="Mattia Zago" userId="868c17f2-5f7b-4625-be92-cbe91090d795" providerId="ADAL" clId="{CEE03CED-EFCF-4239-9F00-1F6D4EA6A9E8}" dt="2024-04-09T16:31:43.908" v="11136" actId="700"/>
          <ac:spMkLst>
            <pc:docMk/>
            <pc:sldMk cId="1979609252" sldId="372"/>
            <ac:spMk id="9" creationId="{49333C18-D917-3092-73B1-F76794DCF6CE}"/>
          </ac:spMkLst>
        </pc:spChg>
        <pc:spChg chg="add mod">
          <ac:chgData name="Mattia Zago" userId="868c17f2-5f7b-4625-be92-cbe91090d795" providerId="ADAL" clId="{CEE03CED-EFCF-4239-9F00-1F6D4EA6A9E8}" dt="2024-04-08T08:58:48.734" v="10013" actId="20577"/>
          <ac:spMkLst>
            <pc:docMk/>
            <pc:sldMk cId="1979609252" sldId="372"/>
            <ac:spMk id="16" creationId="{02BAEE71-9848-E25E-A3DB-96876B2DCA96}"/>
          </ac:spMkLst>
        </pc:spChg>
        <pc:spChg chg="mod">
          <ac:chgData name="Mattia Zago" userId="868c17f2-5f7b-4625-be92-cbe91090d795" providerId="ADAL" clId="{CEE03CED-EFCF-4239-9F00-1F6D4EA6A9E8}" dt="2024-04-08T09:49:04.997" v="10254" actId="20577"/>
          <ac:spMkLst>
            <pc:docMk/>
            <pc:sldMk cId="1979609252" sldId="372"/>
            <ac:spMk id="25" creationId="{1C236AB4-04D6-B636-C816-5931792F5805}"/>
          </ac:spMkLst>
        </pc:spChg>
        <pc:spChg chg="mod">
          <ac:chgData name="Mattia Zago" userId="868c17f2-5f7b-4625-be92-cbe91090d795" providerId="ADAL" clId="{CEE03CED-EFCF-4239-9F00-1F6D4EA6A9E8}" dt="2024-04-08T09:48:14.928" v="10242"/>
          <ac:spMkLst>
            <pc:docMk/>
            <pc:sldMk cId="1979609252" sldId="372"/>
            <ac:spMk id="27" creationId="{FA4B5BFE-52C3-4A1D-156A-1E9A3411F331}"/>
          </ac:spMkLst>
        </pc:spChg>
        <pc:spChg chg="mod">
          <ac:chgData name="Mattia Zago" userId="868c17f2-5f7b-4625-be92-cbe91090d795" providerId="ADAL" clId="{CEE03CED-EFCF-4239-9F00-1F6D4EA6A9E8}" dt="2024-04-08T09:48:14.928" v="10242"/>
          <ac:spMkLst>
            <pc:docMk/>
            <pc:sldMk cId="1979609252" sldId="372"/>
            <ac:spMk id="28" creationId="{408DCF32-143A-EDC7-578A-E3AAAC3A95D5}"/>
          </ac:spMkLst>
        </pc:spChg>
        <pc:spChg chg="mod">
          <ac:chgData name="Mattia Zago" userId="868c17f2-5f7b-4625-be92-cbe91090d795" providerId="ADAL" clId="{CEE03CED-EFCF-4239-9F00-1F6D4EA6A9E8}" dt="2024-04-08T09:48:17.394" v="10243" actId="207"/>
          <ac:spMkLst>
            <pc:docMk/>
            <pc:sldMk cId="1979609252" sldId="372"/>
            <ac:spMk id="29" creationId="{9D54B644-0635-8372-C4C4-8D4FA33372D7}"/>
          </ac:spMkLst>
        </pc:spChg>
        <pc:spChg chg="mod">
          <ac:chgData name="Mattia Zago" userId="868c17f2-5f7b-4625-be92-cbe91090d795" providerId="ADAL" clId="{CEE03CED-EFCF-4239-9F00-1F6D4EA6A9E8}" dt="2024-04-08T09:48:17.394" v="10243" actId="207"/>
          <ac:spMkLst>
            <pc:docMk/>
            <pc:sldMk cId="1979609252" sldId="372"/>
            <ac:spMk id="30" creationId="{16186244-EAB0-53A6-0E9C-E83C1BC86A9F}"/>
          </ac:spMkLst>
        </pc:spChg>
        <pc:spChg chg="mod">
          <ac:chgData name="Mattia Zago" userId="868c17f2-5f7b-4625-be92-cbe91090d795" providerId="ADAL" clId="{CEE03CED-EFCF-4239-9F00-1F6D4EA6A9E8}" dt="2024-04-08T09:48:14.928" v="10242"/>
          <ac:spMkLst>
            <pc:docMk/>
            <pc:sldMk cId="1979609252" sldId="372"/>
            <ac:spMk id="31" creationId="{323C6F48-B69B-087D-22B6-90AC63505997}"/>
          </ac:spMkLst>
        </pc:spChg>
        <pc:spChg chg="mod">
          <ac:chgData name="Mattia Zago" userId="868c17f2-5f7b-4625-be92-cbe91090d795" providerId="ADAL" clId="{CEE03CED-EFCF-4239-9F00-1F6D4EA6A9E8}" dt="2024-04-08T09:48:14.928" v="10242"/>
          <ac:spMkLst>
            <pc:docMk/>
            <pc:sldMk cId="1979609252" sldId="372"/>
            <ac:spMk id="32" creationId="{397F64FB-885B-3B39-FFE9-1F0FF8C46440}"/>
          </ac:spMkLst>
        </pc:spChg>
        <pc:spChg chg="mod">
          <ac:chgData name="Mattia Zago" userId="868c17f2-5f7b-4625-be92-cbe91090d795" providerId="ADAL" clId="{CEE03CED-EFCF-4239-9F00-1F6D4EA6A9E8}" dt="2024-04-08T09:48:14.928" v="10242"/>
          <ac:spMkLst>
            <pc:docMk/>
            <pc:sldMk cId="1979609252" sldId="372"/>
            <ac:spMk id="33" creationId="{1D965736-B43F-A14C-54B1-6C801977495C}"/>
          </ac:spMkLst>
        </pc:spChg>
        <pc:spChg chg="mod">
          <ac:chgData name="Mattia Zago" userId="868c17f2-5f7b-4625-be92-cbe91090d795" providerId="ADAL" clId="{CEE03CED-EFCF-4239-9F00-1F6D4EA6A9E8}" dt="2024-04-08T09:48:14.928" v="10242"/>
          <ac:spMkLst>
            <pc:docMk/>
            <pc:sldMk cId="1979609252" sldId="372"/>
            <ac:spMk id="34" creationId="{C36AE601-DB6A-082B-57EC-E72B63F12DCB}"/>
          </ac:spMkLst>
        </pc:spChg>
        <pc:spChg chg="mod">
          <ac:chgData name="Mattia Zago" userId="868c17f2-5f7b-4625-be92-cbe91090d795" providerId="ADAL" clId="{CEE03CED-EFCF-4239-9F00-1F6D4EA6A9E8}" dt="2024-04-08T09:48:14.928" v="10242"/>
          <ac:spMkLst>
            <pc:docMk/>
            <pc:sldMk cId="1979609252" sldId="372"/>
            <ac:spMk id="35" creationId="{0915AE1B-DF46-0078-11F0-B2200339CB17}"/>
          </ac:spMkLst>
        </pc:spChg>
        <pc:spChg chg="mod">
          <ac:chgData name="Mattia Zago" userId="868c17f2-5f7b-4625-be92-cbe91090d795" providerId="ADAL" clId="{CEE03CED-EFCF-4239-9F00-1F6D4EA6A9E8}" dt="2024-04-08T09:48:14.928" v="10242"/>
          <ac:spMkLst>
            <pc:docMk/>
            <pc:sldMk cId="1979609252" sldId="372"/>
            <ac:spMk id="36" creationId="{6616FCC3-BFB3-C552-C468-9547C5D229AA}"/>
          </ac:spMkLst>
        </pc:spChg>
        <pc:grpChg chg="add mod">
          <ac:chgData name="Mattia Zago" userId="868c17f2-5f7b-4625-be92-cbe91090d795" providerId="ADAL" clId="{CEE03CED-EFCF-4239-9F00-1F6D4EA6A9E8}" dt="2024-04-08T09:48:14.928" v="10242"/>
          <ac:grpSpMkLst>
            <pc:docMk/>
            <pc:sldMk cId="1979609252" sldId="372"/>
            <ac:grpSpMk id="22" creationId="{2D2B01F6-87C2-8B87-708F-CDCFC6E5F89C}"/>
          </ac:grpSpMkLst>
        </pc:grpChg>
        <pc:grpChg chg="mod">
          <ac:chgData name="Mattia Zago" userId="868c17f2-5f7b-4625-be92-cbe91090d795" providerId="ADAL" clId="{CEE03CED-EFCF-4239-9F00-1F6D4EA6A9E8}" dt="2024-04-08T09:48:14.928" v="10242"/>
          <ac:grpSpMkLst>
            <pc:docMk/>
            <pc:sldMk cId="1979609252" sldId="372"/>
            <ac:grpSpMk id="24" creationId="{B1F57CCD-F5BC-C7CD-D132-B84C53730A7A}"/>
          </ac:grpSpMkLst>
        </pc:grpChg>
        <pc:picChg chg="del">
          <ac:chgData name="Mattia Zago" userId="868c17f2-5f7b-4625-be92-cbe91090d795" providerId="ADAL" clId="{CEE03CED-EFCF-4239-9F00-1F6D4EA6A9E8}" dt="2024-04-09T16:31:41.986" v="11135" actId="478"/>
          <ac:picMkLst>
            <pc:docMk/>
            <pc:sldMk cId="1979609252" sldId="372"/>
            <ac:picMk id="3" creationId="{9D3C1C24-9A16-FF7B-4266-A84E28FB1FAE}"/>
          </ac:picMkLst>
        </pc:picChg>
        <pc:picChg chg="del">
          <ac:chgData name="Mattia Zago" userId="868c17f2-5f7b-4625-be92-cbe91090d795" providerId="ADAL" clId="{CEE03CED-EFCF-4239-9F00-1F6D4EA6A9E8}" dt="2024-04-09T16:31:41.986" v="11135" actId="478"/>
          <ac:picMkLst>
            <pc:docMk/>
            <pc:sldMk cId="1979609252" sldId="372"/>
            <ac:picMk id="4" creationId="{4691E7D7-49F1-FD2F-0F8D-6B5C4F4AD115}"/>
          </ac:picMkLst>
        </pc:picChg>
        <pc:picChg chg="del">
          <ac:chgData name="Mattia Zago" userId="868c17f2-5f7b-4625-be92-cbe91090d795" providerId="ADAL" clId="{CEE03CED-EFCF-4239-9F00-1F6D4EA6A9E8}" dt="2024-04-09T16:31:41.986" v="11135" actId="478"/>
          <ac:picMkLst>
            <pc:docMk/>
            <pc:sldMk cId="1979609252" sldId="372"/>
            <ac:picMk id="5" creationId="{1485D7C7-D280-CF9C-AA75-20A1680C6242}"/>
          </ac:picMkLst>
        </pc:picChg>
        <pc:picChg chg="del">
          <ac:chgData name="Mattia Zago" userId="868c17f2-5f7b-4625-be92-cbe91090d795" providerId="ADAL" clId="{CEE03CED-EFCF-4239-9F00-1F6D4EA6A9E8}" dt="2024-04-09T16:31:41.986" v="11135" actId="478"/>
          <ac:picMkLst>
            <pc:docMk/>
            <pc:sldMk cId="1979609252" sldId="372"/>
            <ac:picMk id="6" creationId="{5BF75A11-436B-D3F3-F8F0-EF23DEABA6E4}"/>
          </ac:picMkLst>
        </pc:picChg>
        <pc:picChg chg="del">
          <ac:chgData name="Mattia Zago" userId="868c17f2-5f7b-4625-be92-cbe91090d795" providerId="ADAL" clId="{CEE03CED-EFCF-4239-9F00-1F6D4EA6A9E8}" dt="2024-04-09T16:31:41.986" v="11135" actId="478"/>
          <ac:picMkLst>
            <pc:docMk/>
            <pc:sldMk cId="1979609252" sldId="372"/>
            <ac:picMk id="12" creationId="{7E330DA7-F57B-854F-E6EF-C46670404761}"/>
          </ac:picMkLst>
        </pc:picChg>
        <pc:picChg chg="del">
          <ac:chgData name="Mattia Zago" userId="868c17f2-5f7b-4625-be92-cbe91090d795" providerId="ADAL" clId="{CEE03CED-EFCF-4239-9F00-1F6D4EA6A9E8}" dt="2024-04-09T16:31:41.986" v="11135" actId="478"/>
          <ac:picMkLst>
            <pc:docMk/>
            <pc:sldMk cId="1979609252" sldId="372"/>
            <ac:picMk id="13" creationId="{9B4A0082-6196-B10C-6CF2-580FE4D1D658}"/>
          </ac:picMkLst>
        </pc:picChg>
        <pc:picChg chg="del">
          <ac:chgData name="Mattia Zago" userId="868c17f2-5f7b-4625-be92-cbe91090d795" providerId="ADAL" clId="{CEE03CED-EFCF-4239-9F00-1F6D4EA6A9E8}" dt="2024-04-09T16:31:41.986" v="11135" actId="478"/>
          <ac:picMkLst>
            <pc:docMk/>
            <pc:sldMk cId="1979609252" sldId="372"/>
            <ac:picMk id="14" creationId="{0385B83A-E2DC-D428-2513-92EB19596EA9}"/>
          </ac:picMkLst>
        </pc:picChg>
        <pc:picChg chg="del">
          <ac:chgData name="Mattia Zago" userId="868c17f2-5f7b-4625-be92-cbe91090d795" providerId="ADAL" clId="{CEE03CED-EFCF-4239-9F00-1F6D4EA6A9E8}" dt="2024-04-09T16:31:41.986" v="11135" actId="478"/>
          <ac:picMkLst>
            <pc:docMk/>
            <pc:sldMk cId="1979609252" sldId="372"/>
            <ac:picMk id="15" creationId="{FD301B11-926C-4047-FDAF-384DAB7DA8D9}"/>
          </ac:picMkLst>
        </pc:picChg>
        <pc:picChg chg="del">
          <ac:chgData name="Mattia Zago" userId="868c17f2-5f7b-4625-be92-cbe91090d795" providerId="ADAL" clId="{CEE03CED-EFCF-4239-9F00-1F6D4EA6A9E8}" dt="2024-04-09T16:31:41.986" v="11135" actId="478"/>
          <ac:picMkLst>
            <pc:docMk/>
            <pc:sldMk cId="1979609252" sldId="372"/>
            <ac:picMk id="17" creationId="{BBABECE9-E36E-368A-57D4-5080CA4753A0}"/>
          </ac:picMkLst>
        </pc:picChg>
        <pc:picChg chg="add del mod modCrop">
          <ac:chgData name="Mattia Zago" userId="868c17f2-5f7b-4625-be92-cbe91090d795" providerId="ADAL" clId="{CEE03CED-EFCF-4239-9F00-1F6D4EA6A9E8}" dt="2024-04-09T16:31:41.986" v="11135" actId="478"/>
          <ac:picMkLst>
            <pc:docMk/>
            <pc:sldMk cId="1979609252" sldId="372"/>
            <ac:picMk id="19" creationId="{80068D31-8545-393E-5CDF-023B380563F7}"/>
          </ac:picMkLst>
        </pc:picChg>
        <pc:picChg chg="add del mod modCrop">
          <ac:chgData name="Mattia Zago" userId="868c17f2-5f7b-4625-be92-cbe91090d795" providerId="ADAL" clId="{CEE03CED-EFCF-4239-9F00-1F6D4EA6A9E8}" dt="2024-04-09T16:31:41.986" v="11135" actId="478"/>
          <ac:picMkLst>
            <pc:docMk/>
            <pc:sldMk cId="1979609252" sldId="372"/>
            <ac:picMk id="21" creationId="{E1931CFA-9492-1620-EE76-C56FFBAD1A2D}"/>
          </ac:picMkLst>
        </pc:picChg>
        <pc:picChg chg="add mod ord">
          <ac:chgData name="Mattia Zago" userId="868c17f2-5f7b-4625-be92-cbe91090d795" providerId="ADAL" clId="{CEE03CED-EFCF-4239-9F00-1F6D4EA6A9E8}" dt="2024-04-09T16:32:00.095" v="11140" actId="14826"/>
          <ac:picMkLst>
            <pc:docMk/>
            <pc:sldMk cId="1979609252" sldId="372"/>
            <ac:picMk id="37" creationId="{3BED9635-8AC8-A58E-F1F1-FB375F471A6F}"/>
          </ac:picMkLst>
        </pc:picChg>
        <pc:cxnChg chg="del mod">
          <ac:chgData name="Mattia Zago" userId="868c17f2-5f7b-4625-be92-cbe91090d795" providerId="ADAL" clId="{CEE03CED-EFCF-4239-9F00-1F6D4EA6A9E8}" dt="2024-04-09T16:31:41.986" v="11135" actId="478"/>
          <ac:cxnSpMkLst>
            <pc:docMk/>
            <pc:sldMk cId="1979609252" sldId="372"/>
            <ac:cxnSpMk id="18" creationId="{CAEC82F7-AAEF-15EE-014F-CCF43FD343A9}"/>
          </ac:cxnSpMkLst>
        </pc:cxnChg>
        <pc:cxnChg chg="del mod">
          <ac:chgData name="Mattia Zago" userId="868c17f2-5f7b-4625-be92-cbe91090d795" providerId="ADAL" clId="{CEE03CED-EFCF-4239-9F00-1F6D4EA6A9E8}" dt="2024-04-09T16:31:41.986" v="11135" actId="478"/>
          <ac:cxnSpMkLst>
            <pc:docMk/>
            <pc:sldMk cId="1979609252" sldId="372"/>
            <ac:cxnSpMk id="20" creationId="{9BF6D000-1F44-A1A3-6EA6-8C1C1E28BCE8}"/>
          </ac:cxnSpMkLst>
        </pc:cxnChg>
        <pc:cxnChg chg="del mod">
          <ac:chgData name="Mattia Zago" userId="868c17f2-5f7b-4625-be92-cbe91090d795" providerId="ADAL" clId="{CEE03CED-EFCF-4239-9F00-1F6D4EA6A9E8}" dt="2024-04-09T16:31:41.986" v="11135" actId="478"/>
          <ac:cxnSpMkLst>
            <pc:docMk/>
            <pc:sldMk cId="1979609252" sldId="372"/>
            <ac:cxnSpMk id="23" creationId="{C20D3DBB-6D6D-F5C6-3A1B-0A7A29C58E53}"/>
          </ac:cxnSpMkLst>
        </pc:cxnChg>
      </pc:sldChg>
      <pc:sldChg chg="addSp delSp modSp add mod modClrScheme chgLayout modNotesTx">
        <pc:chgData name="Mattia Zago" userId="868c17f2-5f7b-4625-be92-cbe91090d795" providerId="ADAL" clId="{CEE03CED-EFCF-4239-9F00-1F6D4EA6A9E8}" dt="2024-04-11T12:29:09.576" v="18866" actId="20577"/>
        <pc:sldMkLst>
          <pc:docMk/>
          <pc:sldMk cId="1285284280" sldId="373"/>
        </pc:sldMkLst>
        <pc:spChg chg="mod ord">
          <ac:chgData name="Mattia Zago" userId="868c17f2-5f7b-4625-be92-cbe91090d795" providerId="ADAL" clId="{CEE03CED-EFCF-4239-9F00-1F6D4EA6A9E8}" dt="2024-04-09T16:32:13.269" v="11144" actId="700"/>
          <ac:spMkLst>
            <pc:docMk/>
            <pc:sldMk cId="1285284280" sldId="373"/>
            <ac:spMk id="2" creationId="{D51AD3C7-298F-4B59-A4C9-1D3C18F28D0D}"/>
          </ac:spMkLst>
        </pc:spChg>
        <pc:spChg chg="mod ord">
          <ac:chgData name="Mattia Zago" userId="868c17f2-5f7b-4625-be92-cbe91090d795" providerId="ADAL" clId="{CEE03CED-EFCF-4239-9F00-1F6D4EA6A9E8}" dt="2024-04-09T16:32:13.269" v="11144" actId="700"/>
          <ac:spMkLst>
            <pc:docMk/>
            <pc:sldMk cId="1285284280" sldId="373"/>
            <ac:spMk id="7" creationId="{32B7404C-A11F-601D-3001-D69AEB7C0CFD}"/>
          </ac:spMkLst>
        </pc:spChg>
        <pc:spChg chg="mod ord">
          <ac:chgData name="Mattia Zago" userId="868c17f2-5f7b-4625-be92-cbe91090d795" providerId="ADAL" clId="{CEE03CED-EFCF-4239-9F00-1F6D4EA6A9E8}" dt="2024-04-09T16:32:13.269" v="11144" actId="700"/>
          <ac:spMkLst>
            <pc:docMk/>
            <pc:sldMk cId="1285284280" sldId="373"/>
            <ac:spMk id="8" creationId="{DBF8066E-652D-4530-4F13-ED8D83771F93}"/>
          </ac:spMkLst>
        </pc:spChg>
        <pc:spChg chg="mod ord">
          <ac:chgData name="Mattia Zago" userId="868c17f2-5f7b-4625-be92-cbe91090d795" providerId="ADAL" clId="{CEE03CED-EFCF-4239-9F00-1F6D4EA6A9E8}" dt="2024-04-09T16:32:13.269" v="11144" actId="700"/>
          <ac:spMkLst>
            <pc:docMk/>
            <pc:sldMk cId="1285284280" sldId="373"/>
            <ac:spMk id="9" creationId="{49333C18-D917-3092-73B1-F76794DCF6CE}"/>
          </ac:spMkLst>
        </pc:spChg>
        <pc:spChg chg="add mod">
          <ac:chgData name="Mattia Zago" userId="868c17f2-5f7b-4625-be92-cbe91090d795" providerId="ADAL" clId="{CEE03CED-EFCF-4239-9F00-1F6D4EA6A9E8}" dt="2024-04-08T09:01:54.744" v="10092" actId="207"/>
          <ac:spMkLst>
            <pc:docMk/>
            <pc:sldMk cId="1285284280" sldId="373"/>
            <ac:spMk id="22" creationId="{C5B56A1D-8881-20EB-C266-1019B69A2256}"/>
          </ac:spMkLst>
        </pc:spChg>
        <pc:spChg chg="add del mod">
          <ac:chgData name="Mattia Zago" userId="868c17f2-5f7b-4625-be92-cbe91090d795" providerId="ADAL" clId="{CEE03CED-EFCF-4239-9F00-1F6D4EA6A9E8}" dt="2024-04-08T09:06:05.179" v="10105" actId="478"/>
          <ac:spMkLst>
            <pc:docMk/>
            <pc:sldMk cId="1285284280" sldId="373"/>
            <ac:spMk id="27" creationId="{B5E1075C-719E-2E2E-BA53-F0260D79D192}"/>
          </ac:spMkLst>
        </pc:spChg>
        <pc:spChg chg="mod">
          <ac:chgData name="Mattia Zago" userId="868c17f2-5f7b-4625-be92-cbe91090d795" providerId="ADAL" clId="{CEE03CED-EFCF-4239-9F00-1F6D4EA6A9E8}" dt="2024-04-08T09:49:01.781" v="10252" actId="20577"/>
          <ac:spMkLst>
            <pc:docMk/>
            <pc:sldMk cId="1285284280" sldId="373"/>
            <ac:spMk id="30" creationId="{FC451826-4B2C-9D6A-2493-558A69500C94}"/>
          </ac:spMkLst>
        </pc:spChg>
        <pc:spChg chg="mod">
          <ac:chgData name="Mattia Zago" userId="868c17f2-5f7b-4625-be92-cbe91090d795" providerId="ADAL" clId="{CEE03CED-EFCF-4239-9F00-1F6D4EA6A9E8}" dt="2024-04-08T09:48:08.318" v="10241" actId="207"/>
          <ac:spMkLst>
            <pc:docMk/>
            <pc:sldMk cId="1285284280" sldId="373"/>
            <ac:spMk id="31" creationId="{0B01B435-3E3B-0044-BE41-7254F3DF55A7}"/>
          </ac:spMkLst>
        </pc:spChg>
        <pc:spChg chg="mod">
          <ac:chgData name="Mattia Zago" userId="868c17f2-5f7b-4625-be92-cbe91090d795" providerId="ADAL" clId="{CEE03CED-EFCF-4239-9F00-1F6D4EA6A9E8}" dt="2024-04-08T09:48:08.318" v="10241" actId="207"/>
          <ac:spMkLst>
            <pc:docMk/>
            <pc:sldMk cId="1285284280" sldId="373"/>
            <ac:spMk id="32" creationId="{0CE722A7-567C-7609-2867-30135BAA8F70}"/>
          </ac:spMkLst>
        </pc:spChg>
        <pc:spChg chg="mod">
          <ac:chgData name="Mattia Zago" userId="868c17f2-5f7b-4625-be92-cbe91090d795" providerId="ADAL" clId="{CEE03CED-EFCF-4239-9F00-1F6D4EA6A9E8}" dt="2024-04-08T09:47:59.211" v="10240"/>
          <ac:spMkLst>
            <pc:docMk/>
            <pc:sldMk cId="1285284280" sldId="373"/>
            <ac:spMk id="33" creationId="{EA3441BD-CD17-F6C2-CC2E-84D6A3052FDB}"/>
          </ac:spMkLst>
        </pc:spChg>
        <pc:spChg chg="mod">
          <ac:chgData name="Mattia Zago" userId="868c17f2-5f7b-4625-be92-cbe91090d795" providerId="ADAL" clId="{CEE03CED-EFCF-4239-9F00-1F6D4EA6A9E8}" dt="2024-04-08T09:47:59.211" v="10240"/>
          <ac:spMkLst>
            <pc:docMk/>
            <pc:sldMk cId="1285284280" sldId="373"/>
            <ac:spMk id="34" creationId="{06C48294-685B-D4F0-EF8B-944AF6965A3F}"/>
          </ac:spMkLst>
        </pc:spChg>
        <pc:spChg chg="mod">
          <ac:chgData name="Mattia Zago" userId="868c17f2-5f7b-4625-be92-cbe91090d795" providerId="ADAL" clId="{CEE03CED-EFCF-4239-9F00-1F6D4EA6A9E8}" dt="2024-04-08T09:47:59.211" v="10240"/>
          <ac:spMkLst>
            <pc:docMk/>
            <pc:sldMk cId="1285284280" sldId="373"/>
            <ac:spMk id="35" creationId="{F7544155-FBF0-A1E7-B050-60FEBF0B079E}"/>
          </ac:spMkLst>
        </pc:spChg>
        <pc:spChg chg="mod">
          <ac:chgData name="Mattia Zago" userId="868c17f2-5f7b-4625-be92-cbe91090d795" providerId="ADAL" clId="{CEE03CED-EFCF-4239-9F00-1F6D4EA6A9E8}" dt="2024-04-08T09:47:59.211" v="10240"/>
          <ac:spMkLst>
            <pc:docMk/>
            <pc:sldMk cId="1285284280" sldId="373"/>
            <ac:spMk id="36" creationId="{0D94DFDD-12FE-C740-1F2C-9E3983C29705}"/>
          </ac:spMkLst>
        </pc:spChg>
        <pc:spChg chg="mod">
          <ac:chgData name="Mattia Zago" userId="868c17f2-5f7b-4625-be92-cbe91090d795" providerId="ADAL" clId="{CEE03CED-EFCF-4239-9F00-1F6D4EA6A9E8}" dt="2024-04-08T09:47:59.211" v="10240"/>
          <ac:spMkLst>
            <pc:docMk/>
            <pc:sldMk cId="1285284280" sldId="373"/>
            <ac:spMk id="37" creationId="{15B49189-774C-1A06-7BD5-9293A7090116}"/>
          </ac:spMkLst>
        </pc:spChg>
        <pc:spChg chg="mod">
          <ac:chgData name="Mattia Zago" userId="868c17f2-5f7b-4625-be92-cbe91090d795" providerId="ADAL" clId="{CEE03CED-EFCF-4239-9F00-1F6D4EA6A9E8}" dt="2024-04-08T09:47:59.211" v="10240"/>
          <ac:spMkLst>
            <pc:docMk/>
            <pc:sldMk cId="1285284280" sldId="373"/>
            <ac:spMk id="38" creationId="{118EF016-FED9-BCEC-7618-3D7E9CEFAF56}"/>
          </ac:spMkLst>
        </pc:spChg>
        <pc:spChg chg="mod">
          <ac:chgData name="Mattia Zago" userId="868c17f2-5f7b-4625-be92-cbe91090d795" providerId="ADAL" clId="{CEE03CED-EFCF-4239-9F00-1F6D4EA6A9E8}" dt="2024-04-08T09:47:59.211" v="10240"/>
          <ac:spMkLst>
            <pc:docMk/>
            <pc:sldMk cId="1285284280" sldId="373"/>
            <ac:spMk id="39" creationId="{5A9A234E-53E6-3D67-0BF8-47D5BDACFFBD}"/>
          </ac:spMkLst>
        </pc:spChg>
        <pc:spChg chg="mod">
          <ac:chgData name="Mattia Zago" userId="868c17f2-5f7b-4625-be92-cbe91090d795" providerId="ADAL" clId="{CEE03CED-EFCF-4239-9F00-1F6D4EA6A9E8}" dt="2024-04-08T09:47:59.211" v="10240"/>
          <ac:spMkLst>
            <pc:docMk/>
            <pc:sldMk cId="1285284280" sldId="373"/>
            <ac:spMk id="40" creationId="{718E0E84-B619-62D8-20E2-2251C7A690FC}"/>
          </ac:spMkLst>
        </pc:spChg>
        <pc:grpChg chg="add mod">
          <ac:chgData name="Mattia Zago" userId="868c17f2-5f7b-4625-be92-cbe91090d795" providerId="ADAL" clId="{CEE03CED-EFCF-4239-9F00-1F6D4EA6A9E8}" dt="2024-04-08T09:47:59.211" v="10240"/>
          <ac:grpSpMkLst>
            <pc:docMk/>
            <pc:sldMk cId="1285284280" sldId="373"/>
            <ac:grpSpMk id="28" creationId="{D0397CD7-2F36-72F0-2C74-692A5E97F96B}"/>
          </ac:grpSpMkLst>
        </pc:grpChg>
        <pc:grpChg chg="mod">
          <ac:chgData name="Mattia Zago" userId="868c17f2-5f7b-4625-be92-cbe91090d795" providerId="ADAL" clId="{CEE03CED-EFCF-4239-9F00-1F6D4EA6A9E8}" dt="2024-04-08T09:47:59.211" v="10240"/>
          <ac:grpSpMkLst>
            <pc:docMk/>
            <pc:sldMk cId="1285284280" sldId="373"/>
            <ac:grpSpMk id="29" creationId="{FC1F3FE8-9CD9-BA41-CE1E-8863F65818E9}"/>
          </ac:grpSpMkLst>
        </pc:grpChg>
        <pc:picChg chg="del">
          <ac:chgData name="Mattia Zago" userId="868c17f2-5f7b-4625-be92-cbe91090d795" providerId="ADAL" clId="{CEE03CED-EFCF-4239-9F00-1F6D4EA6A9E8}" dt="2024-04-09T16:32:10.942" v="11143" actId="478"/>
          <ac:picMkLst>
            <pc:docMk/>
            <pc:sldMk cId="1285284280" sldId="373"/>
            <ac:picMk id="3" creationId="{9D3C1C24-9A16-FF7B-4266-A84E28FB1FAE}"/>
          </ac:picMkLst>
        </pc:picChg>
        <pc:picChg chg="del">
          <ac:chgData name="Mattia Zago" userId="868c17f2-5f7b-4625-be92-cbe91090d795" providerId="ADAL" clId="{CEE03CED-EFCF-4239-9F00-1F6D4EA6A9E8}" dt="2024-04-09T16:32:10.942" v="11143" actId="478"/>
          <ac:picMkLst>
            <pc:docMk/>
            <pc:sldMk cId="1285284280" sldId="373"/>
            <ac:picMk id="4" creationId="{4691E7D7-49F1-FD2F-0F8D-6B5C4F4AD115}"/>
          </ac:picMkLst>
        </pc:picChg>
        <pc:picChg chg="del">
          <ac:chgData name="Mattia Zago" userId="868c17f2-5f7b-4625-be92-cbe91090d795" providerId="ADAL" clId="{CEE03CED-EFCF-4239-9F00-1F6D4EA6A9E8}" dt="2024-04-09T16:32:10.942" v="11143" actId="478"/>
          <ac:picMkLst>
            <pc:docMk/>
            <pc:sldMk cId="1285284280" sldId="373"/>
            <ac:picMk id="5" creationId="{1485D7C7-D280-CF9C-AA75-20A1680C6242}"/>
          </ac:picMkLst>
        </pc:picChg>
        <pc:picChg chg="del">
          <ac:chgData name="Mattia Zago" userId="868c17f2-5f7b-4625-be92-cbe91090d795" providerId="ADAL" clId="{CEE03CED-EFCF-4239-9F00-1F6D4EA6A9E8}" dt="2024-04-09T16:32:10.942" v="11143" actId="478"/>
          <ac:picMkLst>
            <pc:docMk/>
            <pc:sldMk cId="1285284280" sldId="373"/>
            <ac:picMk id="6" creationId="{5BF75A11-436B-D3F3-F8F0-EF23DEABA6E4}"/>
          </ac:picMkLst>
        </pc:picChg>
        <pc:picChg chg="del">
          <ac:chgData name="Mattia Zago" userId="868c17f2-5f7b-4625-be92-cbe91090d795" providerId="ADAL" clId="{CEE03CED-EFCF-4239-9F00-1F6D4EA6A9E8}" dt="2024-04-09T16:32:10.942" v="11143" actId="478"/>
          <ac:picMkLst>
            <pc:docMk/>
            <pc:sldMk cId="1285284280" sldId="373"/>
            <ac:picMk id="12" creationId="{7E330DA7-F57B-854F-E6EF-C46670404761}"/>
          </ac:picMkLst>
        </pc:picChg>
        <pc:picChg chg="del">
          <ac:chgData name="Mattia Zago" userId="868c17f2-5f7b-4625-be92-cbe91090d795" providerId="ADAL" clId="{CEE03CED-EFCF-4239-9F00-1F6D4EA6A9E8}" dt="2024-04-09T16:32:10.942" v="11143" actId="478"/>
          <ac:picMkLst>
            <pc:docMk/>
            <pc:sldMk cId="1285284280" sldId="373"/>
            <ac:picMk id="13" creationId="{9B4A0082-6196-B10C-6CF2-580FE4D1D658}"/>
          </ac:picMkLst>
        </pc:picChg>
        <pc:picChg chg="del">
          <ac:chgData name="Mattia Zago" userId="868c17f2-5f7b-4625-be92-cbe91090d795" providerId="ADAL" clId="{CEE03CED-EFCF-4239-9F00-1F6D4EA6A9E8}" dt="2024-04-09T16:32:10.942" v="11143" actId="478"/>
          <ac:picMkLst>
            <pc:docMk/>
            <pc:sldMk cId="1285284280" sldId="373"/>
            <ac:picMk id="14" creationId="{0385B83A-E2DC-D428-2513-92EB19596EA9}"/>
          </ac:picMkLst>
        </pc:picChg>
        <pc:picChg chg="del">
          <ac:chgData name="Mattia Zago" userId="868c17f2-5f7b-4625-be92-cbe91090d795" providerId="ADAL" clId="{CEE03CED-EFCF-4239-9F00-1F6D4EA6A9E8}" dt="2024-04-09T16:32:10.942" v="11143" actId="478"/>
          <ac:picMkLst>
            <pc:docMk/>
            <pc:sldMk cId="1285284280" sldId="373"/>
            <ac:picMk id="15" creationId="{FD301B11-926C-4047-FDAF-384DAB7DA8D9}"/>
          </ac:picMkLst>
        </pc:picChg>
        <pc:picChg chg="del">
          <ac:chgData name="Mattia Zago" userId="868c17f2-5f7b-4625-be92-cbe91090d795" providerId="ADAL" clId="{CEE03CED-EFCF-4239-9F00-1F6D4EA6A9E8}" dt="2024-04-09T16:32:10.942" v="11143" actId="478"/>
          <ac:picMkLst>
            <pc:docMk/>
            <pc:sldMk cId="1285284280" sldId="373"/>
            <ac:picMk id="17" creationId="{BBABECE9-E36E-368A-57D4-5080CA4753A0}"/>
          </ac:picMkLst>
        </pc:picChg>
        <pc:picChg chg="del">
          <ac:chgData name="Mattia Zago" userId="868c17f2-5f7b-4625-be92-cbe91090d795" providerId="ADAL" clId="{CEE03CED-EFCF-4239-9F00-1F6D4EA6A9E8}" dt="2024-04-09T16:32:10.942" v="11143" actId="478"/>
          <ac:picMkLst>
            <pc:docMk/>
            <pc:sldMk cId="1285284280" sldId="373"/>
            <ac:picMk id="19" creationId="{80068D31-8545-393E-5CDF-023B380563F7}"/>
          </ac:picMkLst>
        </pc:picChg>
        <pc:picChg chg="del">
          <ac:chgData name="Mattia Zago" userId="868c17f2-5f7b-4625-be92-cbe91090d795" providerId="ADAL" clId="{CEE03CED-EFCF-4239-9F00-1F6D4EA6A9E8}" dt="2024-04-09T16:32:10.942" v="11143" actId="478"/>
          <ac:picMkLst>
            <pc:docMk/>
            <pc:sldMk cId="1285284280" sldId="373"/>
            <ac:picMk id="21" creationId="{E1931CFA-9492-1620-EE76-C56FFBAD1A2D}"/>
          </ac:picMkLst>
        </pc:picChg>
        <pc:picChg chg="add del mod modCrop">
          <ac:chgData name="Mattia Zago" userId="868c17f2-5f7b-4625-be92-cbe91090d795" providerId="ADAL" clId="{CEE03CED-EFCF-4239-9F00-1F6D4EA6A9E8}" dt="2024-04-09T16:32:10.942" v="11143" actId="478"/>
          <ac:picMkLst>
            <pc:docMk/>
            <pc:sldMk cId="1285284280" sldId="373"/>
            <ac:picMk id="24" creationId="{C1E33564-768E-F3EC-D06D-82BFD8123DB0}"/>
          </ac:picMkLst>
        </pc:picChg>
        <pc:picChg chg="add del mod modCrop">
          <ac:chgData name="Mattia Zago" userId="868c17f2-5f7b-4625-be92-cbe91090d795" providerId="ADAL" clId="{CEE03CED-EFCF-4239-9F00-1F6D4EA6A9E8}" dt="2024-04-09T16:32:10.942" v="11143" actId="478"/>
          <ac:picMkLst>
            <pc:docMk/>
            <pc:sldMk cId="1285284280" sldId="373"/>
            <ac:picMk id="25" creationId="{7EC44A1E-1EBE-2410-C44D-134B7BDB477C}"/>
          </ac:picMkLst>
        </pc:picChg>
        <pc:picChg chg="add mod ord">
          <ac:chgData name="Mattia Zago" userId="868c17f2-5f7b-4625-be92-cbe91090d795" providerId="ADAL" clId="{CEE03CED-EFCF-4239-9F00-1F6D4EA6A9E8}" dt="2024-04-09T16:32:21.206" v="11147" actId="14826"/>
          <ac:picMkLst>
            <pc:docMk/>
            <pc:sldMk cId="1285284280" sldId="373"/>
            <ac:picMk id="27" creationId="{8D220CA4-82A7-272F-5E7A-0EBE2DD0E24A}"/>
          </ac:picMkLst>
        </pc:picChg>
        <pc:cxnChg chg="del mod">
          <ac:chgData name="Mattia Zago" userId="868c17f2-5f7b-4625-be92-cbe91090d795" providerId="ADAL" clId="{CEE03CED-EFCF-4239-9F00-1F6D4EA6A9E8}" dt="2024-04-09T16:32:10.942" v="11143" actId="478"/>
          <ac:cxnSpMkLst>
            <pc:docMk/>
            <pc:sldMk cId="1285284280" sldId="373"/>
            <ac:cxnSpMk id="18" creationId="{CAEC82F7-AAEF-15EE-014F-CCF43FD343A9}"/>
          </ac:cxnSpMkLst>
        </pc:cxnChg>
        <pc:cxnChg chg="del mod">
          <ac:chgData name="Mattia Zago" userId="868c17f2-5f7b-4625-be92-cbe91090d795" providerId="ADAL" clId="{CEE03CED-EFCF-4239-9F00-1F6D4EA6A9E8}" dt="2024-04-09T16:32:10.942" v="11143" actId="478"/>
          <ac:cxnSpMkLst>
            <pc:docMk/>
            <pc:sldMk cId="1285284280" sldId="373"/>
            <ac:cxnSpMk id="20" creationId="{9BF6D000-1F44-A1A3-6EA6-8C1C1E28BCE8}"/>
          </ac:cxnSpMkLst>
        </pc:cxnChg>
        <pc:cxnChg chg="del mod">
          <ac:chgData name="Mattia Zago" userId="868c17f2-5f7b-4625-be92-cbe91090d795" providerId="ADAL" clId="{CEE03CED-EFCF-4239-9F00-1F6D4EA6A9E8}" dt="2024-04-09T16:32:10.942" v="11143" actId="478"/>
          <ac:cxnSpMkLst>
            <pc:docMk/>
            <pc:sldMk cId="1285284280" sldId="373"/>
            <ac:cxnSpMk id="23" creationId="{C20D3DBB-6D6D-F5C6-3A1B-0A7A29C58E53}"/>
          </ac:cxnSpMkLst>
        </pc:cxnChg>
      </pc:sldChg>
      <pc:sldChg chg="addSp delSp modSp add mod modClrScheme chgLayout modNotesTx">
        <pc:chgData name="Mattia Zago" userId="868c17f2-5f7b-4625-be92-cbe91090d795" providerId="ADAL" clId="{CEE03CED-EFCF-4239-9F00-1F6D4EA6A9E8}" dt="2024-04-11T12:30:39.037" v="19270" actId="20577"/>
        <pc:sldMkLst>
          <pc:docMk/>
          <pc:sldMk cId="67609990" sldId="374"/>
        </pc:sldMkLst>
        <pc:spChg chg="mod ord">
          <ac:chgData name="Mattia Zago" userId="868c17f2-5f7b-4625-be92-cbe91090d795" providerId="ADAL" clId="{CEE03CED-EFCF-4239-9F00-1F6D4EA6A9E8}" dt="2024-04-09T16:32:38.765" v="11150" actId="700"/>
          <ac:spMkLst>
            <pc:docMk/>
            <pc:sldMk cId="67609990" sldId="374"/>
            <ac:spMk id="2" creationId="{D51AD3C7-298F-4B59-A4C9-1D3C18F28D0D}"/>
          </ac:spMkLst>
        </pc:spChg>
        <pc:spChg chg="mod ord">
          <ac:chgData name="Mattia Zago" userId="868c17f2-5f7b-4625-be92-cbe91090d795" providerId="ADAL" clId="{CEE03CED-EFCF-4239-9F00-1F6D4EA6A9E8}" dt="2024-04-09T16:32:38.765" v="11150" actId="700"/>
          <ac:spMkLst>
            <pc:docMk/>
            <pc:sldMk cId="67609990" sldId="374"/>
            <ac:spMk id="7" creationId="{32B7404C-A11F-601D-3001-D69AEB7C0CFD}"/>
          </ac:spMkLst>
        </pc:spChg>
        <pc:spChg chg="mod ord">
          <ac:chgData name="Mattia Zago" userId="868c17f2-5f7b-4625-be92-cbe91090d795" providerId="ADAL" clId="{CEE03CED-EFCF-4239-9F00-1F6D4EA6A9E8}" dt="2024-04-09T16:32:38.765" v="11150" actId="700"/>
          <ac:spMkLst>
            <pc:docMk/>
            <pc:sldMk cId="67609990" sldId="374"/>
            <ac:spMk id="8" creationId="{DBF8066E-652D-4530-4F13-ED8D83771F93}"/>
          </ac:spMkLst>
        </pc:spChg>
        <pc:spChg chg="mod ord">
          <ac:chgData name="Mattia Zago" userId="868c17f2-5f7b-4625-be92-cbe91090d795" providerId="ADAL" clId="{CEE03CED-EFCF-4239-9F00-1F6D4EA6A9E8}" dt="2024-04-09T16:32:38.765" v="11150" actId="700"/>
          <ac:spMkLst>
            <pc:docMk/>
            <pc:sldMk cId="67609990" sldId="374"/>
            <ac:spMk id="9" creationId="{49333C18-D917-3092-73B1-F76794DCF6CE}"/>
          </ac:spMkLst>
        </pc:spChg>
        <pc:spChg chg="mod">
          <ac:chgData name="Mattia Zago" userId="868c17f2-5f7b-4625-be92-cbe91090d795" providerId="ADAL" clId="{CEE03CED-EFCF-4239-9F00-1F6D4EA6A9E8}" dt="2024-04-08T09:47:06.640" v="10230" actId="790"/>
          <ac:spMkLst>
            <pc:docMk/>
            <pc:sldMk cId="67609990" sldId="374"/>
            <ac:spMk id="10" creationId="{0E8D7FBE-F08A-455A-8C00-F53EE2513B96}"/>
          </ac:spMkLst>
        </pc:spChg>
        <pc:spChg chg="mod">
          <ac:chgData name="Mattia Zago" userId="868c17f2-5f7b-4625-be92-cbe91090d795" providerId="ADAL" clId="{CEE03CED-EFCF-4239-9F00-1F6D4EA6A9E8}" dt="2024-04-08T09:47:06.640" v="10230" actId="790"/>
          <ac:spMkLst>
            <pc:docMk/>
            <pc:sldMk cId="67609990" sldId="374"/>
            <ac:spMk id="11" creationId="{6C83CF9B-152A-F467-5705-33AF96FA6E79}"/>
          </ac:spMkLst>
        </pc:spChg>
        <pc:spChg chg="mod">
          <ac:chgData name="Mattia Zago" userId="868c17f2-5f7b-4625-be92-cbe91090d795" providerId="ADAL" clId="{CEE03CED-EFCF-4239-9F00-1F6D4EA6A9E8}" dt="2024-04-08T09:47:06.640" v="10230" actId="790"/>
          <ac:spMkLst>
            <pc:docMk/>
            <pc:sldMk cId="67609990" sldId="374"/>
            <ac:spMk id="16" creationId="{02BAEE71-9848-E25E-A3DB-96876B2DCA96}"/>
          </ac:spMkLst>
        </pc:spChg>
        <pc:spChg chg="mod">
          <ac:chgData name="Mattia Zago" userId="868c17f2-5f7b-4625-be92-cbe91090d795" providerId="ADAL" clId="{CEE03CED-EFCF-4239-9F00-1F6D4EA6A9E8}" dt="2024-04-08T09:47:06.640" v="10230" actId="790"/>
          <ac:spMkLst>
            <pc:docMk/>
            <pc:sldMk cId="67609990" sldId="374"/>
            <ac:spMk id="22" creationId="{C5B56A1D-8881-20EB-C266-1019B69A2256}"/>
          </ac:spMkLst>
        </pc:spChg>
        <pc:spChg chg="mod">
          <ac:chgData name="Mattia Zago" userId="868c17f2-5f7b-4625-be92-cbe91090d795" providerId="ADAL" clId="{CEE03CED-EFCF-4239-9F00-1F6D4EA6A9E8}" dt="2024-04-08T09:47:06.640" v="10230" actId="790"/>
          <ac:spMkLst>
            <pc:docMk/>
            <pc:sldMk cId="67609990" sldId="374"/>
            <ac:spMk id="26" creationId="{6698FE9F-29C8-2776-3FCC-A955128D5622}"/>
          </ac:spMkLst>
        </pc:spChg>
        <pc:spChg chg="add mod">
          <ac:chgData name="Mattia Zago" userId="868c17f2-5f7b-4625-be92-cbe91090d795" providerId="ADAL" clId="{CEE03CED-EFCF-4239-9F00-1F6D4EA6A9E8}" dt="2024-04-08T09:47:06.640" v="10230" actId="790"/>
          <ac:spMkLst>
            <pc:docMk/>
            <pc:sldMk cId="67609990" sldId="374"/>
            <ac:spMk id="27" creationId="{AE6050D4-2278-EEB9-F2B0-8D892D5C7A2B}"/>
          </ac:spMkLst>
        </pc:spChg>
        <pc:spChg chg="add mod">
          <ac:chgData name="Mattia Zago" userId="868c17f2-5f7b-4625-be92-cbe91090d795" providerId="ADAL" clId="{CEE03CED-EFCF-4239-9F00-1F6D4EA6A9E8}" dt="2024-04-08T09:19:01.793" v="10191" actId="207"/>
          <ac:spMkLst>
            <pc:docMk/>
            <pc:sldMk cId="67609990" sldId="374"/>
            <ac:spMk id="31" creationId="{5A1192B4-B47A-D212-4C1D-3E0584781AE2}"/>
          </ac:spMkLst>
        </pc:spChg>
        <pc:spChg chg="add mod">
          <ac:chgData name="Mattia Zago" userId="868c17f2-5f7b-4625-be92-cbe91090d795" providerId="ADAL" clId="{CEE03CED-EFCF-4239-9F00-1F6D4EA6A9E8}" dt="2024-04-08T09:18:56.686" v="10190" actId="207"/>
          <ac:spMkLst>
            <pc:docMk/>
            <pc:sldMk cId="67609990" sldId="374"/>
            <ac:spMk id="32" creationId="{43D5EC46-7016-AF6E-6DB6-6363D15BA536}"/>
          </ac:spMkLst>
        </pc:spChg>
        <pc:spChg chg="add mod">
          <ac:chgData name="Mattia Zago" userId="868c17f2-5f7b-4625-be92-cbe91090d795" providerId="ADAL" clId="{CEE03CED-EFCF-4239-9F00-1F6D4EA6A9E8}" dt="2024-04-08T09:19:09.322" v="10194" actId="14100"/>
          <ac:spMkLst>
            <pc:docMk/>
            <pc:sldMk cId="67609990" sldId="374"/>
            <ac:spMk id="33" creationId="{E17A82F8-BA48-FA7D-74A3-E6AA865A5E51}"/>
          </ac:spMkLst>
        </pc:spChg>
        <pc:spChg chg="add mod">
          <ac:chgData name="Mattia Zago" userId="868c17f2-5f7b-4625-be92-cbe91090d795" providerId="ADAL" clId="{CEE03CED-EFCF-4239-9F00-1F6D4EA6A9E8}" dt="2024-04-08T09:18:15.450" v="10187" actId="207"/>
          <ac:spMkLst>
            <pc:docMk/>
            <pc:sldMk cId="67609990" sldId="374"/>
            <ac:spMk id="34" creationId="{47EC1742-B712-1828-C168-56CB07FED20C}"/>
          </ac:spMkLst>
        </pc:spChg>
        <pc:spChg chg="add mod">
          <ac:chgData name="Mattia Zago" userId="868c17f2-5f7b-4625-be92-cbe91090d795" providerId="ADAL" clId="{CEE03CED-EFCF-4239-9F00-1F6D4EA6A9E8}" dt="2024-04-08T09:19:18.292" v="10198" actId="208"/>
          <ac:spMkLst>
            <pc:docMk/>
            <pc:sldMk cId="67609990" sldId="374"/>
            <ac:spMk id="35" creationId="{B82F01E4-82BD-ABB0-72FC-7C1E3C99B607}"/>
          </ac:spMkLst>
        </pc:spChg>
        <pc:spChg chg="add mod">
          <ac:chgData name="Mattia Zago" userId="868c17f2-5f7b-4625-be92-cbe91090d795" providerId="ADAL" clId="{CEE03CED-EFCF-4239-9F00-1F6D4EA6A9E8}" dt="2024-04-08T09:18:50.869" v="10189" actId="207"/>
          <ac:spMkLst>
            <pc:docMk/>
            <pc:sldMk cId="67609990" sldId="374"/>
            <ac:spMk id="36" creationId="{2125D449-00F5-3D18-A014-5EE25DB61DDE}"/>
          </ac:spMkLst>
        </pc:spChg>
        <pc:spChg chg="add mod">
          <ac:chgData name="Mattia Zago" userId="868c17f2-5f7b-4625-be92-cbe91090d795" providerId="ADAL" clId="{CEE03CED-EFCF-4239-9F00-1F6D4EA6A9E8}" dt="2024-04-08T09:47:28.113" v="10231" actId="207"/>
          <ac:spMkLst>
            <pc:docMk/>
            <pc:sldMk cId="67609990" sldId="374"/>
            <ac:spMk id="38" creationId="{BE746A46-8C92-4CF5-13BB-BE8B48F3CBFF}"/>
          </ac:spMkLst>
        </pc:spChg>
        <pc:spChg chg="add mod">
          <ac:chgData name="Mattia Zago" userId="868c17f2-5f7b-4625-be92-cbe91090d795" providerId="ADAL" clId="{CEE03CED-EFCF-4239-9F00-1F6D4EA6A9E8}" dt="2024-04-08T09:47:29.968" v="10232" actId="207"/>
          <ac:spMkLst>
            <pc:docMk/>
            <pc:sldMk cId="67609990" sldId="374"/>
            <ac:spMk id="39" creationId="{E9DAAEBD-C142-3BF2-9BE3-CA30685E8239}"/>
          </ac:spMkLst>
        </pc:spChg>
        <pc:spChg chg="add mod">
          <ac:chgData name="Mattia Zago" userId="868c17f2-5f7b-4625-be92-cbe91090d795" providerId="ADAL" clId="{CEE03CED-EFCF-4239-9F00-1F6D4EA6A9E8}" dt="2024-04-08T09:47:33.193" v="10233" actId="207"/>
          <ac:spMkLst>
            <pc:docMk/>
            <pc:sldMk cId="67609990" sldId="374"/>
            <ac:spMk id="40" creationId="{B601BA1F-0D4E-F56A-FBC1-3E2EFEEB369A}"/>
          </ac:spMkLst>
        </pc:spChg>
        <pc:spChg chg="add mod">
          <ac:chgData name="Mattia Zago" userId="868c17f2-5f7b-4625-be92-cbe91090d795" providerId="ADAL" clId="{CEE03CED-EFCF-4239-9F00-1F6D4EA6A9E8}" dt="2024-04-08T09:47:35.007" v="10234" actId="207"/>
          <ac:spMkLst>
            <pc:docMk/>
            <pc:sldMk cId="67609990" sldId="374"/>
            <ac:spMk id="41" creationId="{75F7B497-52B9-9C61-CA20-9990899B5DF4}"/>
          </ac:spMkLst>
        </pc:spChg>
        <pc:spChg chg="add mod">
          <ac:chgData name="Mattia Zago" userId="868c17f2-5f7b-4625-be92-cbe91090d795" providerId="ADAL" clId="{CEE03CED-EFCF-4239-9F00-1F6D4EA6A9E8}" dt="2024-04-08T09:47:37.970" v="10235" actId="207"/>
          <ac:spMkLst>
            <pc:docMk/>
            <pc:sldMk cId="67609990" sldId="374"/>
            <ac:spMk id="42" creationId="{1DFD3EE7-90A2-B9C7-2A16-F580FAF01EE2}"/>
          </ac:spMkLst>
        </pc:spChg>
        <pc:spChg chg="add mod">
          <ac:chgData name="Mattia Zago" userId="868c17f2-5f7b-4625-be92-cbe91090d795" providerId="ADAL" clId="{CEE03CED-EFCF-4239-9F00-1F6D4EA6A9E8}" dt="2024-04-08T09:47:39.790" v="10236" actId="207"/>
          <ac:spMkLst>
            <pc:docMk/>
            <pc:sldMk cId="67609990" sldId="374"/>
            <ac:spMk id="43" creationId="{843ED803-7346-EC54-09B6-B5CD92ECF9AB}"/>
          </ac:spMkLst>
        </pc:spChg>
        <pc:spChg chg="add mod">
          <ac:chgData name="Mattia Zago" userId="868c17f2-5f7b-4625-be92-cbe91090d795" providerId="ADAL" clId="{CEE03CED-EFCF-4239-9F00-1F6D4EA6A9E8}" dt="2024-04-08T09:47:47.560" v="10237" actId="207"/>
          <ac:spMkLst>
            <pc:docMk/>
            <pc:sldMk cId="67609990" sldId="374"/>
            <ac:spMk id="44" creationId="{B5FB355A-443C-4566-7D1C-C1270E69596E}"/>
          </ac:spMkLst>
        </pc:spChg>
        <pc:spChg chg="add mod">
          <ac:chgData name="Mattia Zago" userId="868c17f2-5f7b-4625-be92-cbe91090d795" providerId="ADAL" clId="{CEE03CED-EFCF-4239-9F00-1F6D4EA6A9E8}" dt="2024-04-08T09:47:49.812" v="10238" actId="207"/>
          <ac:spMkLst>
            <pc:docMk/>
            <pc:sldMk cId="67609990" sldId="374"/>
            <ac:spMk id="45" creationId="{8B9490EA-BB92-CBEF-27A7-95B8EEDE3AB1}"/>
          </ac:spMkLst>
        </pc:spChg>
        <pc:spChg chg="add mod">
          <ac:chgData name="Mattia Zago" userId="868c17f2-5f7b-4625-be92-cbe91090d795" providerId="ADAL" clId="{CEE03CED-EFCF-4239-9F00-1F6D4EA6A9E8}" dt="2024-04-08T09:47:06.640" v="10230" actId="790"/>
          <ac:spMkLst>
            <pc:docMk/>
            <pc:sldMk cId="67609990" sldId="374"/>
            <ac:spMk id="46" creationId="{362B67DB-AFEF-FCFE-4A23-5B73A0A79549}"/>
          </ac:spMkLst>
        </pc:spChg>
        <pc:spChg chg="add mod">
          <ac:chgData name="Mattia Zago" userId="868c17f2-5f7b-4625-be92-cbe91090d795" providerId="ADAL" clId="{CEE03CED-EFCF-4239-9F00-1F6D4EA6A9E8}" dt="2024-04-08T09:47:06.640" v="10230" actId="790"/>
          <ac:spMkLst>
            <pc:docMk/>
            <pc:sldMk cId="67609990" sldId="374"/>
            <ac:spMk id="47" creationId="{703737EB-C278-866D-104B-2135126C1AF9}"/>
          </ac:spMkLst>
        </pc:spChg>
        <pc:spChg chg="add mod">
          <ac:chgData name="Mattia Zago" userId="868c17f2-5f7b-4625-be92-cbe91090d795" providerId="ADAL" clId="{CEE03CED-EFCF-4239-9F00-1F6D4EA6A9E8}" dt="2024-04-08T09:48:59.502" v="10250" actId="20577"/>
          <ac:spMkLst>
            <pc:docMk/>
            <pc:sldMk cId="67609990" sldId="374"/>
            <ac:spMk id="49" creationId="{C9063A27-71C2-5A5E-89D2-CD9E3033C4D9}"/>
          </ac:spMkLst>
        </pc:spChg>
        <pc:grpChg chg="add del mod">
          <ac:chgData name="Mattia Zago" userId="868c17f2-5f7b-4625-be92-cbe91090d795" providerId="ADAL" clId="{CEE03CED-EFCF-4239-9F00-1F6D4EA6A9E8}" dt="2024-04-08T09:46:08.882" v="10199" actId="478"/>
          <ac:grpSpMkLst>
            <pc:docMk/>
            <pc:sldMk cId="67609990" sldId="374"/>
            <ac:grpSpMk id="37" creationId="{816C0BC6-78C8-743D-12BF-33E9C5186BA6}"/>
          </ac:grpSpMkLst>
        </pc:grpChg>
        <pc:grpChg chg="add mod">
          <ac:chgData name="Mattia Zago" userId="868c17f2-5f7b-4625-be92-cbe91090d795" providerId="ADAL" clId="{CEE03CED-EFCF-4239-9F00-1F6D4EA6A9E8}" dt="2024-04-08T09:47:56.689" v="10239" actId="164"/>
          <ac:grpSpMkLst>
            <pc:docMk/>
            <pc:sldMk cId="67609990" sldId="374"/>
            <ac:grpSpMk id="48" creationId="{7C7AFA13-3A8F-887B-DCB9-5CC1DE142031}"/>
          </ac:grpSpMkLst>
        </pc:grpChg>
        <pc:grpChg chg="add mod">
          <ac:chgData name="Mattia Zago" userId="868c17f2-5f7b-4625-be92-cbe91090d795" providerId="ADAL" clId="{CEE03CED-EFCF-4239-9F00-1F6D4EA6A9E8}" dt="2024-04-08T09:47:56.689" v="10239" actId="164"/>
          <ac:grpSpMkLst>
            <pc:docMk/>
            <pc:sldMk cId="67609990" sldId="374"/>
            <ac:grpSpMk id="50" creationId="{0E46A0D3-7F1E-956B-00B8-BEEBA9688AB9}"/>
          </ac:grpSpMkLst>
        </pc:grpChg>
        <pc:picChg chg="del">
          <ac:chgData name="Mattia Zago" userId="868c17f2-5f7b-4625-be92-cbe91090d795" providerId="ADAL" clId="{CEE03CED-EFCF-4239-9F00-1F6D4EA6A9E8}" dt="2024-04-09T16:32:30.944" v="11148" actId="478"/>
          <ac:picMkLst>
            <pc:docMk/>
            <pc:sldMk cId="67609990" sldId="374"/>
            <ac:picMk id="3" creationId="{9D3C1C24-9A16-FF7B-4266-A84E28FB1FAE}"/>
          </ac:picMkLst>
        </pc:picChg>
        <pc:picChg chg="del">
          <ac:chgData name="Mattia Zago" userId="868c17f2-5f7b-4625-be92-cbe91090d795" providerId="ADAL" clId="{CEE03CED-EFCF-4239-9F00-1F6D4EA6A9E8}" dt="2024-04-09T16:32:30.944" v="11148" actId="478"/>
          <ac:picMkLst>
            <pc:docMk/>
            <pc:sldMk cId="67609990" sldId="374"/>
            <ac:picMk id="4" creationId="{4691E7D7-49F1-FD2F-0F8D-6B5C4F4AD115}"/>
          </ac:picMkLst>
        </pc:picChg>
        <pc:picChg chg="del">
          <ac:chgData name="Mattia Zago" userId="868c17f2-5f7b-4625-be92-cbe91090d795" providerId="ADAL" clId="{CEE03CED-EFCF-4239-9F00-1F6D4EA6A9E8}" dt="2024-04-09T16:32:30.944" v="11148" actId="478"/>
          <ac:picMkLst>
            <pc:docMk/>
            <pc:sldMk cId="67609990" sldId="374"/>
            <ac:picMk id="5" creationId="{1485D7C7-D280-CF9C-AA75-20A1680C6242}"/>
          </ac:picMkLst>
        </pc:picChg>
        <pc:picChg chg="del">
          <ac:chgData name="Mattia Zago" userId="868c17f2-5f7b-4625-be92-cbe91090d795" providerId="ADAL" clId="{CEE03CED-EFCF-4239-9F00-1F6D4EA6A9E8}" dt="2024-04-09T16:32:30.944" v="11148" actId="478"/>
          <ac:picMkLst>
            <pc:docMk/>
            <pc:sldMk cId="67609990" sldId="374"/>
            <ac:picMk id="6" creationId="{5BF75A11-436B-D3F3-F8F0-EF23DEABA6E4}"/>
          </ac:picMkLst>
        </pc:picChg>
        <pc:picChg chg="del">
          <ac:chgData name="Mattia Zago" userId="868c17f2-5f7b-4625-be92-cbe91090d795" providerId="ADAL" clId="{CEE03CED-EFCF-4239-9F00-1F6D4EA6A9E8}" dt="2024-04-09T16:32:30.944" v="11148" actId="478"/>
          <ac:picMkLst>
            <pc:docMk/>
            <pc:sldMk cId="67609990" sldId="374"/>
            <ac:picMk id="12" creationId="{7E330DA7-F57B-854F-E6EF-C46670404761}"/>
          </ac:picMkLst>
        </pc:picChg>
        <pc:picChg chg="del">
          <ac:chgData name="Mattia Zago" userId="868c17f2-5f7b-4625-be92-cbe91090d795" providerId="ADAL" clId="{CEE03CED-EFCF-4239-9F00-1F6D4EA6A9E8}" dt="2024-04-09T16:32:30.944" v="11148" actId="478"/>
          <ac:picMkLst>
            <pc:docMk/>
            <pc:sldMk cId="67609990" sldId="374"/>
            <ac:picMk id="13" creationId="{9B4A0082-6196-B10C-6CF2-580FE4D1D658}"/>
          </ac:picMkLst>
        </pc:picChg>
        <pc:picChg chg="del">
          <ac:chgData name="Mattia Zago" userId="868c17f2-5f7b-4625-be92-cbe91090d795" providerId="ADAL" clId="{CEE03CED-EFCF-4239-9F00-1F6D4EA6A9E8}" dt="2024-04-09T16:32:30.944" v="11148" actId="478"/>
          <ac:picMkLst>
            <pc:docMk/>
            <pc:sldMk cId="67609990" sldId="374"/>
            <ac:picMk id="14" creationId="{0385B83A-E2DC-D428-2513-92EB19596EA9}"/>
          </ac:picMkLst>
        </pc:picChg>
        <pc:picChg chg="del">
          <ac:chgData name="Mattia Zago" userId="868c17f2-5f7b-4625-be92-cbe91090d795" providerId="ADAL" clId="{CEE03CED-EFCF-4239-9F00-1F6D4EA6A9E8}" dt="2024-04-09T16:32:30.944" v="11148" actId="478"/>
          <ac:picMkLst>
            <pc:docMk/>
            <pc:sldMk cId="67609990" sldId="374"/>
            <ac:picMk id="15" creationId="{FD301B11-926C-4047-FDAF-384DAB7DA8D9}"/>
          </ac:picMkLst>
        </pc:picChg>
        <pc:picChg chg="del">
          <ac:chgData name="Mattia Zago" userId="868c17f2-5f7b-4625-be92-cbe91090d795" providerId="ADAL" clId="{CEE03CED-EFCF-4239-9F00-1F6D4EA6A9E8}" dt="2024-04-09T16:32:30.944" v="11148" actId="478"/>
          <ac:picMkLst>
            <pc:docMk/>
            <pc:sldMk cId="67609990" sldId="374"/>
            <ac:picMk id="17" creationId="{BBABECE9-E36E-368A-57D4-5080CA4753A0}"/>
          </ac:picMkLst>
        </pc:picChg>
        <pc:picChg chg="del">
          <ac:chgData name="Mattia Zago" userId="868c17f2-5f7b-4625-be92-cbe91090d795" providerId="ADAL" clId="{CEE03CED-EFCF-4239-9F00-1F6D4EA6A9E8}" dt="2024-04-09T16:32:30.944" v="11148" actId="478"/>
          <ac:picMkLst>
            <pc:docMk/>
            <pc:sldMk cId="67609990" sldId="374"/>
            <ac:picMk id="19" creationId="{80068D31-8545-393E-5CDF-023B380563F7}"/>
          </ac:picMkLst>
        </pc:picChg>
        <pc:picChg chg="del">
          <ac:chgData name="Mattia Zago" userId="868c17f2-5f7b-4625-be92-cbe91090d795" providerId="ADAL" clId="{CEE03CED-EFCF-4239-9F00-1F6D4EA6A9E8}" dt="2024-04-09T16:32:30.944" v="11148" actId="478"/>
          <ac:picMkLst>
            <pc:docMk/>
            <pc:sldMk cId="67609990" sldId="374"/>
            <ac:picMk id="21" creationId="{E1931CFA-9492-1620-EE76-C56FFBAD1A2D}"/>
          </ac:picMkLst>
        </pc:picChg>
        <pc:picChg chg="del">
          <ac:chgData name="Mattia Zago" userId="868c17f2-5f7b-4625-be92-cbe91090d795" providerId="ADAL" clId="{CEE03CED-EFCF-4239-9F00-1F6D4EA6A9E8}" dt="2024-04-09T16:32:30.944" v="11148" actId="478"/>
          <ac:picMkLst>
            <pc:docMk/>
            <pc:sldMk cId="67609990" sldId="374"/>
            <ac:picMk id="24" creationId="{C1E33564-768E-F3EC-D06D-82BFD8123DB0}"/>
          </ac:picMkLst>
        </pc:picChg>
        <pc:picChg chg="del">
          <ac:chgData name="Mattia Zago" userId="868c17f2-5f7b-4625-be92-cbe91090d795" providerId="ADAL" clId="{CEE03CED-EFCF-4239-9F00-1F6D4EA6A9E8}" dt="2024-04-09T16:32:30.944" v="11148" actId="478"/>
          <ac:picMkLst>
            <pc:docMk/>
            <pc:sldMk cId="67609990" sldId="374"/>
            <ac:picMk id="25" creationId="{7EC44A1E-1EBE-2410-C44D-134B7BDB477C}"/>
          </ac:picMkLst>
        </pc:picChg>
        <pc:picChg chg="add del mod modCrop">
          <ac:chgData name="Mattia Zago" userId="868c17f2-5f7b-4625-be92-cbe91090d795" providerId="ADAL" clId="{CEE03CED-EFCF-4239-9F00-1F6D4EA6A9E8}" dt="2024-04-09T16:32:30.944" v="11148" actId="478"/>
          <ac:picMkLst>
            <pc:docMk/>
            <pc:sldMk cId="67609990" sldId="374"/>
            <ac:picMk id="28" creationId="{2F5BA3AB-4494-A147-F840-B15F7F6DB872}"/>
          </ac:picMkLst>
        </pc:picChg>
        <pc:picChg chg="add del mod modCrop">
          <ac:chgData name="Mattia Zago" userId="868c17f2-5f7b-4625-be92-cbe91090d795" providerId="ADAL" clId="{CEE03CED-EFCF-4239-9F00-1F6D4EA6A9E8}" dt="2024-04-09T16:32:31.864" v="11149" actId="478"/>
          <ac:picMkLst>
            <pc:docMk/>
            <pc:sldMk cId="67609990" sldId="374"/>
            <ac:picMk id="29" creationId="{734F438E-2E15-BBD7-C5EB-C474797BF343}"/>
          </ac:picMkLst>
        </pc:picChg>
        <pc:picChg chg="add del mod modCrop">
          <ac:chgData name="Mattia Zago" userId="868c17f2-5f7b-4625-be92-cbe91090d795" providerId="ADAL" clId="{CEE03CED-EFCF-4239-9F00-1F6D4EA6A9E8}" dt="2024-04-09T16:32:30.944" v="11148" actId="478"/>
          <ac:picMkLst>
            <pc:docMk/>
            <pc:sldMk cId="67609990" sldId="374"/>
            <ac:picMk id="30" creationId="{1EBA4D44-C77A-0F11-50CB-1B87B44B4D54}"/>
          </ac:picMkLst>
        </pc:picChg>
        <pc:picChg chg="add mod ord">
          <ac:chgData name="Mattia Zago" userId="868c17f2-5f7b-4625-be92-cbe91090d795" providerId="ADAL" clId="{CEE03CED-EFCF-4239-9F00-1F6D4EA6A9E8}" dt="2024-04-09T16:32:49.111" v="11153" actId="167"/>
          <ac:picMkLst>
            <pc:docMk/>
            <pc:sldMk cId="67609990" sldId="374"/>
            <ac:picMk id="31" creationId="{6B139542-F00C-922B-360C-C95B078D963C}"/>
          </ac:picMkLst>
        </pc:picChg>
        <pc:cxnChg chg="del mod">
          <ac:chgData name="Mattia Zago" userId="868c17f2-5f7b-4625-be92-cbe91090d795" providerId="ADAL" clId="{CEE03CED-EFCF-4239-9F00-1F6D4EA6A9E8}" dt="2024-04-09T16:32:30.944" v="11148" actId="478"/>
          <ac:cxnSpMkLst>
            <pc:docMk/>
            <pc:sldMk cId="67609990" sldId="374"/>
            <ac:cxnSpMk id="18" creationId="{CAEC82F7-AAEF-15EE-014F-CCF43FD343A9}"/>
          </ac:cxnSpMkLst>
        </pc:cxnChg>
        <pc:cxnChg chg="del mod">
          <ac:chgData name="Mattia Zago" userId="868c17f2-5f7b-4625-be92-cbe91090d795" providerId="ADAL" clId="{CEE03CED-EFCF-4239-9F00-1F6D4EA6A9E8}" dt="2024-04-09T16:32:30.944" v="11148" actId="478"/>
          <ac:cxnSpMkLst>
            <pc:docMk/>
            <pc:sldMk cId="67609990" sldId="374"/>
            <ac:cxnSpMk id="20" creationId="{9BF6D000-1F44-A1A3-6EA6-8C1C1E28BCE8}"/>
          </ac:cxnSpMkLst>
        </pc:cxnChg>
        <pc:cxnChg chg="del mod">
          <ac:chgData name="Mattia Zago" userId="868c17f2-5f7b-4625-be92-cbe91090d795" providerId="ADAL" clId="{CEE03CED-EFCF-4239-9F00-1F6D4EA6A9E8}" dt="2024-04-09T16:32:30.944" v="11148" actId="478"/>
          <ac:cxnSpMkLst>
            <pc:docMk/>
            <pc:sldMk cId="67609990" sldId="374"/>
            <ac:cxnSpMk id="23" creationId="{C20D3DBB-6D6D-F5C6-3A1B-0A7A29C58E53}"/>
          </ac:cxnSpMkLst>
        </pc:cxnChg>
      </pc:sldChg>
      <pc:sldChg chg="addSp delSp modSp add mod modClrScheme chgLayout modNotesTx">
        <pc:chgData name="Mattia Zago" userId="868c17f2-5f7b-4625-be92-cbe91090d795" providerId="ADAL" clId="{CEE03CED-EFCF-4239-9F00-1F6D4EA6A9E8}" dt="2024-04-11T12:31:50.511" v="19616" actId="20577"/>
        <pc:sldMkLst>
          <pc:docMk/>
          <pc:sldMk cId="237396918" sldId="375"/>
        </pc:sldMkLst>
        <pc:spChg chg="mod ord">
          <ac:chgData name="Mattia Zago" userId="868c17f2-5f7b-4625-be92-cbe91090d795" providerId="ADAL" clId="{CEE03CED-EFCF-4239-9F00-1F6D4EA6A9E8}" dt="2024-04-09T16:35:23.079" v="11331" actId="700"/>
          <ac:spMkLst>
            <pc:docMk/>
            <pc:sldMk cId="237396918" sldId="375"/>
            <ac:spMk id="2" creationId="{D51AD3C7-298F-4B59-A4C9-1D3C18F28D0D}"/>
          </ac:spMkLst>
        </pc:spChg>
        <pc:spChg chg="mod ord">
          <ac:chgData name="Mattia Zago" userId="868c17f2-5f7b-4625-be92-cbe91090d795" providerId="ADAL" clId="{CEE03CED-EFCF-4239-9F00-1F6D4EA6A9E8}" dt="2024-04-09T16:35:23.079" v="11331" actId="700"/>
          <ac:spMkLst>
            <pc:docMk/>
            <pc:sldMk cId="237396918" sldId="375"/>
            <ac:spMk id="7" creationId="{32B7404C-A11F-601D-3001-D69AEB7C0CFD}"/>
          </ac:spMkLst>
        </pc:spChg>
        <pc:spChg chg="mod ord">
          <ac:chgData name="Mattia Zago" userId="868c17f2-5f7b-4625-be92-cbe91090d795" providerId="ADAL" clId="{CEE03CED-EFCF-4239-9F00-1F6D4EA6A9E8}" dt="2024-04-09T16:35:23.079" v="11331" actId="700"/>
          <ac:spMkLst>
            <pc:docMk/>
            <pc:sldMk cId="237396918" sldId="375"/>
            <ac:spMk id="8" creationId="{DBF8066E-652D-4530-4F13-ED8D83771F93}"/>
          </ac:spMkLst>
        </pc:spChg>
        <pc:spChg chg="mod ord">
          <ac:chgData name="Mattia Zago" userId="868c17f2-5f7b-4625-be92-cbe91090d795" providerId="ADAL" clId="{CEE03CED-EFCF-4239-9F00-1F6D4EA6A9E8}" dt="2024-04-09T16:35:23.079" v="11331" actId="700"/>
          <ac:spMkLst>
            <pc:docMk/>
            <pc:sldMk cId="237396918" sldId="375"/>
            <ac:spMk id="9" creationId="{49333C18-D917-3092-73B1-F76794DCF6CE}"/>
          </ac:spMkLst>
        </pc:spChg>
        <pc:spChg chg="del">
          <ac:chgData name="Mattia Zago" userId="868c17f2-5f7b-4625-be92-cbe91090d795" providerId="ADAL" clId="{CEE03CED-EFCF-4239-9F00-1F6D4EA6A9E8}" dt="2024-04-08T09:51:23.294" v="10354" actId="478"/>
          <ac:spMkLst>
            <pc:docMk/>
            <pc:sldMk cId="237396918" sldId="375"/>
            <ac:spMk id="10" creationId="{0E8D7FBE-F08A-455A-8C00-F53EE2513B96}"/>
          </ac:spMkLst>
        </pc:spChg>
        <pc:spChg chg="del">
          <ac:chgData name="Mattia Zago" userId="868c17f2-5f7b-4625-be92-cbe91090d795" providerId="ADAL" clId="{CEE03CED-EFCF-4239-9F00-1F6D4EA6A9E8}" dt="2024-04-08T09:51:22.553" v="10353" actId="478"/>
          <ac:spMkLst>
            <pc:docMk/>
            <pc:sldMk cId="237396918" sldId="375"/>
            <ac:spMk id="11" creationId="{6C83CF9B-152A-F467-5705-33AF96FA6E79}"/>
          </ac:spMkLst>
        </pc:spChg>
        <pc:spChg chg="del">
          <ac:chgData name="Mattia Zago" userId="868c17f2-5f7b-4625-be92-cbe91090d795" providerId="ADAL" clId="{CEE03CED-EFCF-4239-9F00-1F6D4EA6A9E8}" dt="2024-04-08T09:51:21.879" v="10352" actId="478"/>
          <ac:spMkLst>
            <pc:docMk/>
            <pc:sldMk cId="237396918" sldId="375"/>
            <ac:spMk id="16" creationId="{02BAEE71-9848-E25E-A3DB-96876B2DCA96}"/>
          </ac:spMkLst>
        </pc:spChg>
        <pc:spChg chg="del">
          <ac:chgData name="Mattia Zago" userId="868c17f2-5f7b-4625-be92-cbe91090d795" providerId="ADAL" clId="{CEE03CED-EFCF-4239-9F00-1F6D4EA6A9E8}" dt="2024-04-08T09:51:21.092" v="10351" actId="478"/>
          <ac:spMkLst>
            <pc:docMk/>
            <pc:sldMk cId="237396918" sldId="375"/>
            <ac:spMk id="22" creationId="{C5B56A1D-8881-20EB-C266-1019B69A2256}"/>
          </ac:spMkLst>
        </pc:spChg>
        <pc:spChg chg="del">
          <ac:chgData name="Mattia Zago" userId="868c17f2-5f7b-4625-be92-cbe91090d795" providerId="ADAL" clId="{CEE03CED-EFCF-4239-9F00-1F6D4EA6A9E8}" dt="2024-04-08T09:53:24.189" v="10447" actId="478"/>
          <ac:spMkLst>
            <pc:docMk/>
            <pc:sldMk cId="237396918" sldId="375"/>
            <ac:spMk id="26" creationId="{6698FE9F-29C8-2776-3FCC-A955128D5622}"/>
          </ac:spMkLst>
        </pc:spChg>
        <pc:spChg chg="del">
          <ac:chgData name="Mattia Zago" userId="868c17f2-5f7b-4625-be92-cbe91090d795" providerId="ADAL" clId="{CEE03CED-EFCF-4239-9F00-1F6D4EA6A9E8}" dt="2024-04-08T09:53:24.189" v="10447" actId="478"/>
          <ac:spMkLst>
            <pc:docMk/>
            <pc:sldMk cId="237396918" sldId="375"/>
            <ac:spMk id="27" creationId="{AE6050D4-2278-EEB9-F2B0-8D892D5C7A2B}"/>
          </ac:spMkLst>
        </pc:spChg>
        <pc:spChg chg="add mod">
          <ac:chgData name="Mattia Zago" userId="868c17f2-5f7b-4625-be92-cbe91090d795" providerId="ADAL" clId="{CEE03CED-EFCF-4239-9F00-1F6D4EA6A9E8}" dt="2024-04-09T16:35:57.763" v="11343" actId="207"/>
          <ac:spMkLst>
            <pc:docMk/>
            <pc:sldMk cId="237396918" sldId="375"/>
            <ac:spMk id="34" creationId="{CC7BACC8-0F71-D878-7720-6F7B056183A7}"/>
          </ac:spMkLst>
        </pc:spChg>
        <pc:spChg chg="mod">
          <ac:chgData name="Mattia Zago" userId="868c17f2-5f7b-4625-be92-cbe91090d795" providerId="ADAL" clId="{CEE03CED-EFCF-4239-9F00-1F6D4EA6A9E8}" dt="2024-04-08T09:51:00.364" v="10318" actId="207"/>
          <ac:spMkLst>
            <pc:docMk/>
            <pc:sldMk cId="237396918" sldId="375"/>
            <ac:spMk id="38" creationId="{BE746A46-8C92-4CF5-13BB-BE8B48F3CBFF}"/>
          </ac:spMkLst>
        </pc:spChg>
        <pc:spChg chg="mod">
          <ac:chgData name="Mattia Zago" userId="868c17f2-5f7b-4625-be92-cbe91090d795" providerId="ADAL" clId="{CEE03CED-EFCF-4239-9F00-1F6D4EA6A9E8}" dt="2024-04-08T09:51:00.364" v="10318" actId="207"/>
          <ac:spMkLst>
            <pc:docMk/>
            <pc:sldMk cId="237396918" sldId="375"/>
            <ac:spMk id="39" creationId="{E9DAAEBD-C142-3BF2-9BE3-CA30685E8239}"/>
          </ac:spMkLst>
        </pc:spChg>
        <pc:spChg chg="mod">
          <ac:chgData name="Mattia Zago" userId="868c17f2-5f7b-4625-be92-cbe91090d795" providerId="ADAL" clId="{CEE03CED-EFCF-4239-9F00-1F6D4EA6A9E8}" dt="2024-04-08T09:51:00.364" v="10318" actId="207"/>
          <ac:spMkLst>
            <pc:docMk/>
            <pc:sldMk cId="237396918" sldId="375"/>
            <ac:spMk id="40" creationId="{B601BA1F-0D4E-F56A-FBC1-3E2EFEEB369A}"/>
          </ac:spMkLst>
        </pc:spChg>
        <pc:spChg chg="mod">
          <ac:chgData name="Mattia Zago" userId="868c17f2-5f7b-4625-be92-cbe91090d795" providerId="ADAL" clId="{CEE03CED-EFCF-4239-9F00-1F6D4EA6A9E8}" dt="2024-04-08T09:51:00.364" v="10318" actId="207"/>
          <ac:spMkLst>
            <pc:docMk/>
            <pc:sldMk cId="237396918" sldId="375"/>
            <ac:spMk id="41" creationId="{75F7B497-52B9-9C61-CA20-9990899B5DF4}"/>
          </ac:spMkLst>
        </pc:spChg>
        <pc:spChg chg="mod">
          <ac:chgData name="Mattia Zago" userId="868c17f2-5f7b-4625-be92-cbe91090d795" providerId="ADAL" clId="{CEE03CED-EFCF-4239-9F00-1F6D4EA6A9E8}" dt="2024-04-08T09:51:00.364" v="10318" actId="207"/>
          <ac:spMkLst>
            <pc:docMk/>
            <pc:sldMk cId="237396918" sldId="375"/>
            <ac:spMk id="42" creationId="{1DFD3EE7-90A2-B9C7-2A16-F580FAF01EE2}"/>
          </ac:spMkLst>
        </pc:spChg>
        <pc:spChg chg="mod">
          <ac:chgData name="Mattia Zago" userId="868c17f2-5f7b-4625-be92-cbe91090d795" providerId="ADAL" clId="{CEE03CED-EFCF-4239-9F00-1F6D4EA6A9E8}" dt="2024-04-08T09:51:00.364" v="10318" actId="207"/>
          <ac:spMkLst>
            <pc:docMk/>
            <pc:sldMk cId="237396918" sldId="375"/>
            <ac:spMk id="43" creationId="{843ED803-7346-EC54-09B6-B5CD92ECF9AB}"/>
          </ac:spMkLst>
        </pc:spChg>
        <pc:spChg chg="mod">
          <ac:chgData name="Mattia Zago" userId="868c17f2-5f7b-4625-be92-cbe91090d795" providerId="ADAL" clId="{CEE03CED-EFCF-4239-9F00-1F6D4EA6A9E8}" dt="2024-04-08T09:51:00.364" v="10318" actId="207"/>
          <ac:spMkLst>
            <pc:docMk/>
            <pc:sldMk cId="237396918" sldId="375"/>
            <ac:spMk id="44" creationId="{B5FB355A-443C-4566-7D1C-C1270E69596E}"/>
          </ac:spMkLst>
        </pc:spChg>
        <pc:spChg chg="mod">
          <ac:chgData name="Mattia Zago" userId="868c17f2-5f7b-4625-be92-cbe91090d795" providerId="ADAL" clId="{CEE03CED-EFCF-4239-9F00-1F6D4EA6A9E8}" dt="2024-04-08T09:51:00.364" v="10318" actId="207"/>
          <ac:spMkLst>
            <pc:docMk/>
            <pc:sldMk cId="237396918" sldId="375"/>
            <ac:spMk id="45" creationId="{8B9490EA-BB92-CBEF-27A7-95B8EEDE3AB1}"/>
          </ac:spMkLst>
        </pc:spChg>
        <pc:picChg chg="add mod ord">
          <ac:chgData name="Mattia Zago" userId="868c17f2-5f7b-4625-be92-cbe91090d795" providerId="ADAL" clId="{CEE03CED-EFCF-4239-9F00-1F6D4EA6A9E8}" dt="2024-04-09T16:35:29.462" v="11335" actId="167"/>
          <ac:picMkLst>
            <pc:docMk/>
            <pc:sldMk cId="237396918" sldId="375"/>
            <ac:picMk id="3" creationId="{3FD36EB6-FF80-AD28-5973-B0D98794D5D8}"/>
          </ac:picMkLst>
        </pc:picChg>
        <pc:picChg chg="del">
          <ac:chgData name="Mattia Zago" userId="868c17f2-5f7b-4625-be92-cbe91090d795" providerId="ADAL" clId="{CEE03CED-EFCF-4239-9F00-1F6D4EA6A9E8}" dt="2024-04-08T09:51:31.486" v="10355" actId="478"/>
          <ac:picMkLst>
            <pc:docMk/>
            <pc:sldMk cId="237396918" sldId="375"/>
            <ac:picMk id="3" creationId="{9D3C1C24-9A16-FF7B-4266-A84E28FB1FAE}"/>
          </ac:picMkLst>
        </pc:picChg>
        <pc:picChg chg="del">
          <ac:chgData name="Mattia Zago" userId="868c17f2-5f7b-4625-be92-cbe91090d795" providerId="ADAL" clId="{CEE03CED-EFCF-4239-9F00-1F6D4EA6A9E8}" dt="2024-04-08T09:51:31.486" v="10355" actId="478"/>
          <ac:picMkLst>
            <pc:docMk/>
            <pc:sldMk cId="237396918" sldId="375"/>
            <ac:picMk id="4" creationId="{4691E7D7-49F1-FD2F-0F8D-6B5C4F4AD115}"/>
          </ac:picMkLst>
        </pc:picChg>
        <pc:picChg chg="del">
          <ac:chgData name="Mattia Zago" userId="868c17f2-5f7b-4625-be92-cbe91090d795" providerId="ADAL" clId="{CEE03CED-EFCF-4239-9F00-1F6D4EA6A9E8}" dt="2024-04-08T09:51:31.486" v="10355" actId="478"/>
          <ac:picMkLst>
            <pc:docMk/>
            <pc:sldMk cId="237396918" sldId="375"/>
            <ac:picMk id="5" creationId="{1485D7C7-D280-CF9C-AA75-20A1680C6242}"/>
          </ac:picMkLst>
        </pc:picChg>
        <pc:picChg chg="del">
          <ac:chgData name="Mattia Zago" userId="868c17f2-5f7b-4625-be92-cbe91090d795" providerId="ADAL" clId="{CEE03CED-EFCF-4239-9F00-1F6D4EA6A9E8}" dt="2024-04-08T09:51:31.486" v="10355" actId="478"/>
          <ac:picMkLst>
            <pc:docMk/>
            <pc:sldMk cId="237396918" sldId="375"/>
            <ac:picMk id="6" creationId="{5BF75A11-436B-D3F3-F8F0-EF23DEABA6E4}"/>
          </ac:picMkLst>
        </pc:picChg>
        <pc:picChg chg="del">
          <ac:chgData name="Mattia Zago" userId="868c17f2-5f7b-4625-be92-cbe91090d795" providerId="ADAL" clId="{CEE03CED-EFCF-4239-9F00-1F6D4EA6A9E8}" dt="2024-04-08T09:51:31.486" v="10355" actId="478"/>
          <ac:picMkLst>
            <pc:docMk/>
            <pc:sldMk cId="237396918" sldId="375"/>
            <ac:picMk id="12" creationId="{7E330DA7-F57B-854F-E6EF-C46670404761}"/>
          </ac:picMkLst>
        </pc:picChg>
        <pc:picChg chg="del">
          <ac:chgData name="Mattia Zago" userId="868c17f2-5f7b-4625-be92-cbe91090d795" providerId="ADAL" clId="{CEE03CED-EFCF-4239-9F00-1F6D4EA6A9E8}" dt="2024-04-08T09:51:31.486" v="10355" actId="478"/>
          <ac:picMkLst>
            <pc:docMk/>
            <pc:sldMk cId="237396918" sldId="375"/>
            <ac:picMk id="13" creationId="{9B4A0082-6196-B10C-6CF2-580FE4D1D658}"/>
          </ac:picMkLst>
        </pc:picChg>
        <pc:picChg chg="del">
          <ac:chgData name="Mattia Zago" userId="868c17f2-5f7b-4625-be92-cbe91090d795" providerId="ADAL" clId="{CEE03CED-EFCF-4239-9F00-1F6D4EA6A9E8}" dt="2024-04-08T09:51:31.486" v="10355" actId="478"/>
          <ac:picMkLst>
            <pc:docMk/>
            <pc:sldMk cId="237396918" sldId="375"/>
            <ac:picMk id="14" creationId="{0385B83A-E2DC-D428-2513-92EB19596EA9}"/>
          </ac:picMkLst>
        </pc:picChg>
        <pc:picChg chg="del">
          <ac:chgData name="Mattia Zago" userId="868c17f2-5f7b-4625-be92-cbe91090d795" providerId="ADAL" clId="{CEE03CED-EFCF-4239-9F00-1F6D4EA6A9E8}" dt="2024-04-09T16:35:25.649" v="11332" actId="478"/>
          <ac:picMkLst>
            <pc:docMk/>
            <pc:sldMk cId="237396918" sldId="375"/>
            <ac:picMk id="15" creationId="{FD301B11-926C-4047-FDAF-384DAB7DA8D9}"/>
          </ac:picMkLst>
        </pc:picChg>
        <pc:picChg chg="del">
          <ac:chgData name="Mattia Zago" userId="868c17f2-5f7b-4625-be92-cbe91090d795" providerId="ADAL" clId="{CEE03CED-EFCF-4239-9F00-1F6D4EA6A9E8}" dt="2024-04-09T16:35:26.124" v="11333" actId="478"/>
          <ac:picMkLst>
            <pc:docMk/>
            <pc:sldMk cId="237396918" sldId="375"/>
            <ac:picMk id="17" creationId="{BBABECE9-E36E-368A-57D4-5080CA4753A0}"/>
          </ac:picMkLst>
        </pc:picChg>
        <pc:picChg chg="del">
          <ac:chgData name="Mattia Zago" userId="868c17f2-5f7b-4625-be92-cbe91090d795" providerId="ADAL" clId="{CEE03CED-EFCF-4239-9F00-1F6D4EA6A9E8}" dt="2024-04-08T09:51:31.486" v="10355" actId="478"/>
          <ac:picMkLst>
            <pc:docMk/>
            <pc:sldMk cId="237396918" sldId="375"/>
            <ac:picMk id="19" creationId="{80068D31-8545-393E-5CDF-023B380563F7}"/>
          </ac:picMkLst>
        </pc:picChg>
        <pc:picChg chg="del">
          <ac:chgData name="Mattia Zago" userId="868c17f2-5f7b-4625-be92-cbe91090d795" providerId="ADAL" clId="{CEE03CED-EFCF-4239-9F00-1F6D4EA6A9E8}" dt="2024-04-08T09:51:31.486" v="10355" actId="478"/>
          <ac:picMkLst>
            <pc:docMk/>
            <pc:sldMk cId="237396918" sldId="375"/>
            <ac:picMk id="21" creationId="{E1931CFA-9492-1620-EE76-C56FFBAD1A2D}"/>
          </ac:picMkLst>
        </pc:picChg>
        <pc:picChg chg="del">
          <ac:chgData name="Mattia Zago" userId="868c17f2-5f7b-4625-be92-cbe91090d795" providerId="ADAL" clId="{CEE03CED-EFCF-4239-9F00-1F6D4EA6A9E8}" dt="2024-04-08T09:51:31.486" v="10355" actId="478"/>
          <ac:picMkLst>
            <pc:docMk/>
            <pc:sldMk cId="237396918" sldId="375"/>
            <ac:picMk id="24" creationId="{C1E33564-768E-F3EC-D06D-82BFD8123DB0}"/>
          </ac:picMkLst>
        </pc:picChg>
        <pc:picChg chg="del">
          <ac:chgData name="Mattia Zago" userId="868c17f2-5f7b-4625-be92-cbe91090d795" providerId="ADAL" clId="{CEE03CED-EFCF-4239-9F00-1F6D4EA6A9E8}" dt="2024-04-08T09:51:31.486" v="10355" actId="478"/>
          <ac:picMkLst>
            <pc:docMk/>
            <pc:sldMk cId="237396918" sldId="375"/>
            <ac:picMk id="25" creationId="{7EC44A1E-1EBE-2410-C44D-134B7BDB477C}"/>
          </ac:picMkLst>
        </pc:picChg>
        <pc:picChg chg="del">
          <ac:chgData name="Mattia Zago" userId="868c17f2-5f7b-4625-be92-cbe91090d795" providerId="ADAL" clId="{CEE03CED-EFCF-4239-9F00-1F6D4EA6A9E8}" dt="2024-04-08T09:51:31.486" v="10355" actId="478"/>
          <ac:picMkLst>
            <pc:docMk/>
            <pc:sldMk cId="237396918" sldId="375"/>
            <ac:picMk id="28" creationId="{2F5BA3AB-4494-A147-F840-B15F7F6DB872}"/>
          </ac:picMkLst>
        </pc:picChg>
        <pc:picChg chg="del">
          <ac:chgData name="Mattia Zago" userId="868c17f2-5f7b-4625-be92-cbe91090d795" providerId="ADAL" clId="{CEE03CED-EFCF-4239-9F00-1F6D4EA6A9E8}" dt="2024-04-08T09:51:31.486" v="10355" actId="478"/>
          <ac:picMkLst>
            <pc:docMk/>
            <pc:sldMk cId="237396918" sldId="375"/>
            <ac:picMk id="29" creationId="{734F438E-2E15-BBD7-C5EB-C474797BF343}"/>
          </ac:picMkLst>
        </pc:picChg>
        <pc:picChg chg="del">
          <ac:chgData name="Mattia Zago" userId="868c17f2-5f7b-4625-be92-cbe91090d795" providerId="ADAL" clId="{CEE03CED-EFCF-4239-9F00-1F6D4EA6A9E8}" dt="2024-04-08T09:51:31.486" v="10355" actId="478"/>
          <ac:picMkLst>
            <pc:docMk/>
            <pc:sldMk cId="237396918" sldId="375"/>
            <ac:picMk id="30" creationId="{1EBA4D44-C77A-0F11-50CB-1B87B44B4D54}"/>
          </ac:picMkLst>
        </pc:picChg>
        <pc:picChg chg="add mod">
          <ac:chgData name="Mattia Zago" userId="868c17f2-5f7b-4625-be92-cbe91090d795" providerId="ADAL" clId="{CEE03CED-EFCF-4239-9F00-1F6D4EA6A9E8}" dt="2024-04-08T09:51:57.258" v="10359" actId="1076"/>
          <ac:picMkLst>
            <pc:docMk/>
            <pc:sldMk cId="237396918" sldId="375"/>
            <ac:picMk id="33" creationId="{2AA57CE1-44E8-7E59-F8D6-55A8A48A221C}"/>
          </ac:picMkLst>
        </pc:picChg>
        <pc:cxnChg chg="mod">
          <ac:chgData name="Mattia Zago" userId="868c17f2-5f7b-4625-be92-cbe91090d795" providerId="ADAL" clId="{CEE03CED-EFCF-4239-9F00-1F6D4EA6A9E8}" dt="2024-04-08T09:51:38.222" v="10356" actId="14100"/>
          <ac:cxnSpMkLst>
            <pc:docMk/>
            <pc:sldMk cId="237396918" sldId="375"/>
            <ac:cxnSpMk id="18" creationId="{CAEC82F7-AAEF-15EE-014F-CCF43FD343A9}"/>
          </ac:cxnSpMkLst>
        </pc:cxnChg>
        <pc:cxnChg chg="del mod">
          <ac:chgData name="Mattia Zago" userId="868c17f2-5f7b-4625-be92-cbe91090d795" providerId="ADAL" clId="{CEE03CED-EFCF-4239-9F00-1F6D4EA6A9E8}" dt="2024-04-08T09:51:31.486" v="10355" actId="478"/>
          <ac:cxnSpMkLst>
            <pc:docMk/>
            <pc:sldMk cId="237396918" sldId="375"/>
            <ac:cxnSpMk id="20" creationId="{9BF6D000-1F44-A1A3-6EA6-8C1C1E28BCE8}"/>
          </ac:cxnSpMkLst>
        </pc:cxnChg>
        <pc:cxnChg chg="del mod">
          <ac:chgData name="Mattia Zago" userId="868c17f2-5f7b-4625-be92-cbe91090d795" providerId="ADAL" clId="{CEE03CED-EFCF-4239-9F00-1F6D4EA6A9E8}" dt="2024-04-08T09:51:31.486" v="10355" actId="478"/>
          <ac:cxnSpMkLst>
            <pc:docMk/>
            <pc:sldMk cId="237396918" sldId="375"/>
            <ac:cxnSpMk id="23" creationId="{C20D3DBB-6D6D-F5C6-3A1B-0A7A29C58E53}"/>
          </ac:cxnSpMkLst>
        </pc:cxnChg>
      </pc:sldChg>
      <pc:sldChg chg="addSp delSp modSp add mod modClrScheme chgLayout modNotesTx">
        <pc:chgData name="Mattia Zago" userId="868c17f2-5f7b-4625-be92-cbe91090d795" providerId="ADAL" clId="{CEE03CED-EFCF-4239-9F00-1F6D4EA6A9E8}" dt="2024-04-11T13:46:40.661" v="24341" actId="20577"/>
        <pc:sldMkLst>
          <pc:docMk/>
          <pc:sldMk cId="729562349" sldId="376"/>
        </pc:sldMkLst>
        <pc:spChg chg="mod ord">
          <ac:chgData name="Mattia Zago" userId="868c17f2-5f7b-4625-be92-cbe91090d795" providerId="ADAL" clId="{CEE03CED-EFCF-4239-9F00-1F6D4EA6A9E8}" dt="2024-04-09T16:35:36.870" v="11338" actId="700"/>
          <ac:spMkLst>
            <pc:docMk/>
            <pc:sldMk cId="729562349" sldId="376"/>
            <ac:spMk id="2" creationId="{D51AD3C7-298F-4B59-A4C9-1D3C18F28D0D}"/>
          </ac:spMkLst>
        </pc:spChg>
        <pc:spChg chg="mod">
          <ac:chgData name="Mattia Zago" userId="868c17f2-5f7b-4625-be92-cbe91090d795" providerId="ADAL" clId="{CEE03CED-EFCF-4239-9F00-1F6D4EA6A9E8}" dt="2024-04-08T09:53:18.328" v="10445"/>
          <ac:spMkLst>
            <pc:docMk/>
            <pc:sldMk cId="729562349" sldId="376"/>
            <ac:spMk id="5" creationId="{A9F79E7A-AAEA-A1F8-8708-11CB05C3CAB2}"/>
          </ac:spMkLst>
        </pc:spChg>
        <pc:spChg chg="mod">
          <ac:chgData name="Mattia Zago" userId="868c17f2-5f7b-4625-be92-cbe91090d795" providerId="ADAL" clId="{CEE03CED-EFCF-4239-9F00-1F6D4EA6A9E8}" dt="2024-04-08T09:53:18.328" v="10445"/>
          <ac:spMkLst>
            <pc:docMk/>
            <pc:sldMk cId="729562349" sldId="376"/>
            <ac:spMk id="6" creationId="{656304A9-B94F-3F8E-9C39-C009E4D00C1A}"/>
          </ac:spMkLst>
        </pc:spChg>
        <pc:spChg chg="mod ord">
          <ac:chgData name="Mattia Zago" userId="868c17f2-5f7b-4625-be92-cbe91090d795" providerId="ADAL" clId="{CEE03CED-EFCF-4239-9F00-1F6D4EA6A9E8}" dt="2024-04-09T16:35:36.870" v="11338" actId="700"/>
          <ac:spMkLst>
            <pc:docMk/>
            <pc:sldMk cId="729562349" sldId="376"/>
            <ac:spMk id="7" creationId="{32B7404C-A11F-601D-3001-D69AEB7C0CFD}"/>
          </ac:spMkLst>
        </pc:spChg>
        <pc:spChg chg="mod ord">
          <ac:chgData name="Mattia Zago" userId="868c17f2-5f7b-4625-be92-cbe91090d795" providerId="ADAL" clId="{CEE03CED-EFCF-4239-9F00-1F6D4EA6A9E8}" dt="2024-04-09T16:35:36.870" v="11338" actId="700"/>
          <ac:spMkLst>
            <pc:docMk/>
            <pc:sldMk cId="729562349" sldId="376"/>
            <ac:spMk id="8" creationId="{DBF8066E-652D-4530-4F13-ED8D83771F93}"/>
          </ac:spMkLst>
        </pc:spChg>
        <pc:spChg chg="mod ord">
          <ac:chgData name="Mattia Zago" userId="868c17f2-5f7b-4625-be92-cbe91090d795" providerId="ADAL" clId="{CEE03CED-EFCF-4239-9F00-1F6D4EA6A9E8}" dt="2024-04-09T16:35:36.870" v="11338" actId="700"/>
          <ac:spMkLst>
            <pc:docMk/>
            <pc:sldMk cId="729562349" sldId="376"/>
            <ac:spMk id="9" creationId="{49333C18-D917-3092-73B1-F76794DCF6CE}"/>
          </ac:spMkLst>
        </pc:spChg>
        <pc:spChg chg="mod">
          <ac:chgData name="Mattia Zago" userId="868c17f2-5f7b-4625-be92-cbe91090d795" providerId="ADAL" clId="{CEE03CED-EFCF-4239-9F00-1F6D4EA6A9E8}" dt="2024-04-08T09:53:18.328" v="10445"/>
          <ac:spMkLst>
            <pc:docMk/>
            <pc:sldMk cId="729562349" sldId="376"/>
            <ac:spMk id="10" creationId="{EF6B6CA1-6056-446D-BF66-85A0B05E7F97}"/>
          </ac:spMkLst>
        </pc:spChg>
        <pc:spChg chg="mod">
          <ac:chgData name="Mattia Zago" userId="868c17f2-5f7b-4625-be92-cbe91090d795" providerId="ADAL" clId="{CEE03CED-EFCF-4239-9F00-1F6D4EA6A9E8}" dt="2024-04-08T09:53:18.328" v="10445"/>
          <ac:spMkLst>
            <pc:docMk/>
            <pc:sldMk cId="729562349" sldId="376"/>
            <ac:spMk id="11" creationId="{86A9E360-97DC-A732-30CD-CD03FEA94EF6}"/>
          </ac:spMkLst>
        </pc:spChg>
        <pc:spChg chg="mod">
          <ac:chgData name="Mattia Zago" userId="868c17f2-5f7b-4625-be92-cbe91090d795" providerId="ADAL" clId="{CEE03CED-EFCF-4239-9F00-1F6D4EA6A9E8}" dt="2024-04-08T09:53:18.328" v="10445"/>
          <ac:spMkLst>
            <pc:docMk/>
            <pc:sldMk cId="729562349" sldId="376"/>
            <ac:spMk id="12" creationId="{71415117-6290-8F7D-F00E-19E4CFADC0CC}"/>
          </ac:spMkLst>
        </pc:spChg>
        <pc:spChg chg="mod">
          <ac:chgData name="Mattia Zago" userId="868c17f2-5f7b-4625-be92-cbe91090d795" providerId="ADAL" clId="{CEE03CED-EFCF-4239-9F00-1F6D4EA6A9E8}" dt="2024-04-08T09:53:18.328" v="10445"/>
          <ac:spMkLst>
            <pc:docMk/>
            <pc:sldMk cId="729562349" sldId="376"/>
            <ac:spMk id="13" creationId="{013A8C8A-1552-745E-8DA5-8942000F06AB}"/>
          </ac:spMkLst>
        </pc:spChg>
        <pc:spChg chg="mod">
          <ac:chgData name="Mattia Zago" userId="868c17f2-5f7b-4625-be92-cbe91090d795" providerId="ADAL" clId="{CEE03CED-EFCF-4239-9F00-1F6D4EA6A9E8}" dt="2024-04-08T09:53:18.328" v="10445"/>
          <ac:spMkLst>
            <pc:docMk/>
            <pc:sldMk cId="729562349" sldId="376"/>
            <ac:spMk id="14" creationId="{E9B53FEA-0600-2368-8128-BBB73322A8E5}"/>
          </ac:spMkLst>
        </pc:spChg>
        <pc:spChg chg="mod">
          <ac:chgData name="Mattia Zago" userId="868c17f2-5f7b-4625-be92-cbe91090d795" providerId="ADAL" clId="{CEE03CED-EFCF-4239-9F00-1F6D4EA6A9E8}" dt="2024-04-08T09:53:18.328" v="10445"/>
          <ac:spMkLst>
            <pc:docMk/>
            <pc:sldMk cId="729562349" sldId="376"/>
            <ac:spMk id="16" creationId="{0BDB9727-6FBD-51FC-4C43-4F2EB843A715}"/>
          </ac:spMkLst>
        </pc:spChg>
        <pc:spChg chg="mod">
          <ac:chgData name="Mattia Zago" userId="868c17f2-5f7b-4625-be92-cbe91090d795" providerId="ADAL" clId="{CEE03CED-EFCF-4239-9F00-1F6D4EA6A9E8}" dt="2024-04-08T09:53:18.328" v="10445"/>
          <ac:spMkLst>
            <pc:docMk/>
            <pc:sldMk cId="729562349" sldId="376"/>
            <ac:spMk id="19" creationId="{F8CCB73F-1ED5-AE16-40AD-C67CB5627248}"/>
          </ac:spMkLst>
        </pc:spChg>
        <pc:spChg chg="mod">
          <ac:chgData name="Mattia Zago" userId="868c17f2-5f7b-4625-be92-cbe91090d795" providerId="ADAL" clId="{CEE03CED-EFCF-4239-9F00-1F6D4EA6A9E8}" dt="2024-04-08T09:53:18.328" v="10445"/>
          <ac:spMkLst>
            <pc:docMk/>
            <pc:sldMk cId="729562349" sldId="376"/>
            <ac:spMk id="20" creationId="{18B9E199-88BC-19F3-BF9E-317BE7F16320}"/>
          </ac:spMkLst>
        </pc:spChg>
        <pc:spChg chg="mod">
          <ac:chgData name="Mattia Zago" userId="868c17f2-5f7b-4625-be92-cbe91090d795" providerId="ADAL" clId="{CEE03CED-EFCF-4239-9F00-1F6D4EA6A9E8}" dt="2024-04-08T09:53:18.328" v="10445"/>
          <ac:spMkLst>
            <pc:docMk/>
            <pc:sldMk cId="729562349" sldId="376"/>
            <ac:spMk id="21" creationId="{83C273D2-540A-4DC0-0056-D671B7137B4B}"/>
          </ac:spMkLst>
        </pc:spChg>
        <pc:spChg chg="del">
          <ac:chgData name="Mattia Zago" userId="868c17f2-5f7b-4625-be92-cbe91090d795" providerId="ADAL" clId="{CEE03CED-EFCF-4239-9F00-1F6D4EA6A9E8}" dt="2024-04-08T09:53:21.196" v="10446" actId="478"/>
          <ac:spMkLst>
            <pc:docMk/>
            <pc:sldMk cId="729562349" sldId="376"/>
            <ac:spMk id="26" creationId="{6698FE9F-29C8-2776-3FCC-A955128D5622}"/>
          </ac:spMkLst>
        </pc:spChg>
        <pc:spChg chg="del">
          <ac:chgData name="Mattia Zago" userId="868c17f2-5f7b-4625-be92-cbe91090d795" providerId="ADAL" clId="{CEE03CED-EFCF-4239-9F00-1F6D4EA6A9E8}" dt="2024-04-08T09:53:21.196" v="10446" actId="478"/>
          <ac:spMkLst>
            <pc:docMk/>
            <pc:sldMk cId="729562349" sldId="376"/>
            <ac:spMk id="27" creationId="{AE6050D4-2278-EEB9-F2B0-8D892D5C7A2B}"/>
          </ac:spMkLst>
        </pc:spChg>
        <pc:spChg chg="mod">
          <ac:chgData name="Mattia Zago" userId="868c17f2-5f7b-4625-be92-cbe91090d795" providerId="ADAL" clId="{CEE03CED-EFCF-4239-9F00-1F6D4EA6A9E8}" dt="2024-04-08T09:53:57.949" v="10449"/>
          <ac:spMkLst>
            <pc:docMk/>
            <pc:sldMk cId="729562349" sldId="376"/>
            <ac:spMk id="29" creationId="{05D78A1C-6A93-6DFD-9E85-2C282E14183C}"/>
          </ac:spMkLst>
        </pc:spChg>
        <pc:spChg chg="mod">
          <ac:chgData name="Mattia Zago" userId="868c17f2-5f7b-4625-be92-cbe91090d795" providerId="ADAL" clId="{CEE03CED-EFCF-4239-9F00-1F6D4EA6A9E8}" dt="2024-04-08T09:53:57.949" v="10449"/>
          <ac:spMkLst>
            <pc:docMk/>
            <pc:sldMk cId="729562349" sldId="376"/>
            <ac:spMk id="30" creationId="{737E75FB-B3CE-6D9F-B44A-145B2535569D}"/>
          </ac:spMkLst>
        </pc:spChg>
        <pc:spChg chg="mod">
          <ac:chgData name="Mattia Zago" userId="868c17f2-5f7b-4625-be92-cbe91090d795" providerId="ADAL" clId="{CEE03CED-EFCF-4239-9F00-1F6D4EA6A9E8}" dt="2024-04-08T09:53:57.949" v="10449"/>
          <ac:spMkLst>
            <pc:docMk/>
            <pc:sldMk cId="729562349" sldId="376"/>
            <ac:spMk id="31" creationId="{0246830D-165A-4BA3-D9D9-ADE55717760D}"/>
          </ac:spMkLst>
        </pc:spChg>
        <pc:spChg chg="del">
          <ac:chgData name="Mattia Zago" userId="868c17f2-5f7b-4625-be92-cbe91090d795" providerId="ADAL" clId="{CEE03CED-EFCF-4239-9F00-1F6D4EA6A9E8}" dt="2024-04-08T09:53:11.277" v="10442" actId="478"/>
          <ac:spMkLst>
            <pc:docMk/>
            <pc:sldMk cId="729562349" sldId="376"/>
            <ac:spMk id="34" creationId="{CC7BACC8-0F71-D878-7720-6F7B056183A7}"/>
          </ac:spMkLst>
        </pc:spChg>
        <pc:spChg chg="add mod">
          <ac:chgData name="Mattia Zago" userId="868c17f2-5f7b-4625-be92-cbe91090d795" providerId="ADAL" clId="{CEE03CED-EFCF-4239-9F00-1F6D4EA6A9E8}" dt="2024-04-09T16:35:51.409" v="11342" actId="207"/>
          <ac:spMkLst>
            <pc:docMk/>
            <pc:sldMk cId="729562349" sldId="376"/>
            <ac:spMk id="37" creationId="{8E215C97-6229-BFF5-A5B8-8BE01197EB48}"/>
          </ac:spMkLst>
        </pc:spChg>
        <pc:grpChg chg="add mod">
          <ac:chgData name="Mattia Zago" userId="868c17f2-5f7b-4625-be92-cbe91090d795" providerId="ADAL" clId="{CEE03CED-EFCF-4239-9F00-1F6D4EA6A9E8}" dt="2024-04-08T09:53:18.328" v="10445"/>
          <ac:grpSpMkLst>
            <pc:docMk/>
            <pc:sldMk cId="729562349" sldId="376"/>
            <ac:grpSpMk id="3" creationId="{F503E688-75E3-19B2-0045-3C372B78AA91}"/>
          </ac:grpSpMkLst>
        </pc:grpChg>
        <pc:grpChg chg="mod">
          <ac:chgData name="Mattia Zago" userId="868c17f2-5f7b-4625-be92-cbe91090d795" providerId="ADAL" clId="{CEE03CED-EFCF-4239-9F00-1F6D4EA6A9E8}" dt="2024-04-08T09:53:18.328" v="10445"/>
          <ac:grpSpMkLst>
            <pc:docMk/>
            <pc:sldMk cId="729562349" sldId="376"/>
            <ac:grpSpMk id="4" creationId="{3CF879A6-6161-E60A-55A4-6AFEDC4C0ACD}"/>
          </ac:grpSpMkLst>
        </pc:grpChg>
        <pc:grpChg chg="add mod">
          <ac:chgData name="Mattia Zago" userId="868c17f2-5f7b-4625-be92-cbe91090d795" providerId="ADAL" clId="{CEE03CED-EFCF-4239-9F00-1F6D4EA6A9E8}" dt="2024-04-08T09:54:09.570" v="10456" actId="1037"/>
          <ac:grpSpMkLst>
            <pc:docMk/>
            <pc:sldMk cId="729562349" sldId="376"/>
            <ac:grpSpMk id="22" creationId="{A5A7DCC3-8F25-6414-A38D-11945B516E52}"/>
          </ac:grpSpMkLst>
        </pc:grpChg>
        <pc:grpChg chg="del">
          <ac:chgData name="Mattia Zago" userId="868c17f2-5f7b-4625-be92-cbe91090d795" providerId="ADAL" clId="{CEE03CED-EFCF-4239-9F00-1F6D4EA6A9E8}" dt="2024-04-08T09:53:17.419" v="10444" actId="478"/>
          <ac:grpSpMkLst>
            <pc:docMk/>
            <pc:sldMk cId="729562349" sldId="376"/>
            <ac:grpSpMk id="50" creationId="{0E46A0D3-7F1E-956B-00B8-BEEBA9688AB9}"/>
          </ac:grpSpMkLst>
        </pc:grpChg>
        <pc:picChg chg="del">
          <ac:chgData name="Mattia Zago" userId="868c17f2-5f7b-4625-be92-cbe91090d795" providerId="ADAL" clId="{CEE03CED-EFCF-4239-9F00-1F6D4EA6A9E8}" dt="2024-04-09T16:35:33.615" v="11336" actId="478"/>
          <ac:picMkLst>
            <pc:docMk/>
            <pc:sldMk cId="729562349" sldId="376"/>
            <ac:picMk id="15" creationId="{FD301B11-926C-4047-FDAF-384DAB7DA8D9}"/>
          </ac:picMkLst>
        </pc:picChg>
        <pc:picChg chg="del">
          <ac:chgData name="Mattia Zago" userId="868c17f2-5f7b-4625-be92-cbe91090d795" providerId="ADAL" clId="{CEE03CED-EFCF-4239-9F00-1F6D4EA6A9E8}" dt="2024-04-09T16:35:34.020" v="11337" actId="478"/>
          <ac:picMkLst>
            <pc:docMk/>
            <pc:sldMk cId="729562349" sldId="376"/>
            <ac:picMk id="17" creationId="{BBABECE9-E36E-368A-57D4-5080CA4753A0}"/>
          </ac:picMkLst>
        </pc:picChg>
        <pc:picChg chg="add mod ord">
          <ac:chgData name="Mattia Zago" userId="868c17f2-5f7b-4625-be92-cbe91090d795" providerId="ADAL" clId="{CEE03CED-EFCF-4239-9F00-1F6D4EA6A9E8}" dt="2024-04-09T16:35:39.397" v="11340" actId="167"/>
          <ac:picMkLst>
            <pc:docMk/>
            <pc:sldMk cId="729562349" sldId="376"/>
            <ac:picMk id="18" creationId="{3E7B548D-C178-57F4-C786-869D9986CBB7}"/>
          </ac:picMkLst>
        </pc:picChg>
        <pc:picChg chg="add mod">
          <ac:chgData name="Mattia Zago" userId="868c17f2-5f7b-4625-be92-cbe91090d795" providerId="ADAL" clId="{CEE03CED-EFCF-4239-9F00-1F6D4EA6A9E8}" dt="2024-04-08T09:54:19.813" v="10461" actId="1076"/>
          <ac:picMkLst>
            <pc:docMk/>
            <pc:sldMk cId="729562349" sldId="376"/>
            <ac:picMk id="32" creationId="{FCC6FB3D-EE88-FDC1-548E-D7C2E33A0209}"/>
          </ac:picMkLst>
        </pc:picChg>
        <pc:picChg chg="del mod">
          <ac:chgData name="Mattia Zago" userId="868c17f2-5f7b-4625-be92-cbe91090d795" providerId="ADAL" clId="{CEE03CED-EFCF-4239-9F00-1F6D4EA6A9E8}" dt="2024-04-08T09:53:10.149" v="10441" actId="478"/>
          <ac:picMkLst>
            <pc:docMk/>
            <pc:sldMk cId="729562349" sldId="376"/>
            <ac:picMk id="33" creationId="{2AA57CE1-44E8-7E59-F8D6-55A8A48A221C}"/>
          </ac:picMkLst>
        </pc:picChg>
        <pc:picChg chg="add mod">
          <ac:chgData name="Mattia Zago" userId="868c17f2-5f7b-4625-be92-cbe91090d795" providerId="ADAL" clId="{CEE03CED-EFCF-4239-9F00-1F6D4EA6A9E8}" dt="2024-04-08T09:54:21.978" v="10463" actId="1076"/>
          <ac:picMkLst>
            <pc:docMk/>
            <pc:sldMk cId="729562349" sldId="376"/>
            <ac:picMk id="35" creationId="{F4880EE0-D6B3-FD42-B852-E73C1861CB2A}"/>
          </ac:picMkLst>
        </pc:picChg>
        <pc:picChg chg="add mod">
          <ac:chgData name="Mattia Zago" userId="868c17f2-5f7b-4625-be92-cbe91090d795" providerId="ADAL" clId="{CEE03CED-EFCF-4239-9F00-1F6D4EA6A9E8}" dt="2024-04-08T09:55:49.719" v="10465" actId="1076"/>
          <ac:picMkLst>
            <pc:docMk/>
            <pc:sldMk cId="729562349" sldId="376"/>
            <ac:picMk id="36" creationId="{D086C300-A832-1E24-A151-2BD779D667AE}"/>
          </ac:picMkLst>
        </pc:picChg>
        <pc:cxnChg chg="del">
          <ac:chgData name="Mattia Zago" userId="868c17f2-5f7b-4625-be92-cbe91090d795" providerId="ADAL" clId="{CEE03CED-EFCF-4239-9F00-1F6D4EA6A9E8}" dt="2024-04-08T09:53:12.108" v="10443" actId="478"/>
          <ac:cxnSpMkLst>
            <pc:docMk/>
            <pc:sldMk cId="729562349" sldId="376"/>
            <ac:cxnSpMk id="18" creationId="{CAEC82F7-AAEF-15EE-014F-CCF43FD343A9}"/>
          </ac:cxnSpMkLst>
        </pc:cxnChg>
        <pc:cxnChg chg="mod">
          <ac:chgData name="Mattia Zago" userId="868c17f2-5f7b-4625-be92-cbe91090d795" providerId="ADAL" clId="{CEE03CED-EFCF-4239-9F00-1F6D4EA6A9E8}" dt="2024-04-08T09:53:57.949" v="10449"/>
          <ac:cxnSpMkLst>
            <pc:docMk/>
            <pc:sldMk cId="729562349" sldId="376"/>
            <ac:cxnSpMk id="23" creationId="{A92125AB-89AD-9EE1-7085-F362E4D09D9B}"/>
          </ac:cxnSpMkLst>
        </pc:cxnChg>
        <pc:cxnChg chg="mod">
          <ac:chgData name="Mattia Zago" userId="868c17f2-5f7b-4625-be92-cbe91090d795" providerId="ADAL" clId="{CEE03CED-EFCF-4239-9F00-1F6D4EA6A9E8}" dt="2024-04-08T09:53:57.949" v="10449"/>
          <ac:cxnSpMkLst>
            <pc:docMk/>
            <pc:sldMk cId="729562349" sldId="376"/>
            <ac:cxnSpMk id="24" creationId="{3D8F20A0-ABFD-058A-983C-425E223A0CD6}"/>
          </ac:cxnSpMkLst>
        </pc:cxnChg>
        <pc:cxnChg chg="mod">
          <ac:chgData name="Mattia Zago" userId="868c17f2-5f7b-4625-be92-cbe91090d795" providerId="ADAL" clId="{CEE03CED-EFCF-4239-9F00-1F6D4EA6A9E8}" dt="2024-04-08T09:53:57.949" v="10449"/>
          <ac:cxnSpMkLst>
            <pc:docMk/>
            <pc:sldMk cId="729562349" sldId="376"/>
            <ac:cxnSpMk id="25" creationId="{AE466D1B-DF46-FB99-446E-C06C58A4B15E}"/>
          </ac:cxnSpMkLst>
        </pc:cxnChg>
        <pc:cxnChg chg="mod">
          <ac:chgData name="Mattia Zago" userId="868c17f2-5f7b-4625-be92-cbe91090d795" providerId="ADAL" clId="{CEE03CED-EFCF-4239-9F00-1F6D4EA6A9E8}" dt="2024-04-08T09:53:57.949" v="10449"/>
          <ac:cxnSpMkLst>
            <pc:docMk/>
            <pc:sldMk cId="729562349" sldId="376"/>
            <ac:cxnSpMk id="28" creationId="{037A987E-DEC7-4531-0420-A7B3E9914233}"/>
          </ac:cxnSpMkLst>
        </pc:cxnChg>
      </pc:sldChg>
      <pc:sldChg chg="addSp delSp modSp mod modTransition">
        <pc:chgData name="Mattia Zago" userId="868c17f2-5f7b-4625-be92-cbe91090d795" providerId="ADAL" clId="{CEE03CED-EFCF-4239-9F00-1F6D4EA6A9E8}" dt="2024-04-11T14:22:41.125" v="24353" actId="478"/>
        <pc:sldMkLst>
          <pc:docMk/>
          <pc:sldMk cId="3011593193" sldId="377"/>
        </pc:sldMkLst>
        <pc:spChg chg="mod">
          <ac:chgData name="Mattia Zago" userId="868c17f2-5f7b-4625-be92-cbe91090d795" providerId="ADAL" clId="{CEE03CED-EFCF-4239-9F00-1F6D4EA6A9E8}" dt="2024-04-10T08:47:01.938" v="11857" actId="1076"/>
          <ac:spMkLst>
            <pc:docMk/>
            <pc:sldMk cId="3011593193" sldId="377"/>
            <ac:spMk id="17" creationId="{B4BC795B-C5AF-14B9-8446-E8C50170CF7A}"/>
          </ac:spMkLst>
        </pc:spChg>
        <pc:spChg chg="add del mod">
          <ac:chgData name="Mattia Zago" userId="868c17f2-5f7b-4625-be92-cbe91090d795" providerId="ADAL" clId="{CEE03CED-EFCF-4239-9F00-1F6D4EA6A9E8}" dt="2024-04-10T08:31:50.319" v="11783" actId="478"/>
          <ac:spMkLst>
            <pc:docMk/>
            <pc:sldMk cId="3011593193" sldId="377"/>
            <ac:spMk id="21" creationId="{1B456557-022C-95B7-7C73-606F71AB0750}"/>
          </ac:spMkLst>
        </pc:spChg>
        <pc:spChg chg="add mod">
          <ac:chgData name="Mattia Zago" userId="868c17f2-5f7b-4625-be92-cbe91090d795" providerId="ADAL" clId="{CEE03CED-EFCF-4239-9F00-1F6D4EA6A9E8}" dt="2024-04-10T08:48:05.230" v="11867" actId="1076"/>
          <ac:spMkLst>
            <pc:docMk/>
            <pc:sldMk cId="3011593193" sldId="377"/>
            <ac:spMk id="26" creationId="{5AA4F649-5A8E-0CF5-D164-B125865B49A7}"/>
          </ac:spMkLst>
        </pc:spChg>
        <pc:picChg chg="add del mod">
          <ac:chgData name="Mattia Zago" userId="868c17f2-5f7b-4625-be92-cbe91090d795" providerId="ADAL" clId="{CEE03CED-EFCF-4239-9F00-1F6D4EA6A9E8}" dt="2024-04-10T08:31:59.385" v="11789" actId="478"/>
          <ac:picMkLst>
            <pc:docMk/>
            <pc:sldMk cId="3011593193" sldId="377"/>
            <ac:picMk id="7" creationId="{BFB9340C-D336-8142-DF97-04F232FC9E57}"/>
          </ac:picMkLst>
        </pc:picChg>
        <pc:picChg chg="add del mod">
          <ac:chgData name="Mattia Zago" userId="868c17f2-5f7b-4625-be92-cbe91090d795" providerId="ADAL" clId="{CEE03CED-EFCF-4239-9F00-1F6D4EA6A9E8}" dt="2024-04-10T08:31:58.820" v="11788" actId="478"/>
          <ac:picMkLst>
            <pc:docMk/>
            <pc:sldMk cId="3011593193" sldId="377"/>
            <ac:picMk id="22" creationId="{A792C49A-EA99-7743-99A3-5660E78ADB6D}"/>
          </ac:picMkLst>
        </pc:picChg>
        <pc:picChg chg="add mod">
          <ac:chgData name="Mattia Zago" userId="868c17f2-5f7b-4625-be92-cbe91090d795" providerId="ADAL" clId="{CEE03CED-EFCF-4239-9F00-1F6D4EA6A9E8}" dt="2024-04-10T08:47:01.938" v="11857" actId="1076"/>
          <ac:picMkLst>
            <pc:docMk/>
            <pc:sldMk cId="3011593193" sldId="377"/>
            <ac:picMk id="25" creationId="{32B252A7-3A4C-5B7D-38CD-4EAEB65604AB}"/>
          </ac:picMkLst>
        </pc:picChg>
        <pc:picChg chg="add mod">
          <ac:chgData name="Mattia Zago" userId="868c17f2-5f7b-4625-be92-cbe91090d795" providerId="ADAL" clId="{CEE03CED-EFCF-4239-9F00-1F6D4EA6A9E8}" dt="2024-04-10T08:48:10.765" v="11870" actId="1076"/>
          <ac:picMkLst>
            <pc:docMk/>
            <pc:sldMk cId="3011593193" sldId="377"/>
            <ac:picMk id="29" creationId="{CB8CC311-BD23-9EFD-EBD8-88BE88C170A0}"/>
          </ac:picMkLst>
        </pc:picChg>
        <pc:picChg chg="add mod">
          <ac:chgData name="Mattia Zago" userId="868c17f2-5f7b-4625-be92-cbe91090d795" providerId="ADAL" clId="{CEE03CED-EFCF-4239-9F00-1F6D4EA6A9E8}" dt="2024-04-10T08:48:35.320" v="11877" actId="1076"/>
          <ac:picMkLst>
            <pc:docMk/>
            <pc:sldMk cId="3011593193" sldId="377"/>
            <ac:picMk id="31" creationId="{CE6C7E29-CF52-55D0-5A53-86874660D353}"/>
          </ac:picMkLst>
        </pc:picChg>
        <pc:picChg chg="del">
          <ac:chgData name="Mattia Zago" userId="868c17f2-5f7b-4625-be92-cbe91090d795" providerId="ADAL" clId="{CEE03CED-EFCF-4239-9F00-1F6D4EA6A9E8}" dt="2024-04-11T14:22:41.125" v="24353" actId="478"/>
          <ac:picMkLst>
            <pc:docMk/>
            <pc:sldMk cId="3011593193" sldId="377"/>
            <ac:picMk id="83" creationId="{F0B3E473-4757-51F4-4B9F-5A7447AC76A7}"/>
          </ac:picMkLst>
        </pc:picChg>
      </pc:sldChg>
      <pc:sldChg chg="del">
        <pc:chgData name="Mattia Zago" userId="868c17f2-5f7b-4625-be92-cbe91090d795" providerId="ADAL" clId="{CEE03CED-EFCF-4239-9F00-1F6D4EA6A9E8}" dt="2024-04-09T15:28:08.235" v="10963" actId="47"/>
        <pc:sldMkLst>
          <pc:docMk/>
          <pc:sldMk cId="2130992934" sldId="378"/>
        </pc:sldMkLst>
      </pc:sldChg>
      <pc:sldChg chg="addSp delSp modSp add mod modClrScheme chgLayout modNotesTx">
        <pc:chgData name="Mattia Zago" userId="868c17f2-5f7b-4625-be92-cbe91090d795" providerId="ADAL" clId="{CEE03CED-EFCF-4239-9F00-1F6D4EA6A9E8}" dt="2024-04-11T12:46:19.962" v="20609" actId="20577"/>
        <pc:sldMkLst>
          <pc:docMk/>
          <pc:sldMk cId="1243707879" sldId="379"/>
        </pc:sldMkLst>
        <pc:spChg chg="mod ord">
          <ac:chgData name="Mattia Zago" userId="868c17f2-5f7b-4625-be92-cbe91090d795" providerId="ADAL" clId="{CEE03CED-EFCF-4239-9F00-1F6D4EA6A9E8}" dt="2024-04-08T10:09:35.231" v="10853" actId="20577"/>
          <ac:spMkLst>
            <pc:docMk/>
            <pc:sldMk cId="1243707879" sldId="379"/>
            <ac:spMk id="2" creationId="{D51AD3C7-298F-4B59-A4C9-1D3C18F28D0D}"/>
          </ac:spMkLst>
        </pc:spChg>
        <pc:spChg chg="mod ord">
          <ac:chgData name="Mattia Zago" userId="868c17f2-5f7b-4625-be92-cbe91090d795" providerId="ADAL" clId="{CEE03CED-EFCF-4239-9F00-1F6D4EA6A9E8}" dt="2024-04-08T10:01:38.006" v="10602" actId="700"/>
          <ac:spMkLst>
            <pc:docMk/>
            <pc:sldMk cId="1243707879" sldId="379"/>
            <ac:spMk id="7" creationId="{32B7404C-A11F-601D-3001-D69AEB7C0CFD}"/>
          </ac:spMkLst>
        </pc:spChg>
        <pc:spChg chg="mod ord">
          <ac:chgData name="Mattia Zago" userId="868c17f2-5f7b-4625-be92-cbe91090d795" providerId="ADAL" clId="{CEE03CED-EFCF-4239-9F00-1F6D4EA6A9E8}" dt="2024-04-08T10:01:38.006" v="10602" actId="700"/>
          <ac:spMkLst>
            <pc:docMk/>
            <pc:sldMk cId="1243707879" sldId="379"/>
            <ac:spMk id="8" creationId="{DBF8066E-652D-4530-4F13-ED8D83771F93}"/>
          </ac:spMkLst>
        </pc:spChg>
        <pc:spChg chg="mod ord">
          <ac:chgData name="Mattia Zago" userId="868c17f2-5f7b-4625-be92-cbe91090d795" providerId="ADAL" clId="{CEE03CED-EFCF-4239-9F00-1F6D4EA6A9E8}" dt="2024-04-08T10:01:38.006" v="10602" actId="700"/>
          <ac:spMkLst>
            <pc:docMk/>
            <pc:sldMk cId="1243707879" sldId="379"/>
            <ac:spMk id="9" creationId="{49333C18-D917-3092-73B1-F76794DCF6CE}"/>
          </ac:spMkLst>
        </pc:spChg>
        <pc:spChg chg="add mod ord">
          <ac:chgData name="Mattia Zago" userId="868c17f2-5f7b-4625-be92-cbe91090d795" providerId="ADAL" clId="{CEE03CED-EFCF-4239-9F00-1F6D4EA6A9E8}" dt="2024-04-08T10:04:05.163" v="10622" actId="1076"/>
          <ac:spMkLst>
            <pc:docMk/>
            <pc:sldMk cId="1243707879" sldId="379"/>
            <ac:spMk id="18" creationId="{31EDA975-5458-A2EB-32F9-1268FB472768}"/>
          </ac:spMkLst>
        </pc:spChg>
        <pc:spChg chg="mod">
          <ac:chgData name="Mattia Zago" userId="868c17f2-5f7b-4625-be92-cbe91090d795" providerId="ADAL" clId="{CEE03CED-EFCF-4239-9F00-1F6D4EA6A9E8}" dt="2024-04-08T09:59:57.288" v="10576"/>
          <ac:spMkLst>
            <pc:docMk/>
            <pc:sldMk cId="1243707879" sldId="379"/>
            <ac:spMk id="33" creationId="{52A88128-531A-33FD-E8CA-98DA716BDCD2}"/>
          </ac:spMkLst>
        </pc:spChg>
        <pc:spChg chg="mod">
          <ac:chgData name="Mattia Zago" userId="868c17f2-5f7b-4625-be92-cbe91090d795" providerId="ADAL" clId="{CEE03CED-EFCF-4239-9F00-1F6D4EA6A9E8}" dt="2024-04-08T09:59:57.288" v="10576"/>
          <ac:spMkLst>
            <pc:docMk/>
            <pc:sldMk cId="1243707879" sldId="379"/>
            <ac:spMk id="34" creationId="{BFFB67AF-C664-A3E3-7839-46651027E236}"/>
          </ac:spMkLst>
        </pc:spChg>
        <pc:spChg chg="mod">
          <ac:chgData name="Mattia Zago" userId="868c17f2-5f7b-4625-be92-cbe91090d795" providerId="ADAL" clId="{CEE03CED-EFCF-4239-9F00-1F6D4EA6A9E8}" dt="2024-04-09T16:36:32.973" v="11350" actId="207"/>
          <ac:spMkLst>
            <pc:docMk/>
            <pc:sldMk cId="1243707879" sldId="379"/>
            <ac:spMk id="37" creationId="{8E215C97-6229-BFF5-A5B8-8BE01197EB48}"/>
          </ac:spMkLst>
        </pc:spChg>
        <pc:spChg chg="mod">
          <ac:chgData name="Mattia Zago" userId="868c17f2-5f7b-4625-be92-cbe91090d795" providerId="ADAL" clId="{CEE03CED-EFCF-4239-9F00-1F6D4EA6A9E8}" dt="2024-04-08T09:59:57.288" v="10576"/>
          <ac:spMkLst>
            <pc:docMk/>
            <pc:sldMk cId="1243707879" sldId="379"/>
            <ac:spMk id="38" creationId="{CC0A558D-0F3A-984E-807B-FA6966EF8418}"/>
          </ac:spMkLst>
        </pc:spChg>
        <pc:spChg chg="mod">
          <ac:chgData name="Mattia Zago" userId="868c17f2-5f7b-4625-be92-cbe91090d795" providerId="ADAL" clId="{CEE03CED-EFCF-4239-9F00-1F6D4EA6A9E8}" dt="2024-04-08T09:59:57.288" v="10576"/>
          <ac:spMkLst>
            <pc:docMk/>
            <pc:sldMk cId="1243707879" sldId="379"/>
            <ac:spMk id="39" creationId="{2F5D0F65-34DE-712E-C18E-105DF24BDD13}"/>
          </ac:spMkLst>
        </pc:spChg>
        <pc:spChg chg="mod">
          <ac:chgData name="Mattia Zago" userId="868c17f2-5f7b-4625-be92-cbe91090d795" providerId="ADAL" clId="{CEE03CED-EFCF-4239-9F00-1F6D4EA6A9E8}" dt="2024-04-08T09:59:57.288" v="10576"/>
          <ac:spMkLst>
            <pc:docMk/>
            <pc:sldMk cId="1243707879" sldId="379"/>
            <ac:spMk id="40" creationId="{C813DF83-BB92-58ED-57FF-C8CACF63D129}"/>
          </ac:spMkLst>
        </pc:spChg>
        <pc:spChg chg="mod">
          <ac:chgData name="Mattia Zago" userId="868c17f2-5f7b-4625-be92-cbe91090d795" providerId="ADAL" clId="{CEE03CED-EFCF-4239-9F00-1F6D4EA6A9E8}" dt="2024-04-08T09:59:57.288" v="10576"/>
          <ac:spMkLst>
            <pc:docMk/>
            <pc:sldMk cId="1243707879" sldId="379"/>
            <ac:spMk id="41" creationId="{8D5126BF-834B-F678-E434-324FC13BD412}"/>
          </ac:spMkLst>
        </pc:spChg>
        <pc:spChg chg="mod">
          <ac:chgData name="Mattia Zago" userId="868c17f2-5f7b-4625-be92-cbe91090d795" providerId="ADAL" clId="{CEE03CED-EFCF-4239-9F00-1F6D4EA6A9E8}" dt="2024-04-08T09:59:57.288" v="10576"/>
          <ac:spMkLst>
            <pc:docMk/>
            <pc:sldMk cId="1243707879" sldId="379"/>
            <ac:spMk id="42" creationId="{7C9D2DF2-B2CE-EE16-5384-591C980F1D05}"/>
          </ac:spMkLst>
        </pc:spChg>
        <pc:spChg chg="mod">
          <ac:chgData name="Mattia Zago" userId="868c17f2-5f7b-4625-be92-cbe91090d795" providerId="ADAL" clId="{CEE03CED-EFCF-4239-9F00-1F6D4EA6A9E8}" dt="2024-04-08T09:59:57.288" v="10576"/>
          <ac:spMkLst>
            <pc:docMk/>
            <pc:sldMk cId="1243707879" sldId="379"/>
            <ac:spMk id="43" creationId="{B2E35A39-0AF4-50D6-C6E5-BFC8A187272B}"/>
          </ac:spMkLst>
        </pc:spChg>
        <pc:spChg chg="mod">
          <ac:chgData name="Mattia Zago" userId="868c17f2-5f7b-4625-be92-cbe91090d795" providerId="ADAL" clId="{CEE03CED-EFCF-4239-9F00-1F6D4EA6A9E8}" dt="2024-04-08T09:59:57.288" v="10576"/>
          <ac:spMkLst>
            <pc:docMk/>
            <pc:sldMk cId="1243707879" sldId="379"/>
            <ac:spMk id="44" creationId="{7F3BBE75-6A1F-DDBA-EAB7-DAFB308B0321}"/>
          </ac:spMkLst>
        </pc:spChg>
        <pc:spChg chg="mod">
          <ac:chgData name="Mattia Zago" userId="868c17f2-5f7b-4625-be92-cbe91090d795" providerId="ADAL" clId="{CEE03CED-EFCF-4239-9F00-1F6D4EA6A9E8}" dt="2024-04-08T09:59:57.288" v="10576"/>
          <ac:spMkLst>
            <pc:docMk/>
            <pc:sldMk cId="1243707879" sldId="379"/>
            <ac:spMk id="45" creationId="{B5B42C68-8610-21C5-E777-CB6D0D06F78B}"/>
          </ac:spMkLst>
        </pc:spChg>
        <pc:spChg chg="mod">
          <ac:chgData name="Mattia Zago" userId="868c17f2-5f7b-4625-be92-cbe91090d795" providerId="ADAL" clId="{CEE03CED-EFCF-4239-9F00-1F6D4EA6A9E8}" dt="2024-04-08T09:59:57.288" v="10576"/>
          <ac:spMkLst>
            <pc:docMk/>
            <pc:sldMk cId="1243707879" sldId="379"/>
            <ac:spMk id="46" creationId="{2766D896-C129-1AA6-55E4-E0326B5E8FD7}"/>
          </ac:spMkLst>
        </pc:spChg>
        <pc:spChg chg="add del mod ord">
          <ac:chgData name="Mattia Zago" userId="868c17f2-5f7b-4625-be92-cbe91090d795" providerId="ADAL" clId="{CEE03CED-EFCF-4239-9F00-1F6D4EA6A9E8}" dt="2024-04-08T10:01:38.006" v="10602" actId="700"/>
          <ac:spMkLst>
            <pc:docMk/>
            <pc:sldMk cId="1243707879" sldId="379"/>
            <ac:spMk id="49" creationId="{AF873FF2-EE92-70AF-48B9-4E2F2EED3504}"/>
          </ac:spMkLst>
        </pc:spChg>
        <pc:spChg chg="add del mod ord">
          <ac:chgData name="Mattia Zago" userId="868c17f2-5f7b-4625-be92-cbe91090d795" providerId="ADAL" clId="{CEE03CED-EFCF-4239-9F00-1F6D4EA6A9E8}" dt="2024-04-08T10:01:38.006" v="10602" actId="700"/>
          <ac:spMkLst>
            <pc:docMk/>
            <pc:sldMk cId="1243707879" sldId="379"/>
            <ac:spMk id="50" creationId="{5EF74B1A-862C-4511-6B4B-CD21EA7BD63D}"/>
          </ac:spMkLst>
        </pc:spChg>
        <pc:grpChg chg="del">
          <ac:chgData name="Mattia Zago" userId="868c17f2-5f7b-4625-be92-cbe91090d795" providerId="ADAL" clId="{CEE03CED-EFCF-4239-9F00-1F6D4EA6A9E8}" dt="2024-04-08T09:59:56.971" v="10575" actId="478"/>
          <ac:grpSpMkLst>
            <pc:docMk/>
            <pc:sldMk cId="1243707879" sldId="379"/>
            <ac:grpSpMk id="3" creationId="{F503E688-75E3-19B2-0045-3C372B78AA91}"/>
          </ac:grpSpMkLst>
        </pc:grpChg>
        <pc:grpChg chg="add mod">
          <ac:chgData name="Mattia Zago" userId="868c17f2-5f7b-4625-be92-cbe91090d795" providerId="ADAL" clId="{CEE03CED-EFCF-4239-9F00-1F6D4EA6A9E8}" dt="2024-04-08T09:59:57.288" v="10576"/>
          <ac:grpSpMkLst>
            <pc:docMk/>
            <pc:sldMk cId="1243707879" sldId="379"/>
            <ac:grpSpMk id="26" creationId="{6A74D7DB-F910-77F2-196F-F04654AEF360}"/>
          </ac:grpSpMkLst>
        </pc:grpChg>
        <pc:grpChg chg="mod">
          <ac:chgData name="Mattia Zago" userId="868c17f2-5f7b-4625-be92-cbe91090d795" providerId="ADAL" clId="{CEE03CED-EFCF-4239-9F00-1F6D4EA6A9E8}" dt="2024-04-08T09:59:57.288" v="10576"/>
          <ac:grpSpMkLst>
            <pc:docMk/>
            <pc:sldMk cId="1243707879" sldId="379"/>
            <ac:grpSpMk id="27" creationId="{086A794A-99D8-8482-C8FC-3A1E6D99EF77}"/>
          </ac:grpSpMkLst>
        </pc:grpChg>
        <pc:picChg chg="add mod ord">
          <ac:chgData name="Mattia Zago" userId="868c17f2-5f7b-4625-be92-cbe91090d795" providerId="ADAL" clId="{CEE03CED-EFCF-4239-9F00-1F6D4EA6A9E8}" dt="2024-04-09T16:36:20.826" v="11346" actId="167"/>
          <ac:picMkLst>
            <pc:docMk/>
            <pc:sldMk cId="1243707879" sldId="379"/>
            <ac:picMk id="3" creationId="{3BA7078D-5CCC-CEEA-E4D9-C09DCD92BA09}"/>
          </ac:picMkLst>
        </pc:picChg>
        <pc:picChg chg="del">
          <ac:chgData name="Mattia Zago" userId="868c17f2-5f7b-4625-be92-cbe91090d795" providerId="ADAL" clId="{CEE03CED-EFCF-4239-9F00-1F6D4EA6A9E8}" dt="2024-04-09T16:36:23.255" v="11348" actId="478"/>
          <ac:picMkLst>
            <pc:docMk/>
            <pc:sldMk cId="1243707879" sldId="379"/>
            <ac:picMk id="15" creationId="{FD301B11-926C-4047-FDAF-384DAB7DA8D9}"/>
          </ac:picMkLst>
        </pc:picChg>
        <pc:picChg chg="del">
          <ac:chgData name="Mattia Zago" userId="868c17f2-5f7b-4625-be92-cbe91090d795" providerId="ADAL" clId="{CEE03CED-EFCF-4239-9F00-1F6D4EA6A9E8}" dt="2024-04-09T16:36:22.306" v="11347" actId="478"/>
          <ac:picMkLst>
            <pc:docMk/>
            <pc:sldMk cId="1243707879" sldId="379"/>
            <ac:picMk id="17" creationId="{BBABECE9-E36E-368A-57D4-5080CA4753A0}"/>
          </ac:picMkLst>
        </pc:picChg>
        <pc:picChg chg="del">
          <ac:chgData name="Mattia Zago" userId="868c17f2-5f7b-4625-be92-cbe91090d795" providerId="ADAL" clId="{CEE03CED-EFCF-4239-9F00-1F6D4EA6A9E8}" dt="2024-04-08T10:04:38.980" v="10625" actId="478"/>
          <ac:picMkLst>
            <pc:docMk/>
            <pc:sldMk cId="1243707879" sldId="379"/>
            <ac:picMk id="32" creationId="{FCC6FB3D-EE88-FDC1-548E-D7C2E33A0209}"/>
          </ac:picMkLst>
        </pc:picChg>
        <pc:picChg chg="del">
          <ac:chgData name="Mattia Zago" userId="868c17f2-5f7b-4625-be92-cbe91090d795" providerId="ADAL" clId="{CEE03CED-EFCF-4239-9F00-1F6D4EA6A9E8}" dt="2024-04-08T10:04:38.501" v="10624" actId="478"/>
          <ac:picMkLst>
            <pc:docMk/>
            <pc:sldMk cId="1243707879" sldId="379"/>
            <ac:picMk id="35" creationId="{F4880EE0-D6B3-FD42-B852-E73C1861CB2A}"/>
          </ac:picMkLst>
        </pc:picChg>
        <pc:picChg chg="mod">
          <ac:chgData name="Mattia Zago" userId="868c17f2-5f7b-4625-be92-cbe91090d795" providerId="ADAL" clId="{CEE03CED-EFCF-4239-9F00-1F6D4EA6A9E8}" dt="2024-04-08T10:04:07.547" v="10623" actId="1076"/>
          <ac:picMkLst>
            <pc:docMk/>
            <pc:sldMk cId="1243707879" sldId="379"/>
            <ac:picMk id="36" creationId="{D086C300-A832-1E24-A151-2BD779D667AE}"/>
          </ac:picMkLst>
        </pc:picChg>
        <pc:picChg chg="add mod">
          <ac:chgData name="Mattia Zago" userId="868c17f2-5f7b-4625-be92-cbe91090d795" providerId="ADAL" clId="{CEE03CED-EFCF-4239-9F00-1F6D4EA6A9E8}" dt="2024-04-08T10:01:26.745" v="10599"/>
          <ac:picMkLst>
            <pc:docMk/>
            <pc:sldMk cId="1243707879" sldId="379"/>
            <ac:picMk id="47" creationId="{F5BD1AF3-ACB3-717B-E0CA-86FF90ACEF2D}"/>
          </ac:picMkLst>
        </pc:picChg>
        <pc:picChg chg="add del mod ord">
          <ac:chgData name="Mattia Zago" userId="868c17f2-5f7b-4625-be92-cbe91090d795" providerId="ADAL" clId="{CEE03CED-EFCF-4239-9F00-1F6D4EA6A9E8}" dt="2024-04-09T16:36:17.292" v="11344" actId="478"/>
          <ac:picMkLst>
            <pc:docMk/>
            <pc:sldMk cId="1243707879" sldId="379"/>
            <ac:picMk id="48" creationId="{27329EF4-717C-8B06-8FDD-24375FA0FA14}"/>
          </ac:picMkLst>
        </pc:picChg>
      </pc:sldChg>
      <pc:sldChg chg="addSp delSp modSp add del mod modTransition modClrScheme chgLayout">
        <pc:chgData name="Mattia Zago" userId="868c17f2-5f7b-4625-be92-cbe91090d795" providerId="ADAL" clId="{CEE03CED-EFCF-4239-9F00-1F6D4EA6A9E8}" dt="2024-04-08T10:06:46.472" v="10663" actId="47"/>
        <pc:sldMkLst>
          <pc:docMk/>
          <pc:sldMk cId="379723524" sldId="380"/>
        </pc:sldMkLst>
        <pc:spChg chg="mod ord">
          <ac:chgData name="Mattia Zago" userId="868c17f2-5f7b-4625-be92-cbe91090d795" providerId="ADAL" clId="{CEE03CED-EFCF-4239-9F00-1F6D4EA6A9E8}" dt="2024-04-08T10:00:40.747" v="10582" actId="700"/>
          <ac:spMkLst>
            <pc:docMk/>
            <pc:sldMk cId="379723524" sldId="380"/>
            <ac:spMk id="2" creationId="{D51AD3C7-298F-4B59-A4C9-1D3C18F28D0D}"/>
          </ac:spMkLst>
        </pc:spChg>
        <pc:spChg chg="add del">
          <ac:chgData name="Mattia Zago" userId="868c17f2-5f7b-4625-be92-cbe91090d795" providerId="ADAL" clId="{CEE03CED-EFCF-4239-9F00-1F6D4EA6A9E8}" dt="2024-04-08T10:04:54.528" v="10630" actId="22"/>
          <ac:spMkLst>
            <pc:docMk/>
            <pc:sldMk cId="379723524" sldId="380"/>
            <ac:spMk id="6" creationId="{DE232DB1-1BB6-1514-D5DB-12CB26F65DA6}"/>
          </ac:spMkLst>
        </pc:spChg>
        <pc:spChg chg="mod ord">
          <ac:chgData name="Mattia Zago" userId="868c17f2-5f7b-4625-be92-cbe91090d795" providerId="ADAL" clId="{CEE03CED-EFCF-4239-9F00-1F6D4EA6A9E8}" dt="2024-04-08T10:00:40.747" v="10582" actId="700"/>
          <ac:spMkLst>
            <pc:docMk/>
            <pc:sldMk cId="379723524" sldId="380"/>
            <ac:spMk id="7" creationId="{32B7404C-A11F-601D-3001-D69AEB7C0CFD}"/>
          </ac:spMkLst>
        </pc:spChg>
        <pc:spChg chg="mod ord">
          <ac:chgData name="Mattia Zago" userId="868c17f2-5f7b-4625-be92-cbe91090d795" providerId="ADAL" clId="{CEE03CED-EFCF-4239-9F00-1F6D4EA6A9E8}" dt="2024-04-08T10:00:40.747" v="10582" actId="700"/>
          <ac:spMkLst>
            <pc:docMk/>
            <pc:sldMk cId="379723524" sldId="380"/>
            <ac:spMk id="8" creationId="{DBF8066E-652D-4530-4F13-ED8D83771F93}"/>
          </ac:spMkLst>
        </pc:spChg>
        <pc:spChg chg="mod ord">
          <ac:chgData name="Mattia Zago" userId="868c17f2-5f7b-4625-be92-cbe91090d795" providerId="ADAL" clId="{CEE03CED-EFCF-4239-9F00-1F6D4EA6A9E8}" dt="2024-04-08T10:00:40.747" v="10582" actId="700"/>
          <ac:spMkLst>
            <pc:docMk/>
            <pc:sldMk cId="379723524" sldId="380"/>
            <ac:spMk id="9" creationId="{49333C18-D917-3092-73B1-F76794DCF6CE}"/>
          </ac:spMkLst>
        </pc:spChg>
        <pc:spChg chg="mod topLvl">
          <ac:chgData name="Mattia Zago" userId="868c17f2-5f7b-4625-be92-cbe91090d795" providerId="ADAL" clId="{CEE03CED-EFCF-4239-9F00-1F6D4EA6A9E8}" dt="2024-04-08T10:05:02.111" v="10635" actId="1076"/>
          <ac:spMkLst>
            <pc:docMk/>
            <pc:sldMk cId="379723524" sldId="380"/>
            <ac:spMk id="18" creationId="{31EDA975-5458-A2EB-32F9-1268FB472768}"/>
          </ac:spMkLst>
        </pc:spChg>
        <pc:spChg chg="mod">
          <ac:chgData name="Mattia Zago" userId="868c17f2-5f7b-4625-be92-cbe91090d795" providerId="ADAL" clId="{CEE03CED-EFCF-4239-9F00-1F6D4EA6A9E8}" dt="2024-04-08T10:01:15.708" v="10597" actId="165"/>
          <ac:spMkLst>
            <pc:docMk/>
            <pc:sldMk cId="379723524" sldId="380"/>
            <ac:spMk id="29" creationId="{05D78A1C-6A93-6DFD-9E85-2C282E14183C}"/>
          </ac:spMkLst>
        </pc:spChg>
        <pc:spChg chg="mod">
          <ac:chgData name="Mattia Zago" userId="868c17f2-5f7b-4625-be92-cbe91090d795" providerId="ADAL" clId="{CEE03CED-EFCF-4239-9F00-1F6D4EA6A9E8}" dt="2024-04-08T10:01:15.708" v="10597" actId="165"/>
          <ac:spMkLst>
            <pc:docMk/>
            <pc:sldMk cId="379723524" sldId="380"/>
            <ac:spMk id="30" creationId="{737E75FB-B3CE-6D9F-B44A-145B2535569D}"/>
          </ac:spMkLst>
        </pc:spChg>
        <pc:spChg chg="mod">
          <ac:chgData name="Mattia Zago" userId="868c17f2-5f7b-4625-be92-cbe91090d795" providerId="ADAL" clId="{CEE03CED-EFCF-4239-9F00-1F6D4EA6A9E8}" dt="2024-04-08T10:01:15.708" v="10597" actId="165"/>
          <ac:spMkLst>
            <pc:docMk/>
            <pc:sldMk cId="379723524" sldId="380"/>
            <ac:spMk id="31" creationId="{0246830D-165A-4BA3-D9D9-ADE55717760D}"/>
          </ac:spMkLst>
        </pc:spChg>
        <pc:spChg chg="del mod">
          <ac:chgData name="Mattia Zago" userId="868c17f2-5f7b-4625-be92-cbe91090d795" providerId="ADAL" clId="{CEE03CED-EFCF-4239-9F00-1F6D4EA6A9E8}" dt="2024-04-08T10:01:07.454" v="10595" actId="478"/>
          <ac:spMkLst>
            <pc:docMk/>
            <pc:sldMk cId="379723524" sldId="380"/>
            <ac:spMk id="37" creationId="{8E215C97-6229-BFF5-A5B8-8BE01197EB48}"/>
          </ac:spMkLst>
        </pc:spChg>
        <pc:grpChg chg="add del mod">
          <ac:chgData name="Mattia Zago" userId="868c17f2-5f7b-4625-be92-cbe91090d795" providerId="ADAL" clId="{CEE03CED-EFCF-4239-9F00-1F6D4EA6A9E8}" dt="2024-04-08T10:01:15.708" v="10597" actId="165"/>
          <ac:grpSpMkLst>
            <pc:docMk/>
            <pc:sldMk cId="379723524" sldId="380"/>
            <ac:grpSpMk id="4" creationId="{5BCBBF69-891E-E9DC-B17C-5F60C9EE4C68}"/>
          </ac:grpSpMkLst>
        </pc:grpChg>
        <pc:grpChg chg="mod topLvl">
          <ac:chgData name="Mattia Zago" userId="868c17f2-5f7b-4625-be92-cbe91090d795" providerId="ADAL" clId="{CEE03CED-EFCF-4239-9F00-1F6D4EA6A9E8}" dt="2024-04-08T10:01:15.708" v="10597" actId="165"/>
          <ac:grpSpMkLst>
            <pc:docMk/>
            <pc:sldMk cId="379723524" sldId="380"/>
            <ac:grpSpMk id="22" creationId="{A5A7DCC3-8F25-6414-A38D-11945B516E52}"/>
          </ac:grpSpMkLst>
        </pc:grpChg>
        <pc:picChg chg="add mod ord topLvl">
          <ac:chgData name="Mattia Zago" userId="868c17f2-5f7b-4625-be92-cbe91090d795" providerId="ADAL" clId="{CEE03CED-EFCF-4239-9F00-1F6D4EA6A9E8}" dt="2024-04-08T10:01:15.708" v="10597" actId="165"/>
          <ac:picMkLst>
            <pc:docMk/>
            <pc:sldMk cId="379723524" sldId="380"/>
            <ac:picMk id="3" creationId="{060853D2-DCFF-5953-A2D8-768052AA3E24}"/>
          </ac:picMkLst>
        </pc:picChg>
        <pc:picChg chg="add mod">
          <ac:chgData name="Mattia Zago" userId="868c17f2-5f7b-4625-be92-cbe91090d795" providerId="ADAL" clId="{CEE03CED-EFCF-4239-9F00-1F6D4EA6A9E8}" dt="2024-04-08T10:05:13.821" v="10638" actId="14100"/>
          <ac:picMkLst>
            <pc:docMk/>
            <pc:sldMk cId="379723524" sldId="380"/>
            <ac:picMk id="10" creationId="{1E089C4F-FC1D-930D-1BC4-0B1A4D143704}"/>
          </ac:picMkLst>
        </pc:picChg>
        <pc:picChg chg="mod topLvl">
          <ac:chgData name="Mattia Zago" userId="868c17f2-5f7b-4625-be92-cbe91090d795" providerId="ADAL" clId="{CEE03CED-EFCF-4239-9F00-1F6D4EA6A9E8}" dt="2024-04-08T10:01:15.708" v="10597" actId="165"/>
          <ac:picMkLst>
            <pc:docMk/>
            <pc:sldMk cId="379723524" sldId="380"/>
            <ac:picMk id="15" creationId="{FD301B11-926C-4047-FDAF-384DAB7DA8D9}"/>
          </ac:picMkLst>
        </pc:picChg>
        <pc:picChg chg="mod topLvl">
          <ac:chgData name="Mattia Zago" userId="868c17f2-5f7b-4625-be92-cbe91090d795" providerId="ADAL" clId="{CEE03CED-EFCF-4239-9F00-1F6D4EA6A9E8}" dt="2024-04-08T10:01:15.708" v="10597" actId="165"/>
          <ac:picMkLst>
            <pc:docMk/>
            <pc:sldMk cId="379723524" sldId="380"/>
            <ac:picMk id="17" creationId="{BBABECE9-E36E-368A-57D4-5080CA4753A0}"/>
          </ac:picMkLst>
        </pc:picChg>
        <pc:picChg chg="del mod topLvl">
          <ac:chgData name="Mattia Zago" userId="868c17f2-5f7b-4625-be92-cbe91090d795" providerId="ADAL" clId="{CEE03CED-EFCF-4239-9F00-1F6D4EA6A9E8}" dt="2024-04-08T10:04:48.476" v="10626" actId="478"/>
          <ac:picMkLst>
            <pc:docMk/>
            <pc:sldMk cId="379723524" sldId="380"/>
            <ac:picMk id="32" creationId="{FCC6FB3D-EE88-FDC1-548E-D7C2E33A0209}"/>
          </ac:picMkLst>
        </pc:picChg>
        <pc:picChg chg="del mod topLvl">
          <ac:chgData name="Mattia Zago" userId="868c17f2-5f7b-4625-be92-cbe91090d795" providerId="ADAL" clId="{CEE03CED-EFCF-4239-9F00-1F6D4EA6A9E8}" dt="2024-04-08T10:04:49.166" v="10627" actId="478"/>
          <ac:picMkLst>
            <pc:docMk/>
            <pc:sldMk cId="379723524" sldId="380"/>
            <ac:picMk id="35" creationId="{F4880EE0-D6B3-FD42-B852-E73C1861CB2A}"/>
          </ac:picMkLst>
        </pc:picChg>
        <pc:picChg chg="del mod topLvl">
          <ac:chgData name="Mattia Zago" userId="868c17f2-5f7b-4625-be92-cbe91090d795" providerId="ADAL" clId="{CEE03CED-EFCF-4239-9F00-1F6D4EA6A9E8}" dt="2024-04-08T10:04:49.913" v="10628" actId="478"/>
          <ac:picMkLst>
            <pc:docMk/>
            <pc:sldMk cId="379723524" sldId="380"/>
            <ac:picMk id="36" creationId="{D086C300-A832-1E24-A151-2BD779D667AE}"/>
          </ac:picMkLst>
        </pc:picChg>
        <pc:cxnChg chg="mod">
          <ac:chgData name="Mattia Zago" userId="868c17f2-5f7b-4625-be92-cbe91090d795" providerId="ADAL" clId="{CEE03CED-EFCF-4239-9F00-1F6D4EA6A9E8}" dt="2024-04-08T10:01:15.708" v="10597" actId="165"/>
          <ac:cxnSpMkLst>
            <pc:docMk/>
            <pc:sldMk cId="379723524" sldId="380"/>
            <ac:cxnSpMk id="23" creationId="{A92125AB-89AD-9EE1-7085-F362E4D09D9B}"/>
          </ac:cxnSpMkLst>
        </pc:cxnChg>
        <pc:cxnChg chg="mod">
          <ac:chgData name="Mattia Zago" userId="868c17f2-5f7b-4625-be92-cbe91090d795" providerId="ADAL" clId="{CEE03CED-EFCF-4239-9F00-1F6D4EA6A9E8}" dt="2024-04-08T10:01:15.708" v="10597" actId="165"/>
          <ac:cxnSpMkLst>
            <pc:docMk/>
            <pc:sldMk cId="379723524" sldId="380"/>
            <ac:cxnSpMk id="24" creationId="{3D8F20A0-ABFD-058A-983C-425E223A0CD6}"/>
          </ac:cxnSpMkLst>
        </pc:cxnChg>
        <pc:cxnChg chg="mod">
          <ac:chgData name="Mattia Zago" userId="868c17f2-5f7b-4625-be92-cbe91090d795" providerId="ADAL" clId="{CEE03CED-EFCF-4239-9F00-1F6D4EA6A9E8}" dt="2024-04-08T10:01:15.708" v="10597" actId="165"/>
          <ac:cxnSpMkLst>
            <pc:docMk/>
            <pc:sldMk cId="379723524" sldId="380"/>
            <ac:cxnSpMk id="25" creationId="{AE466D1B-DF46-FB99-446E-C06C58A4B15E}"/>
          </ac:cxnSpMkLst>
        </pc:cxnChg>
        <pc:cxnChg chg="mod">
          <ac:chgData name="Mattia Zago" userId="868c17f2-5f7b-4625-be92-cbe91090d795" providerId="ADAL" clId="{CEE03CED-EFCF-4239-9F00-1F6D4EA6A9E8}" dt="2024-04-08T10:01:15.708" v="10597" actId="165"/>
          <ac:cxnSpMkLst>
            <pc:docMk/>
            <pc:sldMk cId="379723524" sldId="380"/>
            <ac:cxnSpMk id="28" creationId="{037A987E-DEC7-4531-0420-A7B3E9914233}"/>
          </ac:cxnSpMkLst>
        </pc:cxnChg>
      </pc:sldChg>
      <pc:sldChg chg="addSp delSp modSp add mod modTransition delAnim modAnim modNotesTx">
        <pc:chgData name="Mattia Zago" userId="868c17f2-5f7b-4625-be92-cbe91090d795" providerId="ADAL" clId="{CEE03CED-EFCF-4239-9F00-1F6D4EA6A9E8}" dt="2024-04-11T12:56:08.116" v="21478" actId="20577"/>
        <pc:sldMkLst>
          <pc:docMk/>
          <pc:sldMk cId="3120842183" sldId="381"/>
        </pc:sldMkLst>
        <pc:spChg chg="mod">
          <ac:chgData name="Mattia Zago" userId="868c17f2-5f7b-4625-be92-cbe91090d795" providerId="ADAL" clId="{CEE03CED-EFCF-4239-9F00-1F6D4EA6A9E8}" dt="2024-04-08T10:08:29.095" v="10766" actId="20577"/>
          <ac:spMkLst>
            <pc:docMk/>
            <pc:sldMk cId="3120842183" sldId="381"/>
            <ac:spMk id="2" creationId="{D51AD3C7-298F-4B59-A4C9-1D3C18F28D0D}"/>
          </ac:spMkLst>
        </pc:spChg>
        <pc:spChg chg="add mod">
          <ac:chgData name="Mattia Zago" userId="868c17f2-5f7b-4625-be92-cbe91090d795" providerId="ADAL" clId="{CEE03CED-EFCF-4239-9F00-1F6D4EA6A9E8}" dt="2024-04-08T10:02:41.742" v="10611" actId="1076"/>
          <ac:spMkLst>
            <pc:docMk/>
            <pc:sldMk cId="3120842183" sldId="381"/>
            <ac:spMk id="6" creationId="{360A4E46-8C93-2A2A-E83E-0C5534E4FBA7}"/>
          </ac:spMkLst>
        </pc:spChg>
        <pc:spChg chg="add mod">
          <ac:chgData name="Mattia Zago" userId="868c17f2-5f7b-4625-be92-cbe91090d795" providerId="ADAL" clId="{CEE03CED-EFCF-4239-9F00-1F6D4EA6A9E8}" dt="2024-04-08T10:02:47.923" v="10613" actId="1076"/>
          <ac:spMkLst>
            <pc:docMk/>
            <pc:sldMk cId="3120842183" sldId="381"/>
            <ac:spMk id="10" creationId="{43841172-6DE9-985E-1BDD-A51AC4693028}"/>
          </ac:spMkLst>
        </pc:spChg>
        <pc:spChg chg="add mod">
          <ac:chgData name="Mattia Zago" userId="868c17f2-5f7b-4625-be92-cbe91090d795" providerId="ADAL" clId="{CEE03CED-EFCF-4239-9F00-1F6D4EA6A9E8}" dt="2024-04-08T10:02:45.065" v="10612" actId="1076"/>
          <ac:spMkLst>
            <pc:docMk/>
            <pc:sldMk cId="3120842183" sldId="381"/>
            <ac:spMk id="12" creationId="{80307D89-8BF3-F5E4-439F-06D07E5E3F69}"/>
          </ac:spMkLst>
        </pc:spChg>
        <pc:spChg chg="add del mod">
          <ac:chgData name="Mattia Zago" userId="868c17f2-5f7b-4625-be92-cbe91090d795" providerId="ADAL" clId="{CEE03CED-EFCF-4239-9F00-1F6D4EA6A9E8}" dt="2024-04-09T16:39:18.975" v="11370" actId="478"/>
          <ac:spMkLst>
            <pc:docMk/>
            <pc:sldMk cId="3120842183" sldId="381"/>
            <ac:spMk id="13" creationId="{8F53745C-B9C5-0A67-E942-A02A691158B3}"/>
          </ac:spMkLst>
        </pc:spChg>
        <pc:spChg chg="add mod">
          <ac:chgData name="Mattia Zago" userId="868c17f2-5f7b-4625-be92-cbe91090d795" providerId="ADAL" clId="{CEE03CED-EFCF-4239-9F00-1F6D4EA6A9E8}" dt="2024-04-09T16:39:29.027" v="11374" actId="1076"/>
          <ac:spMkLst>
            <pc:docMk/>
            <pc:sldMk cId="3120842183" sldId="381"/>
            <ac:spMk id="19" creationId="{46798ED4-65CD-0C14-2B53-91FC8EB7E982}"/>
          </ac:spMkLst>
        </pc:spChg>
        <pc:spChg chg="add mod">
          <ac:chgData name="Mattia Zago" userId="868c17f2-5f7b-4625-be92-cbe91090d795" providerId="ADAL" clId="{CEE03CED-EFCF-4239-9F00-1F6D4EA6A9E8}" dt="2024-04-09T16:56:02.936" v="11465" actId="571"/>
          <ac:spMkLst>
            <pc:docMk/>
            <pc:sldMk cId="3120842183" sldId="381"/>
            <ac:spMk id="35" creationId="{15C47153-8015-1FBD-C492-E3AAE467446D}"/>
          </ac:spMkLst>
        </pc:spChg>
        <pc:spChg chg="mod">
          <ac:chgData name="Mattia Zago" userId="868c17f2-5f7b-4625-be92-cbe91090d795" providerId="ADAL" clId="{CEE03CED-EFCF-4239-9F00-1F6D4EA6A9E8}" dt="2024-04-10T11:14:42.249" v="11950" actId="1076"/>
          <ac:spMkLst>
            <pc:docMk/>
            <pc:sldMk cId="3120842183" sldId="381"/>
            <ac:spMk id="51" creationId="{A0316149-5C61-2B21-9992-A9D2CC355DAC}"/>
          </ac:spMkLst>
        </pc:spChg>
        <pc:spChg chg="mod">
          <ac:chgData name="Mattia Zago" userId="868c17f2-5f7b-4625-be92-cbe91090d795" providerId="ADAL" clId="{CEE03CED-EFCF-4239-9F00-1F6D4EA6A9E8}" dt="2024-04-10T11:14:45.360" v="11951" actId="1076"/>
          <ac:spMkLst>
            <pc:docMk/>
            <pc:sldMk cId="3120842183" sldId="381"/>
            <ac:spMk id="52" creationId="{B7705F2B-9FA6-31FD-B3F7-F02C523FD518}"/>
          </ac:spMkLst>
        </pc:spChg>
        <pc:spChg chg="mod">
          <ac:chgData name="Mattia Zago" userId="868c17f2-5f7b-4625-be92-cbe91090d795" providerId="ADAL" clId="{CEE03CED-EFCF-4239-9F00-1F6D4EA6A9E8}" dt="2024-04-10T11:14:33.454" v="11948" actId="1076"/>
          <ac:spMkLst>
            <pc:docMk/>
            <pc:sldMk cId="3120842183" sldId="381"/>
            <ac:spMk id="53" creationId="{79485901-F6FA-C940-1F44-606EFC6907B2}"/>
          </ac:spMkLst>
        </pc:spChg>
        <pc:grpChg chg="add mod">
          <ac:chgData name="Mattia Zago" userId="868c17f2-5f7b-4625-be92-cbe91090d795" providerId="ADAL" clId="{CEE03CED-EFCF-4239-9F00-1F6D4EA6A9E8}" dt="2024-04-09T16:56:02.936" v="11465" actId="571"/>
          <ac:grpSpMkLst>
            <pc:docMk/>
            <pc:sldMk cId="3120842183" sldId="381"/>
            <ac:grpSpMk id="37" creationId="{A427268C-0129-AA13-EDDB-85A62A1C727E}"/>
          </ac:grpSpMkLst>
        </pc:grpChg>
        <pc:picChg chg="del mod">
          <ac:chgData name="Mattia Zago" userId="868c17f2-5f7b-4625-be92-cbe91090d795" providerId="ADAL" clId="{CEE03CED-EFCF-4239-9F00-1F6D4EA6A9E8}" dt="2024-04-09T16:36:43.068" v="11351" actId="478"/>
          <ac:picMkLst>
            <pc:docMk/>
            <pc:sldMk cId="3120842183" sldId="381"/>
            <ac:picMk id="3" creationId="{060853D2-DCFF-5953-A2D8-768052AA3E24}"/>
          </ac:picMkLst>
        </pc:picChg>
        <pc:picChg chg="add mod">
          <ac:chgData name="Mattia Zago" userId="868c17f2-5f7b-4625-be92-cbe91090d795" providerId="ADAL" clId="{CEE03CED-EFCF-4239-9F00-1F6D4EA6A9E8}" dt="2024-04-10T11:10:11.219" v="11896" actId="14826"/>
          <ac:picMkLst>
            <pc:docMk/>
            <pc:sldMk cId="3120842183" sldId="381"/>
            <ac:picMk id="4" creationId="{C09972C7-1D94-07FF-F829-3C474F5B3F96}"/>
          </ac:picMkLst>
        </pc:picChg>
        <pc:picChg chg="add mod ord">
          <ac:chgData name="Mattia Zago" userId="868c17f2-5f7b-4625-be92-cbe91090d795" providerId="ADAL" clId="{CEE03CED-EFCF-4239-9F00-1F6D4EA6A9E8}" dt="2024-04-09T16:39:23.037" v="11373" actId="1076"/>
          <ac:picMkLst>
            <pc:docMk/>
            <pc:sldMk cId="3120842183" sldId="381"/>
            <ac:picMk id="5" creationId="{301D0E89-B894-1CC5-8E61-6BF0EDE8F0B4}"/>
          </ac:picMkLst>
        </pc:picChg>
        <pc:picChg chg="add del mod">
          <ac:chgData name="Mattia Zago" userId="868c17f2-5f7b-4625-be92-cbe91090d795" providerId="ADAL" clId="{CEE03CED-EFCF-4239-9F00-1F6D4EA6A9E8}" dt="2024-04-08T10:02:16.062" v="10606" actId="478"/>
          <ac:picMkLst>
            <pc:docMk/>
            <pc:sldMk cId="3120842183" sldId="381"/>
            <ac:picMk id="5" creationId="{BE4AEBCF-04B1-DB63-66A7-313B1E9A3630}"/>
          </ac:picMkLst>
        </pc:picChg>
        <pc:picChg chg="del">
          <ac:chgData name="Mattia Zago" userId="868c17f2-5f7b-4625-be92-cbe91090d795" providerId="ADAL" clId="{CEE03CED-EFCF-4239-9F00-1F6D4EA6A9E8}" dt="2024-04-09T16:37:02.400" v="11359" actId="478"/>
          <ac:picMkLst>
            <pc:docMk/>
            <pc:sldMk cId="3120842183" sldId="381"/>
            <ac:picMk id="15" creationId="{FD301B11-926C-4047-FDAF-384DAB7DA8D9}"/>
          </ac:picMkLst>
        </pc:picChg>
        <pc:picChg chg="del">
          <ac:chgData name="Mattia Zago" userId="868c17f2-5f7b-4625-be92-cbe91090d795" providerId="ADAL" clId="{CEE03CED-EFCF-4239-9F00-1F6D4EA6A9E8}" dt="2024-04-09T16:37:03.455" v="11360" actId="478"/>
          <ac:picMkLst>
            <pc:docMk/>
            <pc:sldMk cId="3120842183" sldId="381"/>
            <ac:picMk id="17" creationId="{BBABECE9-E36E-368A-57D4-5080CA4753A0}"/>
          </ac:picMkLst>
        </pc:picChg>
        <pc:picChg chg="del">
          <ac:chgData name="Mattia Zago" userId="868c17f2-5f7b-4625-be92-cbe91090d795" providerId="ADAL" clId="{CEE03CED-EFCF-4239-9F00-1F6D4EA6A9E8}" dt="2024-04-08T10:05:19.458" v="10641" actId="478"/>
          <ac:picMkLst>
            <pc:docMk/>
            <pc:sldMk cId="3120842183" sldId="381"/>
            <ac:picMk id="32" creationId="{FCC6FB3D-EE88-FDC1-548E-D7C2E33A0209}"/>
          </ac:picMkLst>
        </pc:picChg>
        <pc:picChg chg="del">
          <ac:chgData name="Mattia Zago" userId="868c17f2-5f7b-4625-be92-cbe91090d795" providerId="ADAL" clId="{CEE03CED-EFCF-4239-9F00-1F6D4EA6A9E8}" dt="2024-04-08T10:05:18.703" v="10640" actId="478"/>
          <ac:picMkLst>
            <pc:docMk/>
            <pc:sldMk cId="3120842183" sldId="381"/>
            <ac:picMk id="35" creationId="{F4880EE0-D6B3-FD42-B852-E73C1861CB2A}"/>
          </ac:picMkLst>
        </pc:picChg>
        <pc:picChg chg="del">
          <ac:chgData name="Mattia Zago" userId="868c17f2-5f7b-4625-be92-cbe91090d795" providerId="ADAL" clId="{CEE03CED-EFCF-4239-9F00-1F6D4EA6A9E8}" dt="2024-04-08T10:05:17.899" v="10639" actId="478"/>
          <ac:picMkLst>
            <pc:docMk/>
            <pc:sldMk cId="3120842183" sldId="381"/>
            <ac:picMk id="36" creationId="{D086C300-A832-1E24-A151-2BD779D667AE}"/>
          </ac:picMkLst>
        </pc:picChg>
        <pc:picChg chg="add mod">
          <ac:chgData name="Mattia Zago" userId="868c17f2-5f7b-4625-be92-cbe91090d795" providerId="ADAL" clId="{CEE03CED-EFCF-4239-9F00-1F6D4EA6A9E8}" dt="2024-04-08T10:05:08.821" v="10637"/>
          <ac:picMkLst>
            <pc:docMk/>
            <pc:sldMk cId="3120842183" sldId="381"/>
            <ac:picMk id="54" creationId="{E2F7B2A1-2518-B25B-4C08-AD90D3BF2A0B}"/>
          </ac:picMkLst>
        </pc:picChg>
        <pc:picChg chg="add mod">
          <ac:chgData name="Mattia Zago" userId="868c17f2-5f7b-4625-be92-cbe91090d795" providerId="ADAL" clId="{CEE03CED-EFCF-4239-9F00-1F6D4EA6A9E8}" dt="2024-04-08T10:05:20.354" v="10642"/>
          <ac:picMkLst>
            <pc:docMk/>
            <pc:sldMk cId="3120842183" sldId="381"/>
            <ac:picMk id="55" creationId="{401A3A01-4B47-713B-5F8A-8D9168216296}"/>
          </ac:picMkLst>
        </pc:picChg>
        <pc:cxnChg chg="add mod">
          <ac:chgData name="Mattia Zago" userId="868c17f2-5f7b-4625-be92-cbe91090d795" providerId="ADAL" clId="{CEE03CED-EFCF-4239-9F00-1F6D4EA6A9E8}" dt="2024-04-08T10:02:45.065" v="10612" actId="1076"/>
          <ac:cxnSpMkLst>
            <pc:docMk/>
            <pc:sldMk cId="3120842183" sldId="381"/>
            <ac:cxnSpMk id="11" creationId="{176ADCE7-28C2-8FC5-680A-EE6B765050FA}"/>
          </ac:cxnSpMkLst>
        </pc:cxnChg>
        <pc:cxnChg chg="add mod">
          <ac:chgData name="Mattia Zago" userId="868c17f2-5f7b-4625-be92-cbe91090d795" providerId="ADAL" clId="{CEE03CED-EFCF-4239-9F00-1F6D4EA6A9E8}" dt="2024-04-09T16:39:31.292" v="11375" actId="14100"/>
          <ac:cxnSpMkLst>
            <pc:docMk/>
            <pc:sldMk cId="3120842183" sldId="381"/>
            <ac:cxnSpMk id="14" creationId="{E68FC979-A3C7-62C5-BA2B-06E20388D8AE}"/>
          </ac:cxnSpMkLst>
        </pc:cxnChg>
        <pc:cxnChg chg="mod">
          <ac:chgData name="Mattia Zago" userId="868c17f2-5f7b-4625-be92-cbe91090d795" providerId="ADAL" clId="{CEE03CED-EFCF-4239-9F00-1F6D4EA6A9E8}" dt="2024-04-10T11:14:37.598" v="11949" actId="14100"/>
          <ac:cxnSpMkLst>
            <pc:docMk/>
            <pc:sldMk cId="3120842183" sldId="381"/>
            <ac:cxnSpMk id="47" creationId="{8A328034-A975-CC30-F8B0-1ACBD10719DB}"/>
          </ac:cxnSpMkLst>
        </pc:cxnChg>
        <pc:cxnChg chg="mod">
          <ac:chgData name="Mattia Zago" userId="868c17f2-5f7b-4625-be92-cbe91090d795" providerId="ADAL" clId="{CEE03CED-EFCF-4239-9F00-1F6D4EA6A9E8}" dt="2024-04-10T11:14:42.249" v="11950" actId="1076"/>
          <ac:cxnSpMkLst>
            <pc:docMk/>
            <pc:sldMk cId="3120842183" sldId="381"/>
            <ac:cxnSpMk id="48" creationId="{04E2FA06-80FD-2654-FD25-17D1A95BCE0D}"/>
          </ac:cxnSpMkLst>
        </pc:cxnChg>
        <pc:cxnChg chg="mod">
          <ac:chgData name="Mattia Zago" userId="868c17f2-5f7b-4625-be92-cbe91090d795" providerId="ADAL" clId="{CEE03CED-EFCF-4239-9F00-1F6D4EA6A9E8}" dt="2024-04-10T11:14:45.360" v="11951" actId="1076"/>
          <ac:cxnSpMkLst>
            <pc:docMk/>
            <pc:sldMk cId="3120842183" sldId="381"/>
            <ac:cxnSpMk id="49" creationId="{EA940A3E-2254-E5C4-952B-BED6DE1AEFBA}"/>
          </ac:cxnSpMkLst>
        </pc:cxnChg>
        <pc:cxnChg chg="mod">
          <ac:chgData name="Mattia Zago" userId="868c17f2-5f7b-4625-be92-cbe91090d795" providerId="ADAL" clId="{CEE03CED-EFCF-4239-9F00-1F6D4EA6A9E8}" dt="2024-04-10T11:14:47.967" v="11952" actId="14100"/>
          <ac:cxnSpMkLst>
            <pc:docMk/>
            <pc:sldMk cId="3120842183" sldId="381"/>
            <ac:cxnSpMk id="50" creationId="{5BD33D06-AE10-424C-6E95-B41AA8690C1E}"/>
          </ac:cxnSpMkLst>
        </pc:cxnChg>
      </pc:sldChg>
      <pc:sldChg chg="addSp delSp modSp add mod modTransition delAnim modAnim modNotesTx">
        <pc:chgData name="Mattia Zago" userId="868c17f2-5f7b-4625-be92-cbe91090d795" providerId="ADAL" clId="{CEE03CED-EFCF-4239-9F00-1F6D4EA6A9E8}" dt="2024-04-11T13:20:04.963" v="21819" actId="20577"/>
        <pc:sldMkLst>
          <pc:docMk/>
          <pc:sldMk cId="3554842376" sldId="383"/>
        </pc:sldMkLst>
        <pc:spChg chg="mod">
          <ac:chgData name="Mattia Zago" userId="868c17f2-5f7b-4625-be92-cbe91090d795" providerId="ADAL" clId="{CEE03CED-EFCF-4239-9F00-1F6D4EA6A9E8}" dt="2024-04-09T16:40:18.177" v="11429" actId="114"/>
          <ac:spMkLst>
            <pc:docMk/>
            <pc:sldMk cId="3554842376" sldId="383"/>
            <ac:spMk id="2" creationId="{D51AD3C7-298F-4B59-A4C9-1D3C18F28D0D}"/>
          </ac:spMkLst>
        </pc:spChg>
        <pc:spChg chg="del">
          <ac:chgData name="Mattia Zago" userId="868c17f2-5f7b-4625-be92-cbe91090d795" providerId="ADAL" clId="{CEE03CED-EFCF-4239-9F00-1F6D4EA6A9E8}" dt="2024-04-08T10:05:36.103" v="10645" actId="478"/>
          <ac:spMkLst>
            <pc:docMk/>
            <pc:sldMk cId="3554842376" sldId="383"/>
            <ac:spMk id="6" creationId="{360A4E46-8C93-2A2A-E83E-0C5534E4FBA7}"/>
          </ac:spMkLst>
        </pc:spChg>
        <pc:spChg chg="del">
          <ac:chgData name="Mattia Zago" userId="868c17f2-5f7b-4625-be92-cbe91090d795" providerId="ADAL" clId="{CEE03CED-EFCF-4239-9F00-1F6D4EA6A9E8}" dt="2024-04-08T10:05:38.302" v="10646" actId="478"/>
          <ac:spMkLst>
            <pc:docMk/>
            <pc:sldMk cId="3554842376" sldId="383"/>
            <ac:spMk id="10" creationId="{43841172-6DE9-985E-1BDD-A51AC4693028}"/>
          </ac:spMkLst>
        </pc:spChg>
        <pc:spChg chg="del">
          <ac:chgData name="Mattia Zago" userId="868c17f2-5f7b-4625-be92-cbe91090d795" providerId="ADAL" clId="{CEE03CED-EFCF-4239-9F00-1F6D4EA6A9E8}" dt="2024-04-08T10:05:40.676" v="10648" actId="478"/>
          <ac:spMkLst>
            <pc:docMk/>
            <pc:sldMk cId="3554842376" sldId="383"/>
            <ac:spMk id="12" creationId="{80307D89-8BF3-F5E4-439F-06D07E5E3F69}"/>
          </ac:spMkLst>
        </pc:spChg>
        <pc:spChg chg="mod">
          <ac:chgData name="Mattia Zago" userId="868c17f2-5f7b-4625-be92-cbe91090d795" providerId="ADAL" clId="{CEE03CED-EFCF-4239-9F00-1F6D4EA6A9E8}" dt="2024-04-10T11:14:58.182" v="11956"/>
          <ac:spMkLst>
            <pc:docMk/>
            <pc:sldMk cId="3554842376" sldId="383"/>
            <ac:spMk id="13" creationId="{5A974556-C302-637C-7970-85A02C0A7104}"/>
          </ac:spMkLst>
        </pc:spChg>
        <pc:spChg chg="del">
          <ac:chgData name="Mattia Zago" userId="868c17f2-5f7b-4625-be92-cbe91090d795" providerId="ADAL" clId="{CEE03CED-EFCF-4239-9F00-1F6D4EA6A9E8}" dt="2024-04-08T10:05:40.676" v="10648" actId="478"/>
          <ac:spMkLst>
            <pc:docMk/>
            <pc:sldMk cId="3554842376" sldId="383"/>
            <ac:spMk id="13" creationId="{8F53745C-B9C5-0A67-E942-A02A691158B3}"/>
          </ac:spMkLst>
        </pc:spChg>
        <pc:spChg chg="mod">
          <ac:chgData name="Mattia Zago" userId="868c17f2-5f7b-4625-be92-cbe91090d795" providerId="ADAL" clId="{CEE03CED-EFCF-4239-9F00-1F6D4EA6A9E8}" dt="2024-04-10T11:14:58.182" v="11956"/>
          <ac:spMkLst>
            <pc:docMk/>
            <pc:sldMk cId="3554842376" sldId="383"/>
            <ac:spMk id="14" creationId="{26893342-4C32-561B-D127-1D7FE19461FA}"/>
          </ac:spMkLst>
        </pc:spChg>
        <pc:spChg chg="mod">
          <ac:chgData name="Mattia Zago" userId="868c17f2-5f7b-4625-be92-cbe91090d795" providerId="ADAL" clId="{CEE03CED-EFCF-4239-9F00-1F6D4EA6A9E8}" dt="2024-04-10T11:14:58.182" v="11956"/>
          <ac:spMkLst>
            <pc:docMk/>
            <pc:sldMk cId="3554842376" sldId="383"/>
            <ac:spMk id="15" creationId="{28A124A4-F298-EC6B-8F1D-F1F08311DE30}"/>
          </ac:spMkLst>
        </pc:spChg>
        <pc:spChg chg="del">
          <ac:chgData name="Mattia Zago" userId="868c17f2-5f7b-4625-be92-cbe91090d795" providerId="ADAL" clId="{CEE03CED-EFCF-4239-9F00-1F6D4EA6A9E8}" dt="2024-04-08T10:05:40.676" v="10648" actId="478"/>
          <ac:spMkLst>
            <pc:docMk/>
            <pc:sldMk cId="3554842376" sldId="383"/>
            <ac:spMk id="18" creationId="{31EDA975-5458-A2EB-32F9-1268FB472768}"/>
          </ac:spMkLst>
        </pc:spChg>
        <pc:spChg chg="mod">
          <ac:chgData name="Mattia Zago" userId="868c17f2-5f7b-4625-be92-cbe91090d795" providerId="ADAL" clId="{CEE03CED-EFCF-4239-9F00-1F6D4EA6A9E8}" dt="2024-04-08T10:06:00.621" v="10661" actId="165"/>
          <ac:spMkLst>
            <pc:docMk/>
            <pc:sldMk cId="3554842376" sldId="383"/>
            <ac:spMk id="51" creationId="{A0316149-5C61-2B21-9992-A9D2CC355DAC}"/>
          </ac:spMkLst>
        </pc:spChg>
        <pc:spChg chg="mod">
          <ac:chgData name="Mattia Zago" userId="868c17f2-5f7b-4625-be92-cbe91090d795" providerId="ADAL" clId="{CEE03CED-EFCF-4239-9F00-1F6D4EA6A9E8}" dt="2024-04-08T10:06:00.621" v="10661" actId="165"/>
          <ac:spMkLst>
            <pc:docMk/>
            <pc:sldMk cId="3554842376" sldId="383"/>
            <ac:spMk id="52" creationId="{B7705F2B-9FA6-31FD-B3F7-F02C523FD518}"/>
          </ac:spMkLst>
        </pc:spChg>
        <pc:spChg chg="mod">
          <ac:chgData name="Mattia Zago" userId="868c17f2-5f7b-4625-be92-cbe91090d795" providerId="ADAL" clId="{CEE03CED-EFCF-4239-9F00-1F6D4EA6A9E8}" dt="2024-04-10T11:14:55.544" v="11954" actId="1076"/>
          <ac:spMkLst>
            <pc:docMk/>
            <pc:sldMk cId="3554842376" sldId="383"/>
            <ac:spMk id="53" creationId="{79485901-F6FA-C940-1F44-606EFC6907B2}"/>
          </ac:spMkLst>
        </pc:spChg>
        <pc:grpChg chg="add del mod ord">
          <ac:chgData name="Mattia Zago" userId="868c17f2-5f7b-4625-be92-cbe91090d795" providerId="ADAL" clId="{CEE03CED-EFCF-4239-9F00-1F6D4EA6A9E8}" dt="2024-04-08T10:06:00.621" v="10661" actId="165"/>
          <ac:grpSpMkLst>
            <pc:docMk/>
            <pc:sldMk cId="3554842376" sldId="383"/>
            <ac:grpSpMk id="5" creationId="{5A0710A1-4BA0-28E9-A8BA-B2729DEC93C0}"/>
          </ac:grpSpMkLst>
        </pc:grpChg>
        <pc:grpChg chg="add mod">
          <ac:chgData name="Mattia Zago" userId="868c17f2-5f7b-4625-be92-cbe91090d795" providerId="ADAL" clId="{CEE03CED-EFCF-4239-9F00-1F6D4EA6A9E8}" dt="2024-04-10T11:15:11.788" v="11964" actId="1038"/>
          <ac:grpSpMkLst>
            <pc:docMk/>
            <pc:sldMk cId="3554842376" sldId="383"/>
            <ac:grpSpMk id="5" creationId="{7989643E-4F09-D140-4977-724076FCE358}"/>
          </ac:grpSpMkLst>
        </pc:grpChg>
        <pc:grpChg chg="del">
          <ac:chgData name="Mattia Zago" userId="868c17f2-5f7b-4625-be92-cbe91090d795" providerId="ADAL" clId="{CEE03CED-EFCF-4239-9F00-1F6D4EA6A9E8}" dt="2024-04-08T10:05:40.676" v="10648" actId="478"/>
          <ac:grpSpMkLst>
            <pc:docMk/>
            <pc:sldMk cId="3554842376" sldId="383"/>
            <ac:grpSpMk id="22" creationId="{A5A7DCC3-8F25-6414-A38D-11945B516E52}"/>
          </ac:grpSpMkLst>
        </pc:grpChg>
        <pc:grpChg chg="del mod topLvl">
          <ac:chgData name="Mattia Zago" userId="868c17f2-5f7b-4625-be92-cbe91090d795" providerId="ADAL" clId="{CEE03CED-EFCF-4239-9F00-1F6D4EA6A9E8}" dt="2024-04-10T11:14:57.292" v="11955" actId="478"/>
          <ac:grpSpMkLst>
            <pc:docMk/>
            <pc:sldMk cId="3554842376" sldId="383"/>
            <ac:grpSpMk id="37" creationId="{A427268C-0129-AA13-EDDB-85A62A1C727E}"/>
          </ac:grpSpMkLst>
        </pc:grpChg>
        <pc:picChg chg="del">
          <ac:chgData name="Mattia Zago" userId="868c17f2-5f7b-4625-be92-cbe91090d795" providerId="ADAL" clId="{CEE03CED-EFCF-4239-9F00-1F6D4EA6A9E8}" dt="2024-04-08T10:05:40.676" v="10648" actId="478"/>
          <ac:picMkLst>
            <pc:docMk/>
            <pc:sldMk cId="3554842376" sldId="383"/>
            <ac:picMk id="3" creationId="{060853D2-DCFF-5953-A2D8-768052AA3E24}"/>
          </ac:picMkLst>
        </pc:picChg>
        <pc:picChg chg="mod topLvl">
          <ac:chgData name="Mattia Zago" userId="868c17f2-5f7b-4625-be92-cbe91090d795" providerId="ADAL" clId="{CEE03CED-EFCF-4239-9F00-1F6D4EA6A9E8}" dt="2024-04-10T11:10:20.549" v="11897" actId="14826"/>
          <ac:picMkLst>
            <pc:docMk/>
            <pc:sldMk cId="3554842376" sldId="383"/>
            <ac:picMk id="4" creationId="{C09972C7-1D94-07FF-F829-3C474F5B3F96}"/>
          </ac:picMkLst>
        </pc:picChg>
        <pc:picChg chg="del">
          <ac:chgData name="Mattia Zago" userId="868c17f2-5f7b-4625-be92-cbe91090d795" providerId="ADAL" clId="{CEE03CED-EFCF-4239-9F00-1F6D4EA6A9E8}" dt="2024-04-08T10:05:40.676" v="10648" actId="478"/>
          <ac:picMkLst>
            <pc:docMk/>
            <pc:sldMk cId="3554842376" sldId="383"/>
            <ac:picMk id="15" creationId="{FD301B11-926C-4047-FDAF-384DAB7DA8D9}"/>
          </ac:picMkLst>
        </pc:picChg>
        <pc:picChg chg="del">
          <ac:chgData name="Mattia Zago" userId="868c17f2-5f7b-4625-be92-cbe91090d795" providerId="ADAL" clId="{CEE03CED-EFCF-4239-9F00-1F6D4EA6A9E8}" dt="2024-04-08T10:05:40.676" v="10648" actId="478"/>
          <ac:picMkLst>
            <pc:docMk/>
            <pc:sldMk cId="3554842376" sldId="383"/>
            <ac:picMk id="17" creationId="{BBABECE9-E36E-368A-57D4-5080CA4753A0}"/>
          </ac:picMkLst>
        </pc:picChg>
        <pc:picChg chg="del">
          <ac:chgData name="Mattia Zago" userId="868c17f2-5f7b-4625-be92-cbe91090d795" providerId="ADAL" clId="{CEE03CED-EFCF-4239-9F00-1F6D4EA6A9E8}" dt="2024-04-08T10:05:40.676" v="10648" actId="478"/>
          <ac:picMkLst>
            <pc:docMk/>
            <pc:sldMk cId="3554842376" sldId="383"/>
            <ac:picMk id="55" creationId="{401A3A01-4B47-713B-5F8A-8D9168216296}"/>
          </ac:picMkLst>
        </pc:picChg>
        <pc:cxnChg chg="mod">
          <ac:chgData name="Mattia Zago" userId="868c17f2-5f7b-4625-be92-cbe91090d795" providerId="ADAL" clId="{CEE03CED-EFCF-4239-9F00-1F6D4EA6A9E8}" dt="2024-04-10T11:14:58.182" v="11956"/>
          <ac:cxnSpMkLst>
            <pc:docMk/>
            <pc:sldMk cId="3554842376" sldId="383"/>
            <ac:cxnSpMk id="6" creationId="{0B9802F9-B602-09C6-0C38-F8A5B231F5A7}"/>
          </ac:cxnSpMkLst>
        </pc:cxnChg>
        <pc:cxnChg chg="mod">
          <ac:chgData name="Mattia Zago" userId="868c17f2-5f7b-4625-be92-cbe91090d795" providerId="ADAL" clId="{CEE03CED-EFCF-4239-9F00-1F6D4EA6A9E8}" dt="2024-04-10T11:14:58.182" v="11956"/>
          <ac:cxnSpMkLst>
            <pc:docMk/>
            <pc:sldMk cId="3554842376" sldId="383"/>
            <ac:cxnSpMk id="10" creationId="{49BBAFF4-E09A-FBCF-3FA9-EA36587FCE77}"/>
          </ac:cxnSpMkLst>
        </pc:cxnChg>
        <pc:cxnChg chg="del mod">
          <ac:chgData name="Mattia Zago" userId="868c17f2-5f7b-4625-be92-cbe91090d795" providerId="ADAL" clId="{CEE03CED-EFCF-4239-9F00-1F6D4EA6A9E8}" dt="2024-04-08T10:05:35.050" v="10644" actId="478"/>
          <ac:cxnSpMkLst>
            <pc:docMk/>
            <pc:sldMk cId="3554842376" sldId="383"/>
            <ac:cxnSpMk id="11" creationId="{176ADCE7-28C2-8FC5-680A-EE6B765050FA}"/>
          </ac:cxnSpMkLst>
        </pc:cxnChg>
        <pc:cxnChg chg="mod">
          <ac:chgData name="Mattia Zago" userId="868c17f2-5f7b-4625-be92-cbe91090d795" providerId="ADAL" clId="{CEE03CED-EFCF-4239-9F00-1F6D4EA6A9E8}" dt="2024-04-10T11:14:58.182" v="11956"/>
          <ac:cxnSpMkLst>
            <pc:docMk/>
            <pc:sldMk cId="3554842376" sldId="383"/>
            <ac:cxnSpMk id="11" creationId="{63FA6040-2021-16DA-CCA2-C703B3D3A816}"/>
          </ac:cxnSpMkLst>
        </pc:cxnChg>
        <pc:cxnChg chg="mod">
          <ac:chgData name="Mattia Zago" userId="868c17f2-5f7b-4625-be92-cbe91090d795" providerId="ADAL" clId="{CEE03CED-EFCF-4239-9F00-1F6D4EA6A9E8}" dt="2024-04-10T11:14:58.182" v="11956"/>
          <ac:cxnSpMkLst>
            <pc:docMk/>
            <pc:sldMk cId="3554842376" sldId="383"/>
            <ac:cxnSpMk id="12" creationId="{28B43E4F-C8FF-43D4-35E4-F9E8A3F53538}"/>
          </ac:cxnSpMkLst>
        </pc:cxnChg>
        <pc:cxnChg chg="del mod">
          <ac:chgData name="Mattia Zago" userId="868c17f2-5f7b-4625-be92-cbe91090d795" providerId="ADAL" clId="{CEE03CED-EFCF-4239-9F00-1F6D4EA6A9E8}" dt="2024-04-08T10:05:39.008" v="10647" actId="478"/>
          <ac:cxnSpMkLst>
            <pc:docMk/>
            <pc:sldMk cId="3554842376" sldId="383"/>
            <ac:cxnSpMk id="14" creationId="{E68FC979-A3C7-62C5-BA2B-06E20388D8AE}"/>
          </ac:cxnSpMkLst>
        </pc:cxnChg>
        <pc:cxnChg chg="mod">
          <ac:chgData name="Mattia Zago" userId="868c17f2-5f7b-4625-be92-cbe91090d795" providerId="ADAL" clId="{CEE03CED-EFCF-4239-9F00-1F6D4EA6A9E8}" dt="2024-04-08T10:05:40.676" v="10648" actId="478"/>
          <ac:cxnSpMkLst>
            <pc:docMk/>
            <pc:sldMk cId="3554842376" sldId="383"/>
            <ac:cxnSpMk id="23" creationId="{A92125AB-89AD-9EE1-7085-F362E4D09D9B}"/>
          </ac:cxnSpMkLst>
        </pc:cxnChg>
        <pc:cxnChg chg="mod">
          <ac:chgData name="Mattia Zago" userId="868c17f2-5f7b-4625-be92-cbe91090d795" providerId="ADAL" clId="{CEE03CED-EFCF-4239-9F00-1F6D4EA6A9E8}" dt="2024-04-08T10:05:40.676" v="10648" actId="478"/>
          <ac:cxnSpMkLst>
            <pc:docMk/>
            <pc:sldMk cId="3554842376" sldId="383"/>
            <ac:cxnSpMk id="24" creationId="{3D8F20A0-ABFD-058A-983C-425E223A0CD6}"/>
          </ac:cxnSpMkLst>
        </pc:cxnChg>
        <pc:cxnChg chg="mod">
          <ac:chgData name="Mattia Zago" userId="868c17f2-5f7b-4625-be92-cbe91090d795" providerId="ADAL" clId="{CEE03CED-EFCF-4239-9F00-1F6D4EA6A9E8}" dt="2024-04-08T10:05:40.676" v="10648" actId="478"/>
          <ac:cxnSpMkLst>
            <pc:docMk/>
            <pc:sldMk cId="3554842376" sldId="383"/>
            <ac:cxnSpMk id="25" creationId="{AE466D1B-DF46-FB99-446E-C06C58A4B15E}"/>
          </ac:cxnSpMkLst>
        </pc:cxnChg>
        <pc:cxnChg chg="mod">
          <ac:chgData name="Mattia Zago" userId="868c17f2-5f7b-4625-be92-cbe91090d795" providerId="ADAL" clId="{CEE03CED-EFCF-4239-9F00-1F6D4EA6A9E8}" dt="2024-04-08T10:05:40.676" v="10648" actId="478"/>
          <ac:cxnSpMkLst>
            <pc:docMk/>
            <pc:sldMk cId="3554842376" sldId="383"/>
            <ac:cxnSpMk id="28" creationId="{037A987E-DEC7-4531-0420-A7B3E9914233}"/>
          </ac:cxnSpMkLst>
        </pc:cxnChg>
        <pc:cxnChg chg="mod">
          <ac:chgData name="Mattia Zago" userId="868c17f2-5f7b-4625-be92-cbe91090d795" providerId="ADAL" clId="{CEE03CED-EFCF-4239-9F00-1F6D4EA6A9E8}" dt="2024-04-10T11:14:57.292" v="11955" actId="478"/>
          <ac:cxnSpMkLst>
            <pc:docMk/>
            <pc:sldMk cId="3554842376" sldId="383"/>
            <ac:cxnSpMk id="47" creationId="{8A328034-A975-CC30-F8B0-1ACBD10719DB}"/>
          </ac:cxnSpMkLst>
        </pc:cxnChg>
        <pc:cxnChg chg="mod">
          <ac:chgData name="Mattia Zago" userId="868c17f2-5f7b-4625-be92-cbe91090d795" providerId="ADAL" clId="{CEE03CED-EFCF-4239-9F00-1F6D4EA6A9E8}" dt="2024-04-10T11:14:57.292" v="11955" actId="478"/>
          <ac:cxnSpMkLst>
            <pc:docMk/>
            <pc:sldMk cId="3554842376" sldId="383"/>
            <ac:cxnSpMk id="48" creationId="{04E2FA06-80FD-2654-FD25-17D1A95BCE0D}"/>
          </ac:cxnSpMkLst>
        </pc:cxnChg>
        <pc:cxnChg chg="mod">
          <ac:chgData name="Mattia Zago" userId="868c17f2-5f7b-4625-be92-cbe91090d795" providerId="ADAL" clId="{CEE03CED-EFCF-4239-9F00-1F6D4EA6A9E8}" dt="2024-04-10T11:14:57.292" v="11955" actId="478"/>
          <ac:cxnSpMkLst>
            <pc:docMk/>
            <pc:sldMk cId="3554842376" sldId="383"/>
            <ac:cxnSpMk id="49" creationId="{EA940A3E-2254-E5C4-952B-BED6DE1AEFBA}"/>
          </ac:cxnSpMkLst>
        </pc:cxnChg>
        <pc:cxnChg chg="mod">
          <ac:chgData name="Mattia Zago" userId="868c17f2-5f7b-4625-be92-cbe91090d795" providerId="ADAL" clId="{CEE03CED-EFCF-4239-9F00-1F6D4EA6A9E8}" dt="2024-04-10T11:14:57.292" v="11955" actId="478"/>
          <ac:cxnSpMkLst>
            <pc:docMk/>
            <pc:sldMk cId="3554842376" sldId="383"/>
            <ac:cxnSpMk id="50" creationId="{5BD33D06-AE10-424C-6E95-B41AA8690C1E}"/>
          </ac:cxnSpMkLst>
        </pc:cxnChg>
      </pc:sldChg>
      <pc:sldChg chg="addSp delSp modSp add del mod ord modTransition">
        <pc:chgData name="Mattia Zago" userId="868c17f2-5f7b-4625-be92-cbe91090d795" providerId="ADAL" clId="{CEE03CED-EFCF-4239-9F00-1F6D4EA6A9E8}" dt="2024-04-09T15:27:08.212" v="10953" actId="47"/>
        <pc:sldMkLst>
          <pc:docMk/>
          <pc:sldMk cId="4244345176" sldId="384"/>
        </pc:sldMkLst>
        <pc:spChg chg="mod">
          <ac:chgData name="Mattia Zago" userId="868c17f2-5f7b-4625-be92-cbe91090d795" providerId="ADAL" clId="{CEE03CED-EFCF-4239-9F00-1F6D4EA6A9E8}" dt="2024-04-09T15:21:04.933" v="10879" actId="1076"/>
          <ac:spMkLst>
            <pc:docMk/>
            <pc:sldMk cId="4244345176" sldId="384"/>
            <ac:spMk id="2" creationId="{3C2E2AD2-9514-D3AF-1C25-90A87EDF23A4}"/>
          </ac:spMkLst>
        </pc:spChg>
        <pc:spChg chg="add mod">
          <ac:chgData name="Mattia Zago" userId="868c17f2-5f7b-4625-be92-cbe91090d795" providerId="ADAL" clId="{CEE03CED-EFCF-4239-9F00-1F6D4EA6A9E8}" dt="2024-04-09T15:21:07.934" v="10881"/>
          <ac:spMkLst>
            <pc:docMk/>
            <pc:sldMk cId="4244345176" sldId="384"/>
            <ac:spMk id="14" creationId="{D94E3383-6925-5689-46D0-79ACF6102A66}"/>
          </ac:spMkLst>
        </pc:spChg>
        <pc:spChg chg="del">
          <ac:chgData name="Mattia Zago" userId="868c17f2-5f7b-4625-be92-cbe91090d795" providerId="ADAL" clId="{CEE03CED-EFCF-4239-9F00-1F6D4EA6A9E8}" dt="2024-04-09T15:21:07.686" v="10880" actId="478"/>
          <ac:spMkLst>
            <pc:docMk/>
            <pc:sldMk cId="4244345176" sldId="384"/>
            <ac:spMk id="16" creationId="{2804E0B6-4D8E-75A3-129C-8C998F72817C}"/>
          </ac:spMkLst>
        </pc:spChg>
        <pc:spChg chg="del">
          <ac:chgData name="Mattia Zago" userId="868c17f2-5f7b-4625-be92-cbe91090d795" providerId="ADAL" clId="{CEE03CED-EFCF-4239-9F00-1F6D4EA6A9E8}" dt="2024-04-09T15:21:07.686" v="10880" actId="478"/>
          <ac:spMkLst>
            <pc:docMk/>
            <pc:sldMk cId="4244345176" sldId="384"/>
            <ac:spMk id="21" creationId="{F60E79DB-31EC-4A26-C918-928893B2E789}"/>
          </ac:spMkLst>
        </pc:spChg>
        <pc:spChg chg="add mod">
          <ac:chgData name="Mattia Zago" userId="868c17f2-5f7b-4625-be92-cbe91090d795" providerId="ADAL" clId="{CEE03CED-EFCF-4239-9F00-1F6D4EA6A9E8}" dt="2024-04-09T15:21:07.934" v="10881"/>
          <ac:spMkLst>
            <pc:docMk/>
            <pc:sldMk cId="4244345176" sldId="384"/>
            <ac:spMk id="24" creationId="{F5AF4853-C323-8047-6A96-8CAFD60C22E4}"/>
          </ac:spMkLst>
        </pc:spChg>
        <pc:spChg chg="add mod">
          <ac:chgData name="Mattia Zago" userId="868c17f2-5f7b-4625-be92-cbe91090d795" providerId="ADAL" clId="{CEE03CED-EFCF-4239-9F00-1F6D4EA6A9E8}" dt="2024-04-09T15:21:07.934" v="10881"/>
          <ac:spMkLst>
            <pc:docMk/>
            <pc:sldMk cId="4244345176" sldId="384"/>
            <ac:spMk id="25" creationId="{22339731-241B-7F4F-296F-1C4C68637E74}"/>
          </ac:spMkLst>
        </pc:spChg>
        <pc:spChg chg="add mod">
          <ac:chgData name="Mattia Zago" userId="868c17f2-5f7b-4625-be92-cbe91090d795" providerId="ADAL" clId="{CEE03CED-EFCF-4239-9F00-1F6D4EA6A9E8}" dt="2024-04-09T15:21:07.934" v="10881"/>
          <ac:spMkLst>
            <pc:docMk/>
            <pc:sldMk cId="4244345176" sldId="384"/>
            <ac:spMk id="26" creationId="{AF4C23C2-22E8-99CE-15FE-11C8A4379B1A}"/>
          </ac:spMkLst>
        </pc:spChg>
        <pc:spChg chg="add mod">
          <ac:chgData name="Mattia Zago" userId="868c17f2-5f7b-4625-be92-cbe91090d795" providerId="ADAL" clId="{CEE03CED-EFCF-4239-9F00-1F6D4EA6A9E8}" dt="2024-04-09T15:21:07.934" v="10881"/>
          <ac:spMkLst>
            <pc:docMk/>
            <pc:sldMk cId="4244345176" sldId="384"/>
            <ac:spMk id="29" creationId="{AF7BF442-8EEC-B707-5F43-D9D835353E6A}"/>
          </ac:spMkLst>
        </pc:spChg>
        <pc:spChg chg="add mod">
          <ac:chgData name="Mattia Zago" userId="868c17f2-5f7b-4625-be92-cbe91090d795" providerId="ADAL" clId="{CEE03CED-EFCF-4239-9F00-1F6D4EA6A9E8}" dt="2024-04-09T15:21:07.934" v="10881"/>
          <ac:spMkLst>
            <pc:docMk/>
            <pc:sldMk cId="4244345176" sldId="384"/>
            <ac:spMk id="30" creationId="{16C621E1-4C29-2F6A-2668-42D27940C284}"/>
          </ac:spMkLst>
        </pc:spChg>
        <pc:spChg chg="add mod">
          <ac:chgData name="Mattia Zago" userId="868c17f2-5f7b-4625-be92-cbe91090d795" providerId="ADAL" clId="{CEE03CED-EFCF-4239-9F00-1F6D4EA6A9E8}" dt="2024-04-09T15:21:07.934" v="10881"/>
          <ac:spMkLst>
            <pc:docMk/>
            <pc:sldMk cId="4244345176" sldId="384"/>
            <ac:spMk id="64" creationId="{62879699-743C-DBED-62FD-72CC68A1FC42}"/>
          </ac:spMkLst>
        </pc:spChg>
        <pc:cxnChg chg="mod">
          <ac:chgData name="Mattia Zago" userId="868c17f2-5f7b-4625-be92-cbe91090d795" providerId="ADAL" clId="{CEE03CED-EFCF-4239-9F00-1F6D4EA6A9E8}" dt="2024-04-09T15:21:07.686" v="10880" actId="478"/>
          <ac:cxnSpMkLst>
            <pc:docMk/>
            <pc:sldMk cId="4244345176" sldId="384"/>
            <ac:cxnSpMk id="19" creationId="{B0BE173E-88E2-C8EA-2EE4-919AAE3FFFC4}"/>
          </ac:cxnSpMkLst>
        </pc:cxnChg>
        <pc:cxnChg chg="add mod">
          <ac:chgData name="Mattia Zago" userId="868c17f2-5f7b-4625-be92-cbe91090d795" providerId="ADAL" clId="{CEE03CED-EFCF-4239-9F00-1F6D4EA6A9E8}" dt="2024-04-09T15:21:07.934" v="10881"/>
          <ac:cxnSpMkLst>
            <pc:docMk/>
            <pc:sldMk cId="4244345176" sldId="384"/>
            <ac:cxnSpMk id="27" creationId="{570452F4-8911-FD62-5727-9B90FA546678}"/>
          </ac:cxnSpMkLst>
        </pc:cxnChg>
        <pc:cxnChg chg="add mod">
          <ac:chgData name="Mattia Zago" userId="868c17f2-5f7b-4625-be92-cbe91090d795" providerId="ADAL" clId="{CEE03CED-EFCF-4239-9F00-1F6D4EA6A9E8}" dt="2024-04-09T15:21:07.934" v="10881"/>
          <ac:cxnSpMkLst>
            <pc:docMk/>
            <pc:sldMk cId="4244345176" sldId="384"/>
            <ac:cxnSpMk id="28" creationId="{8A5C17A4-5365-D0F1-0E6A-FEB1094E485F}"/>
          </ac:cxnSpMkLst>
        </pc:cxnChg>
        <pc:cxnChg chg="add mod">
          <ac:chgData name="Mattia Zago" userId="868c17f2-5f7b-4625-be92-cbe91090d795" providerId="ADAL" clId="{CEE03CED-EFCF-4239-9F00-1F6D4EA6A9E8}" dt="2024-04-09T15:21:07.934" v="10881"/>
          <ac:cxnSpMkLst>
            <pc:docMk/>
            <pc:sldMk cId="4244345176" sldId="384"/>
            <ac:cxnSpMk id="31" creationId="{F5C8EE6C-CDF5-1595-DB90-86309E1D1DB9}"/>
          </ac:cxnSpMkLst>
        </pc:cxnChg>
      </pc:sldChg>
      <pc:sldChg chg="delSp modSp add mod modTransition">
        <pc:chgData name="Mattia Zago" userId="868c17f2-5f7b-4625-be92-cbe91090d795" providerId="ADAL" clId="{CEE03CED-EFCF-4239-9F00-1F6D4EA6A9E8}" dt="2024-04-11T14:22:39.276" v="24351" actId="478"/>
        <pc:sldMkLst>
          <pc:docMk/>
          <pc:sldMk cId="638102951" sldId="385"/>
        </pc:sldMkLst>
        <pc:spChg chg="mod">
          <ac:chgData name="Mattia Zago" userId="868c17f2-5f7b-4625-be92-cbe91090d795" providerId="ADAL" clId="{CEE03CED-EFCF-4239-9F00-1F6D4EA6A9E8}" dt="2024-04-09T15:25:32.602" v="10932" actId="5793"/>
          <ac:spMkLst>
            <pc:docMk/>
            <pc:sldMk cId="638102951" sldId="385"/>
            <ac:spMk id="48" creationId="{ABF88E04-E404-2333-1DC9-3647C9D3E0EA}"/>
          </ac:spMkLst>
        </pc:spChg>
        <pc:picChg chg="del">
          <ac:chgData name="Mattia Zago" userId="868c17f2-5f7b-4625-be92-cbe91090d795" providerId="ADAL" clId="{CEE03CED-EFCF-4239-9F00-1F6D4EA6A9E8}" dt="2024-04-11T14:22:39.276" v="24351" actId="478"/>
          <ac:picMkLst>
            <pc:docMk/>
            <pc:sldMk cId="638102951" sldId="385"/>
            <ac:picMk id="83" creationId="{F0B3E473-4757-51F4-4B9F-5A7447AC76A7}"/>
          </ac:picMkLst>
        </pc:picChg>
      </pc:sldChg>
      <pc:sldChg chg="delSp modSp add mod modTransition">
        <pc:chgData name="Mattia Zago" userId="868c17f2-5f7b-4625-be92-cbe91090d795" providerId="ADAL" clId="{CEE03CED-EFCF-4239-9F00-1F6D4EA6A9E8}" dt="2024-04-11T14:22:36.665" v="24348" actId="478"/>
        <pc:sldMkLst>
          <pc:docMk/>
          <pc:sldMk cId="1440464938" sldId="386"/>
        </pc:sldMkLst>
        <pc:spChg chg="mod">
          <ac:chgData name="Mattia Zago" userId="868c17f2-5f7b-4625-be92-cbe91090d795" providerId="ADAL" clId="{CEE03CED-EFCF-4239-9F00-1F6D4EA6A9E8}" dt="2024-04-09T15:21:48.229" v="10887" actId="6549"/>
          <ac:spMkLst>
            <pc:docMk/>
            <pc:sldMk cId="1440464938" sldId="386"/>
            <ac:spMk id="94" creationId="{21B877CC-A384-BA0A-E679-AF684AFC5C18}"/>
          </ac:spMkLst>
        </pc:spChg>
        <pc:picChg chg="del">
          <ac:chgData name="Mattia Zago" userId="868c17f2-5f7b-4625-be92-cbe91090d795" providerId="ADAL" clId="{CEE03CED-EFCF-4239-9F00-1F6D4EA6A9E8}" dt="2024-04-11T14:22:36.665" v="24348" actId="478"/>
          <ac:picMkLst>
            <pc:docMk/>
            <pc:sldMk cId="1440464938" sldId="386"/>
            <ac:picMk id="83" creationId="{F0B3E473-4757-51F4-4B9F-5A7447AC76A7}"/>
          </ac:picMkLst>
        </pc:picChg>
      </pc:sldChg>
      <pc:sldChg chg="addSp delSp modSp add mod ord">
        <pc:chgData name="Mattia Zago" userId="868c17f2-5f7b-4625-be92-cbe91090d795" providerId="ADAL" clId="{CEE03CED-EFCF-4239-9F00-1F6D4EA6A9E8}" dt="2024-04-11T14:22:42.038" v="24354" actId="478"/>
        <pc:sldMkLst>
          <pc:docMk/>
          <pc:sldMk cId="4162419927" sldId="387"/>
        </pc:sldMkLst>
        <pc:spChg chg="mod">
          <ac:chgData name="Mattia Zago" userId="868c17f2-5f7b-4625-be92-cbe91090d795" providerId="ADAL" clId="{CEE03CED-EFCF-4239-9F00-1F6D4EA6A9E8}" dt="2024-04-09T15:29:59.437" v="11015" actId="1076"/>
          <ac:spMkLst>
            <pc:docMk/>
            <pc:sldMk cId="4162419927" sldId="387"/>
            <ac:spMk id="2" creationId="{3C2E2AD2-9514-D3AF-1C25-90A87EDF23A4}"/>
          </ac:spMkLst>
        </pc:spChg>
        <pc:spChg chg="mod">
          <ac:chgData name="Mattia Zago" userId="868c17f2-5f7b-4625-be92-cbe91090d795" providerId="ADAL" clId="{CEE03CED-EFCF-4239-9F00-1F6D4EA6A9E8}" dt="2024-04-10T07:36:27.828" v="11592" actId="164"/>
          <ac:spMkLst>
            <pc:docMk/>
            <pc:sldMk cId="4162419927" sldId="387"/>
            <ac:spMk id="15" creationId="{BACC6F7F-5650-6588-5C7E-7BF26CCAE249}"/>
          </ac:spMkLst>
        </pc:spChg>
        <pc:spChg chg="mod">
          <ac:chgData name="Mattia Zago" userId="868c17f2-5f7b-4625-be92-cbe91090d795" providerId="ADAL" clId="{CEE03CED-EFCF-4239-9F00-1F6D4EA6A9E8}" dt="2024-04-10T07:36:27.828" v="11592" actId="164"/>
          <ac:spMkLst>
            <pc:docMk/>
            <pc:sldMk cId="4162419927" sldId="387"/>
            <ac:spMk id="16" creationId="{B9D8230F-53AB-24F0-97C6-D04A6F8BA20B}"/>
          </ac:spMkLst>
        </pc:spChg>
        <pc:spChg chg="mod">
          <ac:chgData name="Mattia Zago" userId="868c17f2-5f7b-4625-be92-cbe91090d795" providerId="ADAL" clId="{CEE03CED-EFCF-4239-9F00-1F6D4EA6A9E8}" dt="2024-04-10T07:36:27.828" v="11592" actId="164"/>
          <ac:spMkLst>
            <pc:docMk/>
            <pc:sldMk cId="4162419927" sldId="387"/>
            <ac:spMk id="17" creationId="{E53FA776-2ACA-EB1A-05B3-5B8B532B111C}"/>
          </ac:spMkLst>
        </pc:spChg>
        <pc:spChg chg="del mod">
          <ac:chgData name="Mattia Zago" userId="868c17f2-5f7b-4625-be92-cbe91090d795" providerId="ADAL" clId="{CEE03CED-EFCF-4239-9F00-1F6D4EA6A9E8}" dt="2024-04-10T07:37:30.211" v="11601" actId="21"/>
          <ac:spMkLst>
            <pc:docMk/>
            <pc:sldMk cId="4162419927" sldId="387"/>
            <ac:spMk id="20" creationId="{9B2EED27-7C90-F9AA-8DAC-DED592CB9FD6}"/>
          </ac:spMkLst>
        </pc:spChg>
        <pc:spChg chg="mod">
          <ac:chgData name="Mattia Zago" userId="868c17f2-5f7b-4625-be92-cbe91090d795" providerId="ADAL" clId="{CEE03CED-EFCF-4239-9F00-1F6D4EA6A9E8}" dt="2024-04-10T07:36:27.828" v="11592" actId="164"/>
          <ac:spMkLst>
            <pc:docMk/>
            <pc:sldMk cId="4162419927" sldId="387"/>
            <ac:spMk id="22" creationId="{715DDC88-54BC-E9A6-C947-E92564D44F3C}"/>
          </ac:spMkLst>
        </pc:spChg>
        <pc:spChg chg="mod">
          <ac:chgData name="Mattia Zago" userId="868c17f2-5f7b-4625-be92-cbe91090d795" providerId="ADAL" clId="{CEE03CED-EFCF-4239-9F00-1F6D4EA6A9E8}" dt="2024-04-10T07:36:27.828" v="11592" actId="164"/>
          <ac:spMkLst>
            <pc:docMk/>
            <pc:sldMk cId="4162419927" sldId="387"/>
            <ac:spMk id="23" creationId="{25E250D6-BB0F-966C-00DB-C69FC896AA1A}"/>
          </ac:spMkLst>
        </pc:spChg>
        <pc:spChg chg="mod">
          <ac:chgData name="Mattia Zago" userId="868c17f2-5f7b-4625-be92-cbe91090d795" providerId="ADAL" clId="{CEE03CED-EFCF-4239-9F00-1F6D4EA6A9E8}" dt="2024-04-10T07:36:27.828" v="11592" actId="164"/>
          <ac:spMkLst>
            <pc:docMk/>
            <pc:sldMk cId="4162419927" sldId="387"/>
            <ac:spMk id="26" creationId="{AF954626-8B20-4AE3-E41F-A1217AFE9BB3}"/>
          </ac:spMkLst>
        </pc:spChg>
        <pc:spChg chg="mod">
          <ac:chgData name="Mattia Zago" userId="868c17f2-5f7b-4625-be92-cbe91090d795" providerId="ADAL" clId="{CEE03CED-EFCF-4239-9F00-1F6D4EA6A9E8}" dt="2024-04-10T07:36:27.828" v="11592" actId="164"/>
          <ac:spMkLst>
            <pc:docMk/>
            <pc:sldMk cId="4162419927" sldId="387"/>
            <ac:spMk id="27" creationId="{EDCAB010-D870-986B-C7B4-96A82EA1CCED}"/>
          </ac:spMkLst>
        </pc:spChg>
        <pc:spChg chg="mod">
          <ac:chgData name="Mattia Zago" userId="868c17f2-5f7b-4625-be92-cbe91090d795" providerId="ADAL" clId="{CEE03CED-EFCF-4239-9F00-1F6D4EA6A9E8}" dt="2024-04-10T07:36:27.828" v="11592" actId="164"/>
          <ac:spMkLst>
            <pc:docMk/>
            <pc:sldMk cId="4162419927" sldId="387"/>
            <ac:spMk id="29" creationId="{6955DE94-2029-1A9C-83AC-29DF164428EB}"/>
          </ac:spMkLst>
        </pc:spChg>
        <pc:spChg chg="add mod">
          <ac:chgData name="Mattia Zago" userId="868c17f2-5f7b-4625-be92-cbe91090d795" providerId="ADAL" clId="{CEE03CED-EFCF-4239-9F00-1F6D4EA6A9E8}" dt="2024-04-10T07:36:27.828" v="11592" actId="164"/>
          <ac:spMkLst>
            <pc:docMk/>
            <pc:sldMk cId="4162419927" sldId="387"/>
            <ac:spMk id="37" creationId="{EBAA368A-49D4-C178-BBFB-9E7214695BEE}"/>
          </ac:spMkLst>
        </pc:spChg>
        <pc:spChg chg="mod">
          <ac:chgData name="Mattia Zago" userId="868c17f2-5f7b-4625-be92-cbe91090d795" providerId="ADAL" clId="{CEE03CED-EFCF-4239-9F00-1F6D4EA6A9E8}" dt="2024-04-09T15:29:04.636" v="11003"/>
          <ac:spMkLst>
            <pc:docMk/>
            <pc:sldMk cId="4162419927" sldId="387"/>
            <ac:spMk id="39" creationId="{54A52DB6-10F5-994A-E8CB-4624E84265F6}"/>
          </ac:spMkLst>
        </pc:spChg>
        <pc:spChg chg="mod">
          <ac:chgData name="Mattia Zago" userId="868c17f2-5f7b-4625-be92-cbe91090d795" providerId="ADAL" clId="{CEE03CED-EFCF-4239-9F00-1F6D4EA6A9E8}" dt="2024-04-09T15:29:04.636" v="11003"/>
          <ac:spMkLst>
            <pc:docMk/>
            <pc:sldMk cId="4162419927" sldId="387"/>
            <ac:spMk id="40" creationId="{9B9884AF-F17A-D21D-B8C2-0F098B6CFC12}"/>
          </ac:spMkLst>
        </pc:spChg>
        <pc:spChg chg="mod">
          <ac:chgData name="Mattia Zago" userId="868c17f2-5f7b-4625-be92-cbe91090d795" providerId="ADAL" clId="{CEE03CED-EFCF-4239-9F00-1F6D4EA6A9E8}" dt="2024-04-09T15:29:04.636" v="11003"/>
          <ac:spMkLst>
            <pc:docMk/>
            <pc:sldMk cId="4162419927" sldId="387"/>
            <ac:spMk id="42" creationId="{FA67F94F-4294-9870-277A-8F69B44CB1F3}"/>
          </ac:spMkLst>
        </pc:spChg>
        <pc:spChg chg="mod">
          <ac:chgData name="Mattia Zago" userId="868c17f2-5f7b-4625-be92-cbe91090d795" providerId="ADAL" clId="{CEE03CED-EFCF-4239-9F00-1F6D4EA6A9E8}" dt="2024-04-09T15:29:04.636" v="11003"/>
          <ac:spMkLst>
            <pc:docMk/>
            <pc:sldMk cId="4162419927" sldId="387"/>
            <ac:spMk id="43" creationId="{A88D0473-94D6-37F2-5113-A6747FC22BC3}"/>
          </ac:spMkLst>
        </pc:spChg>
        <pc:spChg chg="mod">
          <ac:chgData name="Mattia Zago" userId="868c17f2-5f7b-4625-be92-cbe91090d795" providerId="ADAL" clId="{CEE03CED-EFCF-4239-9F00-1F6D4EA6A9E8}" dt="2024-04-10T07:36:27.828" v="11592" actId="164"/>
          <ac:spMkLst>
            <pc:docMk/>
            <pc:sldMk cId="4162419927" sldId="387"/>
            <ac:spMk id="44" creationId="{176EF247-CB8E-83C1-2148-C16A9617EFD2}"/>
          </ac:spMkLst>
        </pc:spChg>
        <pc:spChg chg="mod">
          <ac:chgData name="Mattia Zago" userId="868c17f2-5f7b-4625-be92-cbe91090d795" providerId="ADAL" clId="{CEE03CED-EFCF-4239-9F00-1F6D4EA6A9E8}" dt="2024-04-10T07:36:27.828" v="11592" actId="164"/>
          <ac:spMkLst>
            <pc:docMk/>
            <pc:sldMk cId="4162419927" sldId="387"/>
            <ac:spMk id="45" creationId="{4128498B-55D0-EF56-F123-311AD42BC8E1}"/>
          </ac:spMkLst>
        </pc:spChg>
        <pc:spChg chg="mod">
          <ac:chgData name="Mattia Zago" userId="868c17f2-5f7b-4625-be92-cbe91090d795" providerId="ADAL" clId="{CEE03CED-EFCF-4239-9F00-1F6D4EA6A9E8}" dt="2024-04-10T07:36:27.828" v="11592" actId="164"/>
          <ac:spMkLst>
            <pc:docMk/>
            <pc:sldMk cId="4162419927" sldId="387"/>
            <ac:spMk id="47" creationId="{EB6075DF-2D17-1876-5E0E-910C93927CC0}"/>
          </ac:spMkLst>
        </pc:spChg>
        <pc:spChg chg="mod">
          <ac:chgData name="Mattia Zago" userId="868c17f2-5f7b-4625-be92-cbe91090d795" providerId="ADAL" clId="{CEE03CED-EFCF-4239-9F00-1F6D4EA6A9E8}" dt="2024-04-10T07:36:27.828" v="11592" actId="164"/>
          <ac:spMkLst>
            <pc:docMk/>
            <pc:sldMk cId="4162419927" sldId="387"/>
            <ac:spMk id="48" creationId="{ABF88E04-E404-2333-1DC9-3647C9D3E0EA}"/>
          </ac:spMkLst>
        </pc:spChg>
        <pc:spChg chg="mod">
          <ac:chgData name="Mattia Zago" userId="868c17f2-5f7b-4625-be92-cbe91090d795" providerId="ADAL" clId="{CEE03CED-EFCF-4239-9F00-1F6D4EA6A9E8}" dt="2024-04-10T07:36:27.828" v="11592" actId="164"/>
          <ac:spMkLst>
            <pc:docMk/>
            <pc:sldMk cId="4162419927" sldId="387"/>
            <ac:spMk id="50" creationId="{9EC751FB-D4B6-C869-8FE2-E100EE2783ED}"/>
          </ac:spMkLst>
        </pc:spChg>
        <pc:spChg chg="mod">
          <ac:chgData name="Mattia Zago" userId="868c17f2-5f7b-4625-be92-cbe91090d795" providerId="ADAL" clId="{CEE03CED-EFCF-4239-9F00-1F6D4EA6A9E8}" dt="2024-04-10T07:36:27.828" v="11592" actId="164"/>
          <ac:spMkLst>
            <pc:docMk/>
            <pc:sldMk cId="4162419927" sldId="387"/>
            <ac:spMk id="58" creationId="{DBF6143E-C5B5-D5F4-66FB-801BE215A2AA}"/>
          </ac:spMkLst>
        </pc:spChg>
        <pc:spChg chg="mod">
          <ac:chgData name="Mattia Zago" userId="868c17f2-5f7b-4625-be92-cbe91090d795" providerId="ADAL" clId="{CEE03CED-EFCF-4239-9F00-1F6D4EA6A9E8}" dt="2024-04-10T07:36:27.828" v="11592" actId="164"/>
          <ac:spMkLst>
            <pc:docMk/>
            <pc:sldMk cId="4162419927" sldId="387"/>
            <ac:spMk id="60" creationId="{C9AA5C5C-6642-4E96-4C8D-93D06F3DB3E2}"/>
          </ac:spMkLst>
        </pc:spChg>
        <pc:spChg chg="mod">
          <ac:chgData name="Mattia Zago" userId="868c17f2-5f7b-4625-be92-cbe91090d795" providerId="ADAL" clId="{CEE03CED-EFCF-4239-9F00-1F6D4EA6A9E8}" dt="2024-04-10T07:36:27.828" v="11592" actId="164"/>
          <ac:spMkLst>
            <pc:docMk/>
            <pc:sldMk cId="4162419927" sldId="387"/>
            <ac:spMk id="62" creationId="{22973D9E-874F-9E03-2515-8638035FC28A}"/>
          </ac:spMkLst>
        </pc:spChg>
        <pc:spChg chg="mod">
          <ac:chgData name="Mattia Zago" userId="868c17f2-5f7b-4625-be92-cbe91090d795" providerId="ADAL" clId="{CEE03CED-EFCF-4239-9F00-1F6D4EA6A9E8}" dt="2024-04-09T15:29:04.636" v="11003"/>
          <ac:spMkLst>
            <pc:docMk/>
            <pc:sldMk cId="4162419927" sldId="387"/>
            <ac:spMk id="69" creationId="{4FFDC5CE-EE97-90A4-D139-4CE1471722C8}"/>
          </ac:spMkLst>
        </pc:spChg>
        <pc:spChg chg="mod">
          <ac:chgData name="Mattia Zago" userId="868c17f2-5f7b-4625-be92-cbe91090d795" providerId="ADAL" clId="{CEE03CED-EFCF-4239-9F00-1F6D4EA6A9E8}" dt="2024-04-09T15:29:04.636" v="11003"/>
          <ac:spMkLst>
            <pc:docMk/>
            <pc:sldMk cId="4162419927" sldId="387"/>
            <ac:spMk id="70" creationId="{B713BBFC-700C-C08B-438B-024EC6399E8E}"/>
          </ac:spMkLst>
        </pc:spChg>
        <pc:spChg chg="mod">
          <ac:chgData name="Mattia Zago" userId="868c17f2-5f7b-4625-be92-cbe91090d795" providerId="ADAL" clId="{CEE03CED-EFCF-4239-9F00-1F6D4EA6A9E8}" dt="2024-04-09T15:29:04.636" v="11003"/>
          <ac:spMkLst>
            <pc:docMk/>
            <pc:sldMk cId="4162419927" sldId="387"/>
            <ac:spMk id="76" creationId="{F9B9FDAC-5ED5-F756-CCE7-53988F4E1B6F}"/>
          </ac:spMkLst>
        </pc:spChg>
        <pc:spChg chg="add mod">
          <ac:chgData name="Mattia Zago" userId="868c17f2-5f7b-4625-be92-cbe91090d795" providerId="ADAL" clId="{CEE03CED-EFCF-4239-9F00-1F6D4EA6A9E8}" dt="2024-04-10T07:37:30.883" v="11602"/>
          <ac:spMkLst>
            <pc:docMk/>
            <pc:sldMk cId="4162419927" sldId="387"/>
            <ac:spMk id="86" creationId="{9B2EED27-7C90-F9AA-8DAC-DED592CB9FD6}"/>
          </ac:spMkLst>
        </pc:spChg>
        <pc:grpChg chg="add mod">
          <ac:chgData name="Mattia Zago" userId="868c17f2-5f7b-4625-be92-cbe91090d795" providerId="ADAL" clId="{CEE03CED-EFCF-4239-9F00-1F6D4EA6A9E8}" dt="2024-04-10T07:36:27.828" v="11592" actId="164"/>
          <ac:grpSpMkLst>
            <pc:docMk/>
            <pc:sldMk cId="4162419927" sldId="387"/>
            <ac:grpSpMk id="38" creationId="{FA2CF648-AD53-45B0-A3F5-27BD05D42A32}"/>
          </ac:grpSpMkLst>
        </pc:grpChg>
        <pc:grpChg chg="add mod">
          <ac:chgData name="Mattia Zago" userId="868c17f2-5f7b-4625-be92-cbe91090d795" providerId="ADAL" clId="{CEE03CED-EFCF-4239-9F00-1F6D4EA6A9E8}" dt="2024-04-10T07:36:27.828" v="11592" actId="164"/>
          <ac:grpSpMkLst>
            <pc:docMk/>
            <pc:sldMk cId="4162419927" sldId="387"/>
            <ac:grpSpMk id="85" creationId="{2F385164-11FF-A368-6F2C-833B8816FE55}"/>
          </ac:grpSpMkLst>
        </pc:grpChg>
        <pc:picChg chg="mod">
          <ac:chgData name="Mattia Zago" userId="868c17f2-5f7b-4625-be92-cbe91090d795" providerId="ADAL" clId="{CEE03CED-EFCF-4239-9F00-1F6D4EA6A9E8}" dt="2024-04-10T07:36:27.828" v="11592" actId="164"/>
          <ac:picMkLst>
            <pc:docMk/>
            <pc:sldMk cId="4162419927" sldId="387"/>
            <ac:picMk id="49" creationId="{9C4C9BF0-0D77-02B4-5C0A-2D875263A4A6}"/>
          </ac:picMkLst>
        </pc:picChg>
        <pc:picChg chg="mod">
          <ac:chgData name="Mattia Zago" userId="868c17f2-5f7b-4625-be92-cbe91090d795" providerId="ADAL" clId="{CEE03CED-EFCF-4239-9F00-1F6D4EA6A9E8}" dt="2024-04-10T07:36:27.828" v="11592" actId="164"/>
          <ac:picMkLst>
            <pc:docMk/>
            <pc:sldMk cId="4162419927" sldId="387"/>
            <ac:picMk id="51" creationId="{FDDBAEE1-754E-9462-02F6-128B6DB5FB91}"/>
          </ac:picMkLst>
        </pc:picChg>
        <pc:picChg chg="mod">
          <ac:chgData name="Mattia Zago" userId="868c17f2-5f7b-4625-be92-cbe91090d795" providerId="ADAL" clId="{CEE03CED-EFCF-4239-9F00-1F6D4EA6A9E8}" dt="2024-04-10T07:36:27.828" v="11592" actId="164"/>
          <ac:picMkLst>
            <pc:docMk/>
            <pc:sldMk cId="4162419927" sldId="387"/>
            <ac:picMk id="59" creationId="{B11DE4EB-1B71-AB38-A1ED-4E2524E74023}"/>
          </ac:picMkLst>
        </pc:picChg>
        <pc:picChg chg="mod">
          <ac:chgData name="Mattia Zago" userId="868c17f2-5f7b-4625-be92-cbe91090d795" providerId="ADAL" clId="{CEE03CED-EFCF-4239-9F00-1F6D4EA6A9E8}" dt="2024-04-10T07:36:27.828" v="11592" actId="164"/>
          <ac:picMkLst>
            <pc:docMk/>
            <pc:sldMk cId="4162419927" sldId="387"/>
            <ac:picMk id="61" creationId="{FC4D75A5-C946-DF88-FC2F-776351589ADE}"/>
          </ac:picMkLst>
        </pc:picChg>
        <pc:picChg chg="mod">
          <ac:chgData name="Mattia Zago" userId="868c17f2-5f7b-4625-be92-cbe91090d795" providerId="ADAL" clId="{CEE03CED-EFCF-4239-9F00-1F6D4EA6A9E8}" dt="2024-04-10T07:36:27.828" v="11592" actId="164"/>
          <ac:picMkLst>
            <pc:docMk/>
            <pc:sldMk cId="4162419927" sldId="387"/>
            <ac:picMk id="63" creationId="{8050B530-59D2-FD4B-1E99-8BD35A89DFCC}"/>
          </ac:picMkLst>
        </pc:picChg>
        <pc:picChg chg="del">
          <ac:chgData name="Mattia Zago" userId="868c17f2-5f7b-4625-be92-cbe91090d795" providerId="ADAL" clId="{CEE03CED-EFCF-4239-9F00-1F6D4EA6A9E8}" dt="2024-04-11T14:22:42.038" v="24354" actId="478"/>
          <ac:picMkLst>
            <pc:docMk/>
            <pc:sldMk cId="4162419927" sldId="387"/>
            <ac:picMk id="83" creationId="{F0B3E473-4757-51F4-4B9F-5A7447AC76A7}"/>
          </ac:picMkLst>
        </pc:picChg>
        <pc:cxnChg chg="mod">
          <ac:chgData name="Mattia Zago" userId="868c17f2-5f7b-4625-be92-cbe91090d795" providerId="ADAL" clId="{CEE03CED-EFCF-4239-9F00-1F6D4EA6A9E8}" dt="2024-04-10T07:36:27.828" v="11592" actId="164"/>
          <ac:cxnSpMkLst>
            <pc:docMk/>
            <pc:sldMk cId="4162419927" sldId="387"/>
            <ac:cxnSpMk id="18" creationId="{A04B8E50-730F-3E1A-304B-79F6787F3ACB}"/>
          </ac:cxnSpMkLst>
        </pc:cxnChg>
        <pc:cxnChg chg="mod">
          <ac:chgData name="Mattia Zago" userId="868c17f2-5f7b-4625-be92-cbe91090d795" providerId="ADAL" clId="{CEE03CED-EFCF-4239-9F00-1F6D4EA6A9E8}" dt="2024-04-10T07:36:27.828" v="11592" actId="164"/>
          <ac:cxnSpMkLst>
            <pc:docMk/>
            <pc:sldMk cId="4162419927" sldId="387"/>
            <ac:cxnSpMk id="19" creationId="{BC7FF443-ED07-8D08-F9EA-17DF576F72ED}"/>
          </ac:cxnSpMkLst>
        </pc:cxnChg>
        <pc:cxnChg chg="mod">
          <ac:chgData name="Mattia Zago" userId="868c17f2-5f7b-4625-be92-cbe91090d795" providerId="ADAL" clId="{CEE03CED-EFCF-4239-9F00-1F6D4EA6A9E8}" dt="2024-04-10T07:36:27.828" v="11592" actId="164"/>
          <ac:cxnSpMkLst>
            <pc:docMk/>
            <pc:sldMk cId="4162419927" sldId="387"/>
            <ac:cxnSpMk id="24" creationId="{54B3B59A-AB3D-995D-632F-98E2F37B21DC}"/>
          </ac:cxnSpMkLst>
        </pc:cxnChg>
        <pc:cxnChg chg="mod">
          <ac:chgData name="Mattia Zago" userId="868c17f2-5f7b-4625-be92-cbe91090d795" providerId="ADAL" clId="{CEE03CED-EFCF-4239-9F00-1F6D4EA6A9E8}" dt="2024-04-10T07:36:27.828" v="11592" actId="164"/>
          <ac:cxnSpMkLst>
            <pc:docMk/>
            <pc:sldMk cId="4162419927" sldId="387"/>
            <ac:cxnSpMk id="25" creationId="{A905822A-1340-0CDA-0BD5-5C17C2BA8F12}"/>
          </ac:cxnSpMkLst>
        </pc:cxnChg>
        <pc:cxnChg chg="mod">
          <ac:chgData name="Mattia Zago" userId="868c17f2-5f7b-4625-be92-cbe91090d795" providerId="ADAL" clId="{CEE03CED-EFCF-4239-9F00-1F6D4EA6A9E8}" dt="2024-04-10T07:36:27.828" v="11592" actId="164"/>
          <ac:cxnSpMkLst>
            <pc:docMk/>
            <pc:sldMk cId="4162419927" sldId="387"/>
            <ac:cxnSpMk id="28" creationId="{F61B877C-F28D-5AD7-9D1C-4C56E448564A}"/>
          </ac:cxnSpMkLst>
        </pc:cxnChg>
        <pc:cxnChg chg="mod">
          <ac:chgData name="Mattia Zago" userId="868c17f2-5f7b-4625-be92-cbe91090d795" providerId="ADAL" clId="{CEE03CED-EFCF-4239-9F00-1F6D4EA6A9E8}" dt="2024-04-09T15:29:04.636" v="11003"/>
          <ac:cxnSpMkLst>
            <pc:docMk/>
            <pc:sldMk cId="4162419927" sldId="387"/>
            <ac:cxnSpMk id="41" creationId="{EC777AA9-9B1E-94B4-E007-D0CB241F0712}"/>
          </ac:cxnSpMkLst>
        </pc:cxnChg>
        <pc:cxnChg chg="mod">
          <ac:chgData name="Mattia Zago" userId="868c17f2-5f7b-4625-be92-cbe91090d795" providerId="ADAL" clId="{CEE03CED-EFCF-4239-9F00-1F6D4EA6A9E8}" dt="2024-04-10T07:36:27.828" v="11592" actId="164"/>
          <ac:cxnSpMkLst>
            <pc:docMk/>
            <pc:sldMk cId="4162419927" sldId="387"/>
            <ac:cxnSpMk id="46" creationId="{96F1E1B1-A4B4-A562-B985-4DC95D19CF8A}"/>
          </ac:cxnSpMkLst>
        </pc:cxnChg>
        <pc:cxnChg chg="mod">
          <ac:chgData name="Mattia Zago" userId="868c17f2-5f7b-4625-be92-cbe91090d795" providerId="ADAL" clId="{CEE03CED-EFCF-4239-9F00-1F6D4EA6A9E8}" dt="2024-04-10T07:36:27.828" v="11592" actId="164"/>
          <ac:cxnSpMkLst>
            <pc:docMk/>
            <pc:sldMk cId="4162419927" sldId="387"/>
            <ac:cxnSpMk id="52" creationId="{726A37E0-F0C9-F0B3-554B-F20747BC9D9A}"/>
          </ac:cxnSpMkLst>
        </pc:cxnChg>
        <pc:cxnChg chg="mod">
          <ac:chgData name="Mattia Zago" userId="868c17f2-5f7b-4625-be92-cbe91090d795" providerId="ADAL" clId="{CEE03CED-EFCF-4239-9F00-1F6D4EA6A9E8}" dt="2024-04-10T07:36:27.828" v="11592" actId="164"/>
          <ac:cxnSpMkLst>
            <pc:docMk/>
            <pc:sldMk cId="4162419927" sldId="387"/>
            <ac:cxnSpMk id="53" creationId="{F3A2D611-10CE-FC2A-244F-6C001F5EE303}"/>
          </ac:cxnSpMkLst>
        </pc:cxnChg>
        <pc:cxnChg chg="mod">
          <ac:chgData name="Mattia Zago" userId="868c17f2-5f7b-4625-be92-cbe91090d795" providerId="ADAL" clId="{CEE03CED-EFCF-4239-9F00-1F6D4EA6A9E8}" dt="2024-04-10T07:36:27.828" v="11592" actId="164"/>
          <ac:cxnSpMkLst>
            <pc:docMk/>
            <pc:sldMk cId="4162419927" sldId="387"/>
            <ac:cxnSpMk id="54" creationId="{69A6D5B5-B73F-BC96-1AB6-2B7DBC91BA39}"/>
          </ac:cxnSpMkLst>
        </pc:cxnChg>
        <pc:cxnChg chg="mod">
          <ac:chgData name="Mattia Zago" userId="868c17f2-5f7b-4625-be92-cbe91090d795" providerId="ADAL" clId="{CEE03CED-EFCF-4239-9F00-1F6D4EA6A9E8}" dt="2024-04-10T07:36:27.828" v="11592" actId="164"/>
          <ac:cxnSpMkLst>
            <pc:docMk/>
            <pc:sldMk cId="4162419927" sldId="387"/>
            <ac:cxnSpMk id="55" creationId="{87428E4A-9CFB-9519-F214-2B4900675B3A}"/>
          </ac:cxnSpMkLst>
        </pc:cxnChg>
        <pc:cxnChg chg="mod">
          <ac:chgData name="Mattia Zago" userId="868c17f2-5f7b-4625-be92-cbe91090d795" providerId="ADAL" clId="{CEE03CED-EFCF-4239-9F00-1F6D4EA6A9E8}" dt="2024-04-10T07:36:27.828" v="11592" actId="164"/>
          <ac:cxnSpMkLst>
            <pc:docMk/>
            <pc:sldMk cId="4162419927" sldId="387"/>
            <ac:cxnSpMk id="56" creationId="{19CE0653-734B-EE8E-FD4C-BEE05F38ED21}"/>
          </ac:cxnSpMkLst>
        </pc:cxnChg>
        <pc:cxnChg chg="mod">
          <ac:chgData name="Mattia Zago" userId="868c17f2-5f7b-4625-be92-cbe91090d795" providerId="ADAL" clId="{CEE03CED-EFCF-4239-9F00-1F6D4EA6A9E8}" dt="2024-04-10T07:36:27.828" v="11592" actId="164"/>
          <ac:cxnSpMkLst>
            <pc:docMk/>
            <pc:sldMk cId="4162419927" sldId="387"/>
            <ac:cxnSpMk id="57" creationId="{8B1558BE-D07C-AAC7-8C4B-36E0ACF89718}"/>
          </ac:cxnSpMkLst>
        </pc:cxnChg>
        <pc:cxnChg chg="mod">
          <ac:chgData name="Mattia Zago" userId="868c17f2-5f7b-4625-be92-cbe91090d795" providerId="ADAL" clId="{CEE03CED-EFCF-4239-9F00-1F6D4EA6A9E8}" dt="2024-04-10T07:36:27.828" v="11592" actId="164"/>
          <ac:cxnSpMkLst>
            <pc:docMk/>
            <pc:sldMk cId="4162419927" sldId="387"/>
            <ac:cxnSpMk id="64" creationId="{01658738-E655-E31C-C950-F27D14E7261E}"/>
          </ac:cxnSpMkLst>
        </pc:cxnChg>
        <pc:cxnChg chg="mod">
          <ac:chgData name="Mattia Zago" userId="868c17f2-5f7b-4625-be92-cbe91090d795" providerId="ADAL" clId="{CEE03CED-EFCF-4239-9F00-1F6D4EA6A9E8}" dt="2024-04-10T07:36:27.828" v="11592" actId="164"/>
          <ac:cxnSpMkLst>
            <pc:docMk/>
            <pc:sldMk cId="4162419927" sldId="387"/>
            <ac:cxnSpMk id="65" creationId="{19B67DF4-66CD-2A56-4201-01E32FA9E891}"/>
          </ac:cxnSpMkLst>
        </pc:cxnChg>
        <pc:cxnChg chg="mod">
          <ac:chgData name="Mattia Zago" userId="868c17f2-5f7b-4625-be92-cbe91090d795" providerId="ADAL" clId="{CEE03CED-EFCF-4239-9F00-1F6D4EA6A9E8}" dt="2024-04-10T07:36:27.828" v="11592" actId="164"/>
          <ac:cxnSpMkLst>
            <pc:docMk/>
            <pc:sldMk cId="4162419927" sldId="387"/>
            <ac:cxnSpMk id="66" creationId="{41AF3936-5785-40D1-0EA7-747A392CA6EC}"/>
          </ac:cxnSpMkLst>
        </pc:cxnChg>
        <pc:cxnChg chg="mod">
          <ac:chgData name="Mattia Zago" userId="868c17f2-5f7b-4625-be92-cbe91090d795" providerId="ADAL" clId="{CEE03CED-EFCF-4239-9F00-1F6D4EA6A9E8}" dt="2024-04-10T07:36:27.828" v="11592" actId="164"/>
          <ac:cxnSpMkLst>
            <pc:docMk/>
            <pc:sldMk cId="4162419927" sldId="387"/>
            <ac:cxnSpMk id="67" creationId="{5FB2F9E9-B684-91DE-84D8-006A004C72E4}"/>
          </ac:cxnSpMkLst>
        </pc:cxnChg>
        <pc:cxnChg chg="mod">
          <ac:chgData name="Mattia Zago" userId="868c17f2-5f7b-4625-be92-cbe91090d795" providerId="ADAL" clId="{CEE03CED-EFCF-4239-9F00-1F6D4EA6A9E8}" dt="2024-04-10T07:36:27.828" v="11592" actId="164"/>
          <ac:cxnSpMkLst>
            <pc:docMk/>
            <pc:sldMk cId="4162419927" sldId="387"/>
            <ac:cxnSpMk id="68" creationId="{B0AD16CE-2575-CB0D-27A0-3B426F44A20B}"/>
          </ac:cxnSpMkLst>
        </pc:cxnChg>
        <pc:cxnChg chg="mod">
          <ac:chgData name="Mattia Zago" userId="868c17f2-5f7b-4625-be92-cbe91090d795" providerId="ADAL" clId="{CEE03CED-EFCF-4239-9F00-1F6D4EA6A9E8}" dt="2024-04-09T15:29:04.636" v="11003"/>
          <ac:cxnSpMkLst>
            <pc:docMk/>
            <pc:sldMk cId="4162419927" sldId="387"/>
            <ac:cxnSpMk id="71" creationId="{A7F33835-32E3-910A-9A6A-B144CB7477B6}"/>
          </ac:cxnSpMkLst>
        </pc:cxnChg>
        <pc:cxnChg chg="mod">
          <ac:chgData name="Mattia Zago" userId="868c17f2-5f7b-4625-be92-cbe91090d795" providerId="ADAL" clId="{CEE03CED-EFCF-4239-9F00-1F6D4EA6A9E8}" dt="2024-04-09T15:29:04.636" v="11003"/>
          <ac:cxnSpMkLst>
            <pc:docMk/>
            <pc:sldMk cId="4162419927" sldId="387"/>
            <ac:cxnSpMk id="72" creationId="{F55F78E6-55BF-058C-7460-0B373E9F391B}"/>
          </ac:cxnSpMkLst>
        </pc:cxnChg>
        <pc:cxnChg chg="mod">
          <ac:chgData name="Mattia Zago" userId="868c17f2-5f7b-4625-be92-cbe91090d795" providerId="ADAL" clId="{CEE03CED-EFCF-4239-9F00-1F6D4EA6A9E8}" dt="2024-04-09T15:29:04.636" v="11003"/>
          <ac:cxnSpMkLst>
            <pc:docMk/>
            <pc:sldMk cId="4162419927" sldId="387"/>
            <ac:cxnSpMk id="73" creationId="{E9B4FD29-09FE-6F55-9DB9-60ABAF6422FF}"/>
          </ac:cxnSpMkLst>
        </pc:cxnChg>
        <pc:cxnChg chg="mod">
          <ac:chgData name="Mattia Zago" userId="868c17f2-5f7b-4625-be92-cbe91090d795" providerId="ADAL" clId="{CEE03CED-EFCF-4239-9F00-1F6D4EA6A9E8}" dt="2024-04-09T15:29:04.636" v="11003"/>
          <ac:cxnSpMkLst>
            <pc:docMk/>
            <pc:sldMk cId="4162419927" sldId="387"/>
            <ac:cxnSpMk id="74" creationId="{A8DF16BF-984E-EB21-7486-9EEF0D56F6FF}"/>
          </ac:cxnSpMkLst>
        </pc:cxnChg>
        <pc:cxnChg chg="mod">
          <ac:chgData name="Mattia Zago" userId="868c17f2-5f7b-4625-be92-cbe91090d795" providerId="ADAL" clId="{CEE03CED-EFCF-4239-9F00-1F6D4EA6A9E8}" dt="2024-04-09T15:29:04.636" v="11003"/>
          <ac:cxnSpMkLst>
            <pc:docMk/>
            <pc:sldMk cId="4162419927" sldId="387"/>
            <ac:cxnSpMk id="75" creationId="{ABEA49CC-E1F1-0261-56D2-BD383AEB279E}"/>
          </ac:cxnSpMkLst>
        </pc:cxnChg>
        <pc:cxnChg chg="mod">
          <ac:chgData name="Mattia Zago" userId="868c17f2-5f7b-4625-be92-cbe91090d795" providerId="ADAL" clId="{CEE03CED-EFCF-4239-9F00-1F6D4EA6A9E8}" dt="2024-04-09T15:29:04.636" v="11003"/>
          <ac:cxnSpMkLst>
            <pc:docMk/>
            <pc:sldMk cId="4162419927" sldId="387"/>
            <ac:cxnSpMk id="77" creationId="{C5B43946-7273-CEE7-762A-529AD372781E}"/>
          </ac:cxnSpMkLst>
        </pc:cxnChg>
        <pc:cxnChg chg="add mod">
          <ac:chgData name="Mattia Zago" userId="868c17f2-5f7b-4625-be92-cbe91090d795" providerId="ADAL" clId="{CEE03CED-EFCF-4239-9F00-1F6D4EA6A9E8}" dt="2024-04-10T07:36:27.828" v="11592" actId="164"/>
          <ac:cxnSpMkLst>
            <pc:docMk/>
            <pc:sldMk cId="4162419927" sldId="387"/>
            <ac:cxnSpMk id="81" creationId="{7D5F99B0-1F51-64D1-E984-D91AC2802AFF}"/>
          </ac:cxnSpMkLst>
        </pc:cxnChg>
      </pc:sldChg>
      <pc:sldChg chg="addSp modSp add mod modNotesTx">
        <pc:chgData name="Mattia Zago" userId="868c17f2-5f7b-4625-be92-cbe91090d795" providerId="ADAL" clId="{CEE03CED-EFCF-4239-9F00-1F6D4EA6A9E8}" dt="2024-04-11T13:28:38.215" v="23877" actId="20577"/>
        <pc:sldMkLst>
          <pc:docMk/>
          <pc:sldMk cId="3765551901" sldId="388"/>
        </pc:sldMkLst>
        <pc:spChg chg="add mod">
          <ac:chgData name="Mattia Zago" userId="868c17f2-5f7b-4625-be92-cbe91090d795" providerId="ADAL" clId="{CEE03CED-EFCF-4239-9F00-1F6D4EA6A9E8}" dt="2024-04-09T15:38:34.525" v="11106" actId="1076"/>
          <ac:spMkLst>
            <pc:docMk/>
            <pc:sldMk cId="3765551901" sldId="388"/>
            <ac:spMk id="6" creationId="{A726966F-187E-E32D-31BE-A3E77D5D8D94}"/>
          </ac:spMkLst>
        </pc:spChg>
        <pc:picChg chg="add mod">
          <ac:chgData name="Mattia Zago" userId="868c17f2-5f7b-4625-be92-cbe91090d795" providerId="ADAL" clId="{CEE03CED-EFCF-4239-9F00-1F6D4EA6A9E8}" dt="2024-04-09T16:54:16.494" v="11454"/>
          <ac:picMkLst>
            <pc:docMk/>
            <pc:sldMk cId="3765551901" sldId="388"/>
            <ac:picMk id="7" creationId="{068D129E-C10A-057F-E233-FB1F6891D73A}"/>
          </ac:picMkLst>
        </pc:picChg>
        <pc:picChg chg="mod">
          <ac:chgData name="Mattia Zago" userId="868c17f2-5f7b-4625-be92-cbe91090d795" providerId="ADAL" clId="{CEE03CED-EFCF-4239-9F00-1F6D4EA6A9E8}" dt="2024-04-09T15:38:11.103" v="11071"/>
          <ac:picMkLst>
            <pc:docMk/>
            <pc:sldMk cId="3765551901" sldId="388"/>
            <ac:picMk id="10" creationId="{85F0E2CC-1774-A4DF-70BA-371CE4285DD0}"/>
          </ac:picMkLst>
        </pc:picChg>
      </pc:sldChg>
      <pc:sldChg chg="addSp delSp modSp add del mod">
        <pc:chgData name="Mattia Zago" userId="868c17f2-5f7b-4625-be92-cbe91090d795" providerId="ADAL" clId="{CEE03CED-EFCF-4239-9F00-1F6D4EA6A9E8}" dt="2024-04-10T07:38:44.795" v="11621" actId="47"/>
        <pc:sldMkLst>
          <pc:docMk/>
          <pc:sldMk cId="427439348" sldId="389"/>
        </pc:sldMkLst>
        <pc:spChg chg="del">
          <ac:chgData name="Mattia Zago" userId="868c17f2-5f7b-4625-be92-cbe91090d795" providerId="ADAL" clId="{CEE03CED-EFCF-4239-9F00-1F6D4EA6A9E8}" dt="2024-04-10T07:38:38.280" v="11619" actId="478"/>
          <ac:spMkLst>
            <pc:docMk/>
            <pc:sldMk cId="427439348" sldId="389"/>
            <ac:spMk id="10" creationId="{96BA18E9-ECE8-F581-2F04-B19743FFA959}"/>
          </ac:spMkLst>
        </pc:spChg>
        <pc:spChg chg="del">
          <ac:chgData name="Mattia Zago" userId="868c17f2-5f7b-4625-be92-cbe91090d795" providerId="ADAL" clId="{CEE03CED-EFCF-4239-9F00-1F6D4EA6A9E8}" dt="2024-04-10T07:38:38.280" v="11619" actId="478"/>
          <ac:spMkLst>
            <pc:docMk/>
            <pc:sldMk cId="427439348" sldId="389"/>
            <ac:spMk id="11" creationId="{A3027A22-5447-7589-72F4-7278128C99E7}"/>
          </ac:spMkLst>
        </pc:spChg>
        <pc:spChg chg="mod">
          <ac:chgData name="Mattia Zago" userId="868c17f2-5f7b-4625-be92-cbe91090d795" providerId="ADAL" clId="{CEE03CED-EFCF-4239-9F00-1F6D4EA6A9E8}" dt="2024-04-10T07:38:38.786" v="11620"/>
          <ac:spMkLst>
            <pc:docMk/>
            <pc:sldMk cId="427439348" sldId="389"/>
            <ac:spMk id="15" creationId="{3BEC03C2-6597-7382-6344-08F35407AD23}"/>
          </ac:spMkLst>
        </pc:spChg>
        <pc:spChg chg="mod">
          <ac:chgData name="Mattia Zago" userId="868c17f2-5f7b-4625-be92-cbe91090d795" providerId="ADAL" clId="{CEE03CED-EFCF-4239-9F00-1F6D4EA6A9E8}" dt="2024-04-10T07:38:38.786" v="11620"/>
          <ac:spMkLst>
            <pc:docMk/>
            <pc:sldMk cId="427439348" sldId="389"/>
            <ac:spMk id="16" creationId="{41C97444-23CF-E1F7-773D-67FABB3D11D9}"/>
          </ac:spMkLst>
        </pc:spChg>
        <pc:spChg chg="mod">
          <ac:chgData name="Mattia Zago" userId="868c17f2-5f7b-4625-be92-cbe91090d795" providerId="ADAL" clId="{CEE03CED-EFCF-4239-9F00-1F6D4EA6A9E8}" dt="2024-04-10T07:38:38.786" v="11620"/>
          <ac:spMkLst>
            <pc:docMk/>
            <pc:sldMk cId="427439348" sldId="389"/>
            <ac:spMk id="17" creationId="{B60714F5-411B-0DE9-9BBE-5D0E3FA2309D}"/>
          </ac:spMkLst>
        </pc:spChg>
        <pc:spChg chg="mod">
          <ac:chgData name="Mattia Zago" userId="868c17f2-5f7b-4625-be92-cbe91090d795" providerId="ADAL" clId="{CEE03CED-EFCF-4239-9F00-1F6D4EA6A9E8}" dt="2024-04-10T07:38:38.786" v="11620"/>
          <ac:spMkLst>
            <pc:docMk/>
            <pc:sldMk cId="427439348" sldId="389"/>
            <ac:spMk id="20" creationId="{CA8DAB48-2EAF-A5F1-BD96-8BED29162EC7}"/>
          </ac:spMkLst>
        </pc:spChg>
        <pc:spChg chg="mod">
          <ac:chgData name="Mattia Zago" userId="868c17f2-5f7b-4625-be92-cbe91090d795" providerId="ADAL" clId="{CEE03CED-EFCF-4239-9F00-1F6D4EA6A9E8}" dt="2024-04-10T07:38:38.786" v="11620"/>
          <ac:spMkLst>
            <pc:docMk/>
            <pc:sldMk cId="427439348" sldId="389"/>
            <ac:spMk id="21" creationId="{7CE46786-3C5C-CA5C-C621-A7811117960B}"/>
          </ac:spMkLst>
        </pc:spChg>
        <pc:spChg chg="mod">
          <ac:chgData name="Mattia Zago" userId="868c17f2-5f7b-4625-be92-cbe91090d795" providerId="ADAL" clId="{CEE03CED-EFCF-4239-9F00-1F6D4EA6A9E8}" dt="2024-04-10T07:38:38.786" v="11620"/>
          <ac:spMkLst>
            <pc:docMk/>
            <pc:sldMk cId="427439348" sldId="389"/>
            <ac:spMk id="24" creationId="{7F90F8CB-3EC0-9F66-F300-2FD6B852F32D}"/>
          </ac:spMkLst>
        </pc:spChg>
        <pc:spChg chg="mod">
          <ac:chgData name="Mattia Zago" userId="868c17f2-5f7b-4625-be92-cbe91090d795" providerId="ADAL" clId="{CEE03CED-EFCF-4239-9F00-1F6D4EA6A9E8}" dt="2024-04-10T07:38:38.786" v="11620"/>
          <ac:spMkLst>
            <pc:docMk/>
            <pc:sldMk cId="427439348" sldId="389"/>
            <ac:spMk id="25" creationId="{A62EAB9A-43EB-6BC9-7953-FC70D383EA3D}"/>
          </ac:spMkLst>
        </pc:spChg>
        <pc:spChg chg="mod">
          <ac:chgData name="Mattia Zago" userId="868c17f2-5f7b-4625-be92-cbe91090d795" providerId="ADAL" clId="{CEE03CED-EFCF-4239-9F00-1F6D4EA6A9E8}" dt="2024-04-10T07:38:38.786" v="11620"/>
          <ac:spMkLst>
            <pc:docMk/>
            <pc:sldMk cId="427439348" sldId="389"/>
            <ac:spMk id="27" creationId="{E008EC18-8BBE-2732-D609-8D54D832117E}"/>
          </ac:spMkLst>
        </pc:spChg>
        <pc:spChg chg="mod">
          <ac:chgData name="Mattia Zago" userId="868c17f2-5f7b-4625-be92-cbe91090d795" providerId="ADAL" clId="{CEE03CED-EFCF-4239-9F00-1F6D4EA6A9E8}" dt="2024-04-10T07:38:38.786" v="11620"/>
          <ac:spMkLst>
            <pc:docMk/>
            <pc:sldMk cId="427439348" sldId="389"/>
            <ac:spMk id="28" creationId="{167F49C5-0B29-F617-6618-B41D19839DAC}"/>
          </ac:spMkLst>
        </pc:spChg>
        <pc:spChg chg="mod">
          <ac:chgData name="Mattia Zago" userId="868c17f2-5f7b-4625-be92-cbe91090d795" providerId="ADAL" clId="{CEE03CED-EFCF-4239-9F00-1F6D4EA6A9E8}" dt="2024-04-10T07:38:38.786" v="11620"/>
          <ac:spMkLst>
            <pc:docMk/>
            <pc:sldMk cId="427439348" sldId="389"/>
            <ac:spMk id="29" creationId="{ED2EFEA0-FC53-17A4-E3F1-1BF9E8D71855}"/>
          </ac:spMkLst>
        </pc:spChg>
        <pc:spChg chg="mod">
          <ac:chgData name="Mattia Zago" userId="868c17f2-5f7b-4625-be92-cbe91090d795" providerId="ADAL" clId="{CEE03CED-EFCF-4239-9F00-1F6D4EA6A9E8}" dt="2024-04-10T07:38:38.786" v="11620"/>
          <ac:spMkLst>
            <pc:docMk/>
            <pc:sldMk cId="427439348" sldId="389"/>
            <ac:spMk id="31" creationId="{BA04C72B-CF00-8EA6-A0B6-AA42B644A721}"/>
          </ac:spMkLst>
        </pc:spChg>
        <pc:spChg chg="mod">
          <ac:chgData name="Mattia Zago" userId="868c17f2-5f7b-4625-be92-cbe91090d795" providerId="ADAL" clId="{CEE03CED-EFCF-4239-9F00-1F6D4EA6A9E8}" dt="2024-04-10T07:38:38.786" v="11620"/>
          <ac:spMkLst>
            <pc:docMk/>
            <pc:sldMk cId="427439348" sldId="389"/>
            <ac:spMk id="32" creationId="{FFE5C142-E152-D064-9A61-935AE8CC5769}"/>
          </ac:spMkLst>
        </pc:spChg>
        <pc:spChg chg="mod">
          <ac:chgData name="Mattia Zago" userId="868c17f2-5f7b-4625-be92-cbe91090d795" providerId="ADAL" clId="{CEE03CED-EFCF-4239-9F00-1F6D4EA6A9E8}" dt="2024-04-10T07:38:38.786" v="11620"/>
          <ac:spMkLst>
            <pc:docMk/>
            <pc:sldMk cId="427439348" sldId="389"/>
            <ac:spMk id="34" creationId="{55E55375-FED7-FD38-2488-572C6B400454}"/>
          </ac:spMkLst>
        </pc:spChg>
        <pc:spChg chg="mod">
          <ac:chgData name="Mattia Zago" userId="868c17f2-5f7b-4625-be92-cbe91090d795" providerId="ADAL" clId="{CEE03CED-EFCF-4239-9F00-1F6D4EA6A9E8}" dt="2024-04-10T07:38:38.786" v="11620"/>
          <ac:spMkLst>
            <pc:docMk/>
            <pc:sldMk cId="427439348" sldId="389"/>
            <ac:spMk id="42" creationId="{F6A5320A-E945-2765-ACF4-F0835859CCE5}"/>
          </ac:spMkLst>
        </pc:spChg>
        <pc:spChg chg="mod">
          <ac:chgData name="Mattia Zago" userId="868c17f2-5f7b-4625-be92-cbe91090d795" providerId="ADAL" clId="{CEE03CED-EFCF-4239-9F00-1F6D4EA6A9E8}" dt="2024-04-10T07:38:38.786" v="11620"/>
          <ac:spMkLst>
            <pc:docMk/>
            <pc:sldMk cId="427439348" sldId="389"/>
            <ac:spMk id="44" creationId="{F570CB77-6D85-404B-1DEA-31A57ABA2A91}"/>
          </ac:spMkLst>
        </pc:spChg>
        <pc:spChg chg="del">
          <ac:chgData name="Mattia Zago" userId="868c17f2-5f7b-4625-be92-cbe91090d795" providerId="ADAL" clId="{CEE03CED-EFCF-4239-9F00-1F6D4EA6A9E8}" dt="2024-04-10T07:38:38.280" v="11619" actId="478"/>
          <ac:spMkLst>
            <pc:docMk/>
            <pc:sldMk cId="427439348" sldId="389"/>
            <ac:spMk id="45" creationId="{FE9224FD-0D04-A702-F120-AD8D3717351A}"/>
          </ac:spMkLst>
        </pc:spChg>
        <pc:spChg chg="mod">
          <ac:chgData name="Mattia Zago" userId="868c17f2-5f7b-4625-be92-cbe91090d795" providerId="ADAL" clId="{CEE03CED-EFCF-4239-9F00-1F6D4EA6A9E8}" dt="2024-04-10T07:38:38.786" v="11620"/>
          <ac:spMkLst>
            <pc:docMk/>
            <pc:sldMk cId="427439348" sldId="389"/>
            <ac:spMk id="50" creationId="{564D55AC-BCF3-5D1C-92C3-C66C540889AA}"/>
          </ac:spMkLst>
        </pc:spChg>
        <pc:spChg chg="del">
          <ac:chgData name="Mattia Zago" userId="868c17f2-5f7b-4625-be92-cbe91090d795" providerId="ADAL" clId="{CEE03CED-EFCF-4239-9F00-1F6D4EA6A9E8}" dt="2024-04-10T07:38:38.280" v="11619" actId="478"/>
          <ac:spMkLst>
            <pc:docMk/>
            <pc:sldMk cId="427439348" sldId="389"/>
            <ac:spMk id="55" creationId="{61F00035-3B37-D181-A798-D6B7DCF492AB}"/>
          </ac:spMkLst>
        </pc:spChg>
        <pc:spChg chg="del">
          <ac:chgData name="Mattia Zago" userId="868c17f2-5f7b-4625-be92-cbe91090d795" providerId="ADAL" clId="{CEE03CED-EFCF-4239-9F00-1F6D4EA6A9E8}" dt="2024-04-10T07:38:38.280" v="11619" actId="478"/>
          <ac:spMkLst>
            <pc:docMk/>
            <pc:sldMk cId="427439348" sldId="389"/>
            <ac:spMk id="56" creationId="{CA698CED-F956-F249-2A2E-EDD24F4CD165}"/>
          </ac:spMkLst>
        </pc:spChg>
        <pc:spChg chg="del">
          <ac:chgData name="Mattia Zago" userId="868c17f2-5f7b-4625-be92-cbe91090d795" providerId="ADAL" clId="{CEE03CED-EFCF-4239-9F00-1F6D4EA6A9E8}" dt="2024-04-10T07:38:38.280" v="11619" actId="478"/>
          <ac:spMkLst>
            <pc:docMk/>
            <pc:sldMk cId="427439348" sldId="389"/>
            <ac:spMk id="59" creationId="{03B7921C-6D20-9767-96BF-2F759F1BB4AD}"/>
          </ac:spMkLst>
        </pc:spChg>
        <pc:spChg chg="del">
          <ac:chgData name="Mattia Zago" userId="868c17f2-5f7b-4625-be92-cbe91090d795" providerId="ADAL" clId="{CEE03CED-EFCF-4239-9F00-1F6D4EA6A9E8}" dt="2024-04-10T07:38:38.280" v="11619" actId="478"/>
          <ac:spMkLst>
            <pc:docMk/>
            <pc:sldMk cId="427439348" sldId="389"/>
            <ac:spMk id="60" creationId="{48D68547-CA6E-7F8D-208F-94DDDEDD5656}"/>
          </ac:spMkLst>
        </pc:spChg>
        <pc:spChg chg="del">
          <ac:chgData name="Mattia Zago" userId="868c17f2-5f7b-4625-be92-cbe91090d795" providerId="ADAL" clId="{CEE03CED-EFCF-4239-9F00-1F6D4EA6A9E8}" dt="2024-04-10T07:38:38.280" v="11619" actId="478"/>
          <ac:spMkLst>
            <pc:docMk/>
            <pc:sldMk cId="427439348" sldId="389"/>
            <ac:spMk id="62" creationId="{6757A321-D0E7-C3E6-7797-3C0032D55378}"/>
          </ac:spMkLst>
        </pc:spChg>
        <pc:spChg chg="del">
          <ac:chgData name="Mattia Zago" userId="868c17f2-5f7b-4625-be92-cbe91090d795" providerId="ADAL" clId="{CEE03CED-EFCF-4239-9F00-1F6D4EA6A9E8}" dt="2024-04-10T07:38:38.280" v="11619" actId="478"/>
          <ac:spMkLst>
            <pc:docMk/>
            <pc:sldMk cId="427439348" sldId="389"/>
            <ac:spMk id="63" creationId="{3C239A40-59EA-3BFA-7608-C56E28C6A136}"/>
          </ac:spMkLst>
        </pc:spChg>
        <pc:spChg chg="del">
          <ac:chgData name="Mattia Zago" userId="868c17f2-5f7b-4625-be92-cbe91090d795" providerId="ADAL" clId="{CEE03CED-EFCF-4239-9F00-1F6D4EA6A9E8}" dt="2024-04-10T07:38:38.280" v="11619" actId="478"/>
          <ac:spMkLst>
            <pc:docMk/>
            <pc:sldMk cId="427439348" sldId="389"/>
            <ac:spMk id="64" creationId="{7788AAE6-8C90-DA36-4967-30C2037BFF0C}"/>
          </ac:spMkLst>
        </pc:spChg>
        <pc:spChg chg="del">
          <ac:chgData name="Mattia Zago" userId="868c17f2-5f7b-4625-be92-cbe91090d795" providerId="ADAL" clId="{CEE03CED-EFCF-4239-9F00-1F6D4EA6A9E8}" dt="2024-04-10T07:38:38.280" v="11619" actId="478"/>
          <ac:spMkLst>
            <pc:docMk/>
            <pc:sldMk cId="427439348" sldId="389"/>
            <ac:spMk id="66" creationId="{3F3859E9-FC52-A236-9A5E-EC110F247167}"/>
          </ac:spMkLst>
        </pc:spChg>
        <pc:spChg chg="del">
          <ac:chgData name="Mattia Zago" userId="868c17f2-5f7b-4625-be92-cbe91090d795" providerId="ADAL" clId="{CEE03CED-EFCF-4239-9F00-1F6D4EA6A9E8}" dt="2024-04-10T07:38:38.280" v="11619" actId="478"/>
          <ac:spMkLst>
            <pc:docMk/>
            <pc:sldMk cId="427439348" sldId="389"/>
            <ac:spMk id="67" creationId="{AF93E97C-600E-4DEB-B385-E27BB7569B73}"/>
          </ac:spMkLst>
        </pc:spChg>
        <pc:spChg chg="del">
          <ac:chgData name="Mattia Zago" userId="868c17f2-5f7b-4625-be92-cbe91090d795" providerId="ADAL" clId="{CEE03CED-EFCF-4239-9F00-1F6D4EA6A9E8}" dt="2024-04-10T07:38:38.280" v="11619" actId="478"/>
          <ac:spMkLst>
            <pc:docMk/>
            <pc:sldMk cId="427439348" sldId="389"/>
            <ac:spMk id="69" creationId="{3DD3F78B-1BA3-EF1B-8B66-17263510FEDF}"/>
          </ac:spMkLst>
        </pc:spChg>
        <pc:spChg chg="mod">
          <ac:chgData name="Mattia Zago" userId="868c17f2-5f7b-4625-be92-cbe91090d795" providerId="ADAL" clId="{CEE03CED-EFCF-4239-9F00-1F6D4EA6A9E8}" dt="2024-04-10T07:38:38.786" v="11620"/>
          <ac:spMkLst>
            <pc:docMk/>
            <pc:sldMk cId="427439348" sldId="389"/>
            <ac:spMk id="74" creationId="{8E6872B8-F01C-0B44-D59F-FCA713C10C6F}"/>
          </ac:spMkLst>
        </pc:spChg>
        <pc:spChg chg="mod">
          <ac:chgData name="Mattia Zago" userId="868c17f2-5f7b-4625-be92-cbe91090d795" providerId="ADAL" clId="{CEE03CED-EFCF-4239-9F00-1F6D4EA6A9E8}" dt="2024-04-10T07:38:38.786" v="11620"/>
          <ac:spMkLst>
            <pc:docMk/>
            <pc:sldMk cId="427439348" sldId="389"/>
            <ac:spMk id="77" creationId="{60A989A3-E4C5-64C8-82A4-52E61408236E}"/>
          </ac:spMkLst>
        </pc:spChg>
        <pc:spChg chg="mod">
          <ac:chgData name="Mattia Zago" userId="868c17f2-5f7b-4625-be92-cbe91090d795" providerId="ADAL" clId="{CEE03CED-EFCF-4239-9F00-1F6D4EA6A9E8}" dt="2024-04-10T07:38:38.786" v="11620"/>
          <ac:spMkLst>
            <pc:docMk/>
            <pc:sldMk cId="427439348" sldId="389"/>
            <ac:spMk id="78" creationId="{6E40B096-7EB8-4CE5-E187-2027B84FCC6E}"/>
          </ac:spMkLst>
        </pc:spChg>
        <pc:spChg chg="mod">
          <ac:chgData name="Mattia Zago" userId="868c17f2-5f7b-4625-be92-cbe91090d795" providerId="ADAL" clId="{CEE03CED-EFCF-4239-9F00-1F6D4EA6A9E8}" dt="2024-04-10T07:38:38.786" v="11620"/>
          <ac:spMkLst>
            <pc:docMk/>
            <pc:sldMk cId="427439348" sldId="389"/>
            <ac:spMk id="80" creationId="{65C74E6E-3B79-011B-F575-CDA2D3A64F38}"/>
          </ac:spMkLst>
        </pc:spChg>
        <pc:spChg chg="mod">
          <ac:chgData name="Mattia Zago" userId="868c17f2-5f7b-4625-be92-cbe91090d795" providerId="ADAL" clId="{CEE03CED-EFCF-4239-9F00-1F6D4EA6A9E8}" dt="2024-04-10T07:38:38.786" v="11620"/>
          <ac:spMkLst>
            <pc:docMk/>
            <pc:sldMk cId="427439348" sldId="389"/>
            <ac:spMk id="81" creationId="{54EF4682-557D-CFE0-4900-30F9CFEEA86B}"/>
          </ac:spMkLst>
        </pc:spChg>
        <pc:spChg chg="mod">
          <ac:chgData name="Mattia Zago" userId="868c17f2-5f7b-4625-be92-cbe91090d795" providerId="ADAL" clId="{CEE03CED-EFCF-4239-9F00-1F6D4EA6A9E8}" dt="2024-04-10T07:38:38.786" v="11620"/>
          <ac:spMkLst>
            <pc:docMk/>
            <pc:sldMk cId="427439348" sldId="389"/>
            <ac:spMk id="82" creationId="{315776E7-4689-187F-F163-61BC3489E612}"/>
          </ac:spMkLst>
        </pc:spChg>
        <pc:spChg chg="mod">
          <ac:chgData name="Mattia Zago" userId="868c17f2-5f7b-4625-be92-cbe91090d795" providerId="ADAL" clId="{CEE03CED-EFCF-4239-9F00-1F6D4EA6A9E8}" dt="2024-04-10T07:38:38.786" v="11620"/>
          <ac:spMkLst>
            <pc:docMk/>
            <pc:sldMk cId="427439348" sldId="389"/>
            <ac:spMk id="84" creationId="{09946607-0E7F-6766-98DC-76088013F31A}"/>
          </ac:spMkLst>
        </pc:spChg>
        <pc:spChg chg="del">
          <ac:chgData name="Mattia Zago" userId="868c17f2-5f7b-4625-be92-cbe91090d795" providerId="ADAL" clId="{CEE03CED-EFCF-4239-9F00-1F6D4EA6A9E8}" dt="2024-04-10T07:38:38.280" v="11619" actId="478"/>
          <ac:spMkLst>
            <pc:docMk/>
            <pc:sldMk cId="427439348" sldId="389"/>
            <ac:spMk id="104" creationId="{E4FE96A6-1A22-D630-23AD-F15862D7C2DA}"/>
          </ac:spMkLst>
        </pc:spChg>
        <pc:spChg chg="del">
          <ac:chgData name="Mattia Zago" userId="868c17f2-5f7b-4625-be92-cbe91090d795" providerId="ADAL" clId="{CEE03CED-EFCF-4239-9F00-1F6D4EA6A9E8}" dt="2024-04-10T07:38:38.280" v="11619" actId="478"/>
          <ac:spMkLst>
            <pc:docMk/>
            <pc:sldMk cId="427439348" sldId="389"/>
            <ac:spMk id="107" creationId="{19B56B1F-6BD4-C3E2-D5DB-ACE95571EDAF}"/>
          </ac:spMkLst>
        </pc:spChg>
        <pc:spChg chg="del">
          <ac:chgData name="Mattia Zago" userId="868c17f2-5f7b-4625-be92-cbe91090d795" providerId="ADAL" clId="{CEE03CED-EFCF-4239-9F00-1F6D4EA6A9E8}" dt="2024-04-10T07:38:38.280" v="11619" actId="478"/>
          <ac:spMkLst>
            <pc:docMk/>
            <pc:sldMk cId="427439348" sldId="389"/>
            <ac:spMk id="110" creationId="{132A47AB-84BA-74AB-B1BC-D97B0B9E5217}"/>
          </ac:spMkLst>
        </pc:spChg>
        <pc:spChg chg="del">
          <ac:chgData name="Mattia Zago" userId="868c17f2-5f7b-4625-be92-cbe91090d795" providerId="ADAL" clId="{CEE03CED-EFCF-4239-9F00-1F6D4EA6A9E8}" dt="2024-04-10T07:38:38.280" v="11619" actId="478"/>
          <ac:spMkLst>
            <pc:docMk/>
            <pc:sldMk cId="427439348" sldId="389"/>
            <ac:spMk id="117" creationId="{382177A1-5624-2E65-4011-8A4FDEB0BE37}"/>
          </ac:spMkLst>
        </pc:spChg>
        <pc:spChg chg="mod">
          <ac:chgData name="Mattia Zago" userId="868c17f2-5f7b-4625-be92-cbe91090d795" providerId="ADAL" clId="{CEE03CED-EFCF-4239-9F00-1F6D4EA6A9E8}" dt="2024-04-10T07:38:38.786" v="11620"/>
          <ac:spMkLst>
            <pc:docMk/>
            <pc:sldMk cId="427439348" sldId="389"/>
            <ac:spMk id="137" creationId="{6277B68E-D733-8D79-7C34-D5F538132638}"/>
          </ac:spMkLst>
        </pc:spChg>
        <pc:grpChg chg="add mod">
          <ac:chgData name="Mattia Zago" userId="868c17f2-5f7b-4625-be92-cbe91090d795" providerId="ADAL" clId="{CEE03CED-EFCF-4239-9F00-1F6D4EA6A9E8}" dt="2024-04-10T07:38:38.786" v="11620"/>
          <ac:grpSpMkLst>
            <pc:docMk/>
            <pc:sldMk cId="427439348" sldId="389"/>
            <ac:grpSpMk id="14" creationId="{50482B9F-420E-DDD1-8E02-2E2E7C0C1C15}"/>
          </ac:grpSpMkLst>
        </pc:grpChg>
        <pc:grpChg chg="mod">
          <ac:chgData name="Mattia Zago" userId="868c17f2-5f7b-4625-be92-cbe91090d795" providerId="ADAL" clId="{CEE03CED-EFCF-4239-9F00-1F6D4EA6A9E8}" dt="2024-04-10T07:38:38.786" v="11620"/>
          <ac:grpSpMkLst>
            <pc:docMk/>
            <pc:sldMk cId="427439348" sldId="389"/>
            <ac:grpSpMk id="75" creationId="{8E3FE33B-9895-C908-32D1-1EEF5A353EA6}"/>
          </ac:grpSpMkLst>
        </pc:grpChg>
        <pc:grpChg chg="del">
          <ac:chgData name="Mattia Zago" userId="868c17f2-5f7b-4625-be92-cbe91090d795" providerId="ADAL" clId="{CEE03CED-EFCF-4239-9F00-1F6D4EA6A9E8}" dt="2024-04-10T07:38:38.280" v="11619" actId="478"/>
          <ac:grpSpMkLst>
            <pc:docMk/>
            <pc:sldMk cId="427439348" sldId="389"/>
            <ac:grpSpMk id="118" creationId="{24BF3E6C-B12C-6FDC-9358-26E9922D3963}"/>
          </ac:grpSpMkLst>
        </pc:grpChg>
        <pc:picChg chg="add del mod">
          <ac:chgData name="Mattia Zago" userId="868c17f2-5f7b-4625-be92-cbe91090d795" providerId="ADAL" clId="{CEE03CED-EFCF-4239-9F00-1F6D4EA6A9E8}" dt="2024-04-10T07:24:31.290" v="11494" actId="478"/>
          <ac:picMkLst>
            <pc:docMk/>
            <pc:sldMk cId="427439348" sldId="389"/>
            <ac:picMk id="7" creationId="{C601816A-6BEB-A62A-CB36-362B1CAFF7C2}"/>
          </ac:picMkLst>
        </pc:picChg>
        <pc:picChg chg="add mod">
          <ac:chgData name="Mattia Zago" userId="868c17f2-5f7b-4625-be92-cbe91090d795" providerId="ADAL" clId="{CEE03CED-EFCF-4239-9F00-1F6D4EA6A9E8}" dt="2024-04-10T07:25:21.392" v="11498" actId="1076"/>
          <ac:picMkLst>
            <pc:docMk/>
            <pc:sldMk cId="427439348" sldId="389"/>
            <ac:picMk id="9" creationId="{95FD5821-2CF3-83B5-8920-BE5726830724}"/>
          </ac:picMkLst>
        </pc:picChg>
        <pc:picChg chg="add mod">
          <ac:chgData name="Mattia Zago" userId="868c17f2-5f7b-4625-be92-cbe91090d795" providerId="ADAL" clId="{CEE03CED-EFCF-4239-9F00-1F6D4EA6A9E8}" dt="2024-04-10T07:25:32.894" v="11500" actId="1076"/>
          <ac:picMkLst>
            <pc:docMk/>
            <pc:sldMk cId="427439348" sldId="389"/>
            <ac:picMk id="13" creationId="{3CAB8EA1-8700-CEE1-2E6F-6D3C6B78DFD7}"/>
          </ac:picMkLst>
        </pc:picChg>
        <pc:picChg chg="mod">
          <ac:chgData name="Mattia Zago" userId="868c17f2-5f7b-4625-be92-cbe91090d795" providerId="ADAL" clId="{CEE03CED-EFCF-4239-9F00-1F6D4EA6A9E8}" dt="2024-04-10T07:38:38.786" v="11620"/>
          <ac:picMkLst>
            <pc:docMk/>
            <pc:sldMk cId="427439348" sldId="389"/>
            <ac:picMk id="33" creationId="{100A9C02-6B9D-4D50-15CB-20BB598966B5}"/>
          </ac:picMkLst>
        </pc:picChg>
        <pc:picChg chg="mod">
          <ac:chgData name="Mattia Zago" userId="868c17f2-5f7b-4625-be92-cbe91090d795" providerId="ADAL" clId="{CEE03CED-EFCF-4239-9F00-1F6D4EA6A9E8}" dt="2024-04-10T07:38:38.786" v="11620"/>
          <ac:picMkLst>
            <pc:docMk/>
            <pc:sldMk cId="427439348" sldId="389"/>
            <ac:picMk id="35" creationId="{DD5061C5-3FC2-BC13-C0F7-7A76A352A324}"/>
          </ac:picMkLst>
        </pc:picChg>
        <pc:picChg chg="mod">
          <ac:chgData name="Mattia Zago" userId="868c17f2-5f7b-4625-be92-cbe91090d795" providerId="ADAL" clId="{CEE03CED-EFCF-4239-9F00-1F6D4EA6A9E8}" dt="2024-04-10T07:38:38.786" v="11620"/>
          <ac:picMkLst>
            <pc:docMk/>
            <pc:sldMk cId="427439348" sldId="389"/>
            <ac:picMk id="43" creationId="{D904A293-7042-7DB6-368B-9B8D4698BDA4}"/>
          </ac:picMkLst>
        </pc:picChg>
        <pc:picChg chg="mod">
          <ac:chgData name="Mattia Zago" userId="868c17f2-5f7b-4625-be92-cbe91090d795" providerId="ADAL" clId="{CEE03CED-EFCF-4239-9F00-1F6D4EA6A9E8}" dt="2024-04-10T07:38:38.786" v="11620"/>
          <ac:picMkLst>
            <pc:docMk/>
            <pc:sldMk cId="427439348" sldId="389"/>
            <ac:picMk id="49" creationId="{4D5D4E9E-24F3-BC44-4023-80D02A807FD0}"/>
          </ac:picMkLst>
        </pc:picChg>
        <pc:picChg chg="mod">
          <ac:chgData name="Mattia Zago" userId="868c17f2-5f7b-4625-be92-cbe91090d795" providerId="ADAL" clId="{CEE03CED-EFCF-4239-9F00-1F6D4EA6A9E8}" dt="2024-04-10T07:38:38.786" v="11620"/>
          <ac:picMkLst>
            <pc:docMk/>
            <pc:sldMk cId="427439348" sldId="389"/>
            <ac:picMk id="53" creationId="{64EE2AE8-7A46-4B84-0657-05A761B2B9D7}"/>
          </ac:picMkLst>
        </pc:picChg>
        <pc:picChg chg="del">
          <ac:chgData name="Mattia Zago" userId="868c17f2-5f7b-4625-be92-cbe91090d795" providerId="ADAL" clId="{CEE03CED-EFCF-4239-9F00-1F6D4EA6A9E8}" dt="2024-04-10T07:38:38.280" v="11619" actId="478"/>
          <ac:picMkLst>
            <pc:docMk/>
            <pc:sldMk cId="427439348" sldId="389"/>
            <ac:picMk id="68" creationId="{483392FE-2B44-86B1-91D6-5587A1B6C8F3}"/>
          </ac:picMkLst>
        </pc:picChg>
        <pc:picChg chg="del">
          <ac:chgData name="Mattia Zago" userId="868c17f2-5f7b-4625-be92-cbe91090d795" providerId="ADAL" clId="{CEE03CED-EFCF-4239-9F00-1F6D4EA6A9E8}" dt="2024-04-10T07:38:38.280" v="11619" actId="478"/>
          <ac:picMkLst>
            <pc:docMk/>
            <pc:sldMk cId="427439348" sldId="389"/>
            <ac:picMk id="85" creationId="{A38D12FD-F94D-6549-B285-83843A4918C2}"/>
          </ac:picMkLst>
        </pc:picChg>
        <pc:picChg chg="del">
          <ac:chgData name="Mattia Zago" userId="868c17f2-5f7b-4625-be92-cbe91090d795" providerId="ADAL" clId="{CEE03CED-EFCF-4239-9F00-1F6D4EA6A9E8}" dt="2024-04-10T07:38:38.280" v="11619" actId="478"/>
          <ac:picMkLst>
            <pc:docMk/>
            <pc:sldMk cId="427439348" sldId="389"/>
            <ac:picMk id="105" creationId="{22765746-F18B-A2D4-FDC7-B70FC77BAB62}"/>
          </ac:picMkLst>
        </pc:picChg>
        <pc:picChg chg="del">
          <ac:chgData name="Mattia Zago" userId="868c17f2-5f7b-4625-be92-cbe91090d795" providerId="ADAL" clId="{CEE03CED-EFCF-4239-9F00-1F6D4EA6A9E8}" dt="2024-04-10T07:38:38.280" v="11619" actId="478"/>
          <ac:picMkLst>
            <pc:docMk/>
            <pc:sldMk cId="427439348" sldId="389"/>
            <ac:picMk id="108" creationId="{3AAE40FB-C806-AFDF-D392-7FDAC643FE20}"/>
          </ac:picMkLst>
        </pc:picChg>
        <pc:picChg chg="del">
          <ac:chgData name="Mattia Zago" userId="868c17f2-5f7b-4625-be92-cbe91090d795" providerId="ADAL" clId="{CEE03CED-EFCF-4239-9F00-1F6D4EA6A9E8}" dt="2024-04-10T07:38:38.280" v="11619" actId="478"/>
          <ac:picMkLst>
            <pc:docMk/>
            <pc:sldMk cId="427439348" sldId="389"/>
            <ac:picMk id="111" creationId="{79D85CD0-7F27-75A9-028F-7E4F2101BE12}"/>
          </ac:picMkLst>
        </pc:picChg>
        <pc:cxnChg chg="mod">
          <ac:chgData name="Mattia Zago" userId="868c17f2-5f7b-4625-be92-cbe91090d795" providerId="ADAL" clId="{CEE03CED-EFCF-4239-9F00-1F6D4EA6A9E8}" dt="2024-04-10T07:38:38.786" v="11620"/>
          <ac:cxnSpMkLst>
            <pc:docMk/>
            <pc:sldMk cId="427439348" sldId="389"/>
            <ac:cxnSpMk id="18" creationId="{A183515D-1A11-A591-66F7-05AB62574E95}"/>
          </ac:cxnSpMkLst>
        </pc:cxnChg>
        <pc:cxnChg chg="mod">
          <ac:chgData name="Mattia Zago" userId="868c17f2-5f7b-4625-be92-cbe91090d795" providerId="ADAL" clId="{CEE03CED-EFCF-4239-9F00-1F6D4EA6A9E8}" dt="2024-04-10T07:38:38.786" v="11620"/>
          <ac:cxnSpMkLst>
            <pc:docMk/>
            <pc:sldMk cId="427439348" sldId="389"/>
            <ac:cxnSpMk id="19" creationId="{98A67D76-85BD-4278-6CCC-83ECC51C02C0}"/>
          </ac:cxnSpMkLst>
        </pc:cxnChg>
        <pc:cxnChg chg="mod">
          <ac:chgData name="Mattia Zago" userId="868c17f2-5f7b-4625-be92-cbe91090d795" providerId="ADAL" clId="{CEE03CED-EFCF-4239-9F00-1F6D4EA6A9E8}" dt="2024-04-10T07:38:38.786" v="11620"/>
          <ac:cxnSpMkLst>
            <pc:docMk/>
            <pc:sldMk cId="427439348" sldId="389"/>
            <ac:cxnSpMk id="22" creationId="{F2EB43EA-A2A6-150C-DD91-83534E60271D}"/>
          </ac:cxnSpMkLst>
        </pc:cxnChg>
        <pc:cxnChg chg="mod">
          <ac:chgData name="Mattia Zago" userId="868c17f2-5f7b-4625-be92-cbe91090d795" providerId="ADAL" clId="{CEE03CED-EFCF-4239-9F00-1F6D4EA6A9E8}" dt="2024-04-10T07:38:38.786" v="11620"/>
          <ac:cxnSpMkLst>
            <pc:docMk/>
            <pc:sldMk cId="427439348" sldId="389"/>
            <ac:cxnSpMk id="23" creationId="{9DB3E25E-E94D-FCA5-12B5-0C38EF133D89}"/>
          </ac:cxnSpMkLst>
        </pc:cxnChg>
        <pc:cxnChg chg="mod">
          <ac:chgData name="Mattia Zago" userId="868c17f2-5f7b-4625-be92-cbe91090d795" providerId="ADAL" clId="{CEE03CED-EFCF-4239-9F00-1F6D4EA6A9E8}" dt="2024-04-10T07:38:38.786" v="11620"/>
          <ac:cxnSpMkLst>
            <pc:docMk/>
            <pc:sldMk cId="427439348" sldId="389"/>
            <ac:cxnSpMk id="26" creationId="{B13BB109-DB88-1FE0-5C16-1717A5496C95}"/>
          </ac:cxnSpMkLst>
        </pc:cxnChg>
        <pc:cxnChg chg="mod">
          <ac:chgData name="Mattia Zago" userId="868c17f2-5f7b-4625-be92-cbe91090d795" providerId="ADAL" clId="{CEE03CED-EFCF-4239-9F00-1F6D4EA6A9E8}" dt="2024-04-10T07:38:38.786" v="11620"/>
          <ac:cxnSpMkLst>
            <pc:docMk/>
            <pc:sldMk cId="427439348" sldId="389"/>
            <ac:cxnSpMk id="30" creationId="{6124D1C5-0BA7-4678-C352-63630D3F61AC}"/>
          </ac:cxnSpMkLst>
        </pc:cxnChg>
        <pc:cxnChg chg="mod">
          <ac:chgData name="Mattia Zago" userId="868c17f2-5f7b-4625-be92-cbe91090d795" providerId="ADAL" clId="{CEE03CED-EFCF-4239-9F00-1F6D4EA6A9E8}" dt="2024-04-10T07:38:38.786" v="11620"/>
          <ac:cxnSpMkLst>
            <pc:docMk/>
            <pc:sldMk cId="427439348" sldId="389"/>
            <ac:cxnSpMk id="36" creationId="{BC394545-634E-68F8-4833-619CA4C98D0F}"/>
          </ac:cxnSpMkLst>
        </pc:cxnChg>
        <pc:cxnChg chg="mod">
          <ac:chgData name="Mattia Zago" userId="868c17f2-5f7b-4625-be92-cbe91090d795" providerId="ADAL" clId="{CEE03CED-EFCF-4239-9F00-1F6D4EA6A9E8}" dt="2024-04-10T07:38:38.786" v="11620"/>
          <ac:cxnSpMkLst>
            <pc:docMk/>
            <pc:sldMk cId="427439348" sldId="389"/>
            <ac:cxnSpMk id="37" creationId="{81117167-1C19-3CA2-8439-EB101A9BD335}"/>
          </ac:cxnSpMkLst>
        </pc:cxnChg>
        <pc:cxnChg chg="mod">
          <ac:chgData name="Mattia Zago" userId="868c17f2-5f7b-4625-be92-cbe91090d795" providerId="ADAL" clId="{CEE03CED-EFCF-4239-9F00-1F6D4EA6A9E8}" dt="2024-04-10T07:38:38.786" v="11620"/>
          <ac:cxnSpMkLst>
            <pc:docMk/>
            <pc:sldMk cId="427439348" sldId="389"/>
            <ac:cxnSpMk id="38" creationId="{C33F1839-4957-57D0-5A5D-9A4B70C363B4}"/>
          </ac:cxnSpMkLst>
        </pc:cxnChg>
        <pc:cxnChg chg="mod">
          <ac:chgData name="Mattia Zago" userId="868c17f2-5f7b-4625-be92-cbe91090d795" providerId="ADAL" clId="{CEE03CED-EFCF-4239-9F00-1F6D4EA6A9E8}" dt="2024-04-10T07:38:38.786" v="11620"/>
          <ac:cxnSpMkLst>
            <pc:docMk/>
            <pc:sldMk cId="427439348" sldId="389"/>
            <ac:cxnSpMk id="39" creationId="{2C95E4EB-45A4-5749-B4BA-E3DC0670EE34}"/>
          </ac:cxnSpMkLst>
        </pc:cxnChg>
        <pc:cxnChg chg="mod">
          <ac:chgData name="Mattia Zago" userId="868c17f2-5f7b-4625-be92-cbe91090d795" providerId="ADAL" clId="{CEE03CED-EFCF-4239-9F00-1F6D4EA6A9E8}" dt="2024-04-10T07:38:38.786" v="11620"/>
          <ac:cxnSpMkLst>
            <pc:docMk/>
            <pc:sldMk cId="427439348" sldId="389"/>
            <ac:cxnSpMk id="40" creationId="{C4712788-1FD9-55EF-EF60-45DAADF3D36A}"/>
          </ac:cxnSpMkLst>
        </pc:cxnChg>
        <pc:cxnChg chg="mod">
          <ac:chgData name="Mattia Zago" userId="868c17f2-5f7b-4625-be92-cbe91090d795" providerId="ADAL" clId="{CEE03CED-EFCF-4239-9F00-1F6D4EA6A9E8}" dt="2024-04-10T07:38:38.786" v="11620"/>
          <ac:cxnSpMkLst>
            <pc:docMk/>
            <pc:sldMk cId="427439348" sldId="389"/>
            <ac:cxnSpMk id="41" creationId="{07D4E405-81C1-D3FD-A5EB-248B8FE9A030}"/>
          </ac:cxnSpMkLst>
        </pc:cxnChg>
        <pc:cxnChg chg="del">
          <ac:chgData name="Mattia Zago" userId="868c17f2-5f7b-4625-be92-cbe91090d795" providerId="ADAL" clId="{CEE03CED-EFCF-4239-9F00-1F6D4EA6A9E8}" dt="2024-04-10T07:38:38.280" v="11619" actId="478"/>
          <ac:cxnSpMkLst>
            <pc:docMk/>
            <pc:sldMk cId="427439348" sldId="389"/>
            <ac:cxnSpMk id="51" creationId="{A70D528E-5FCE-7A9A-0DF7-F32848EEA6AC}"/>
          </ac:cxnSpMkLst>
        </pc:cxnChg>
        <pc:cxnChg chg="del">
          <ac:chgData name="Mattia Zago" userId="868c17f2-5f7b-4625-be92-cbe91090d795" providerId="ADAL" clId="{CEE03CED-EFCF-4239-9F00-1F6D4EA6A9E8}" dt="2024-04-10T07:38:38.280" v="11619" actId="478"/>
          <ac:cxnSpMkLst>
            <pc:docMk/>
            <pc:sldMk cId="427439348" sldId="389"/>
            <ac:cxnSpMk id="52" creationId="{9DB6A5E5-07FA-ACD0-EF10-D071F71278D2}"/>
          </ac:cxnSpMkLst>
        </pc:cxnChg>
        <pc:cxnChg chg="mod">
          <ac:chgData name="Mattia Zago" userId="868c17f2-5f7b-4625-be92-cbe91090d795" providerId="ADAL" clId="{CEE03CED-EFCF-4239-9F00-1F6D4EA6A9E8}" dt="2024-04-10T07:38:38.786" v="11620"/>
          <ac:cxnSpMkLst>
            <pc:docMk/>
            <pc:sldMk cId="427439348" sldId="389"/>
            <ac:cxnSpMk id="54" creationId="{35AD6FD2-6FD5-534E-2E05-8992CBEBB9C5}"/>
          </ac:cxnSpMkLst>
        </pc:cxnChg>
        <pc:cxnChg chg="del">
          <ac:chgData name="Mattia Zago" userId="868c17f2-5f7b-4625-be92-cbe91090d795" providerId="ADAL" clId="{CEE03CED-EFCF-4239-9F00-1F6D4EA6A9E8}" dt="2024-04-10T07:38:38.280" v="11619" actId="478"/>
          <ac:cxnSpMkLst>
            <pc:docMk/>
            <pc:sldMk cId="427439348" sldId="389"/>
            <ac:cxnSpMk id="57" creationId="{098E7A48-EF51-231E-9F71-8AD4A0101F39}"/>
          </ac:cxnSpMkLst>
        </pc:cxnChg>
        <pc:cxnChg chg="del">
          <ac:chgData name="Mattia Zago" userId="868c17f2-5f7b-4625-be92-cbe91090d795" providerId="ADAL" clId="{CEE03CED-EFCF-4239-9F00-1F6D4EA6A9E8}" dt="2024-04-10T07:38:38.280" v="11619" actId="478"/>
          <ac:cxnSpMkLst>
            <pc:docMk/>
            <pc:sldMk cId="427439348" sldId="389"/>
            <ac:cxnSpMk id="58" creationId="{5CF1B862-7B3A-716C-9B0E-88D3D669493E}"/>
          </ac:cxnSpMkLst>
        </pc:cxnChg>
        <pc:cxnChg chg="del">
          <ac:chgData name="Mattia Zago" userId="868c17f2-5f7b-4625-be92-cbe91090d795" providerId="ADAL" clId="{CEE03CED-EFCF-4239-9F00-1F6D4EA6A9E8}" dt="2024-04-10T07:38:38.280" v="11619" actId="478"/>
          <ac:cxnSpMkLst>
            <pc:docMk/>
            <pc:sldMk cId="427439348" sldId="389"/>
            <ac:cxnSpMk id="61" creationId="{896C6B2A-6D7A-CEE4-F133-1E9D6D285B9C}"/>
          </ac:cxnSpMkLst>
        </pc:cxnChg>
        <pc:cxnChg chg="del">
          <ac:chgData name="Mattia Zago" userId="868c17f2-5f7b-4625-be92-cbe91090d795" providerId="ADAL" clId="{CEE03CED-EFCF-4239-9F00-1F6D4EA6A9E8}" dt="2024-04-10T07:38:38.280" v="11619" actId="478"/>
          <ac:cxnSpMkLst>
            <pc:docMk/>
            <pc:sldMk cId="427439348" sldId="389"/>
            <ac:cxnSpMk id="65" creationId="{5813243A-94E8-C305-20BA-C0D7DCFE62B5}"/>
          </ac:cxnSpMkLst>
        </pc:cxnChg>
        <pc:cxnChg chg="mod">
          <ac:chgData name="Mattia Zago" userId="868c17f2-5f7b-4625-be92-cbe91090d795" providerId="ADAL" clId="{CEE03CED-EFCF-4239-9F00-1F6D4EA6A9E8}" dt="2024-04-10T07:38:38.786" v="11620"/>
          <ac:cxnSpMkLst>
            <pc:docMk/>
            <pc:sldMk cId="427439348" sldId="389"/>
            <ac:cxnSpMk id="70" creationId="{A33D241A-9CD7-8793-7739-24CCE0C1C25E}"/>
          </ac:cxnSpMkLst>
        </pc:cxnChg>
        <pc:cxnChg chg="mod">
          <ac:chgData name="Mattia Zago" userId="868c17f2-5f7b-4625-be92-cbe91090d795" providerId="ADAL" clId="{CEE03CED-EFCF-4239-9F00-1F6D4EA6A9E8}" dt="2024-04-10T07:38:38.786" v="11620"/>
          <ac:cxnSpMkLst>
            <pc:docMk/>
            <pc:sldMk cId="427439348" sldId="389"/>
            <ac:cxnSpMk id="71" creationId="{98AEAA1E-33DA-A5A3-B5B0-E3583A9AA98B}"/>
          </ac:cxnSpMkLst>
        </pc:cxnChg>
        <pc:cxnChg chg="mod">
          <ac:chgData name="Mattia Zago" userId="868c17f2-5f7b-4625-be92-cbe91090d795" providerId="ADAL" clId="{CEE03CED-EFCF-4239-9F00-1F6D4EA6A9E8}" dt="2024-04-10T07:38:38.786" v="11620"/>
          <ac:cxnSpMkLst>
            <pc:docMk/>
            <pc:sldMk cId="427439348" sldId="389"/>
            <ac:cxnSpMk id="72" creationId="{C7A23F2C-5777-B94A-F804-7BFE0DA0E04D}"/>
          </ac:cxnSpMkLst>
        </pc:cxnChg>
        <pc:cxnChg chg="mod">
          <ac:chgData name="Mattia Zago" userId="868c17f2-5f7b-4625-be92-cbe91090d795" providerId="ADAL" clId="{CEE03CED-EFCF-4239-9F00-1F6D4EA6A9E8}" dt="2024-04-10T07:38:38.786" v="11620"/>
          <ac:cxnSpMkLst>
            <pc:docMk/>
            <pc:sldMk cId="427439348" sldId="389"/>
            <ac:cxnSpMk id="73" creationId="{DF252E32-92A4-2B9D-BA9F-3672D65E96BF}"/>
          </ac:cxnSpMkLst>
        </pc:cxnChg>
        <pc:cxnChg chg="mod">
          <ac:chgData name="Mattia Zago" userId="868c17f2-5f7b-4625-be92-cbe91090d795" providerId="ADAL" clId="{CEE03CED-EFCF-4239-9F00-1F6D4EA6A9E8}" dt="2024-04-10T07:38:38.786" v="11620"/>
          <ac:cxnSpMkLst>
            <pc:docMk/>
            <pc:sldMk cId="427439348" sldId="389"/>
            <ac:cxnSpMk id="76" creationId="{AE7AF483-36B7-CBAB-947A-AE2798572DFF}"/>
          </ac:cxnSpMkLst>
        </pc:cxnChg>
        <pc:cxnChg chg="mod">
          <ac:chgData name="Mattia Zago" userId="868c17f2-5f7b-4625-be92-cbe91090d795" providerId="ADAL" clId="{CEE03CED-EFCF-4239-9F00-1F6D4EA6A9E8}" dt="2024-04-10T07:38:38.786" v="11620"/>
          <ac:cxnSpMkLst>
            <pc:docMk/>
            <pc:sldMk cId="427439348" sldId="389"/>
            <ac:cxnSpMk id="79" creationId="{D9D4E097-05DA-3C41-DB27-1D97DDE88CCF}"/>
          </ac:cxnSpMkLst>
        </pc:cxnChg>
        <pc:cxnChg chg="mod">
          <ac:chgData name="Mattia Zago" userId="868c17f2-5f7b-4625-be92-cbe91090d795" providerId="ADAL" clId="{CEE03CED-EFCF-4239-9F00-1F6D4EA6A9E8}" dt="2024-04-10T07:38:38.786" v="11620"/>
          <ac:cxnSpMkLst>
            <pc:docMk/>
            <pc:sldMk cId="427439348" sldId="389"/>
            <ac:cxnSpMk id="86" creationId="{BA124E4E-C8D0-8D35-7412-B1F6B2A4EFAB}"/>
          </ac:cxnSpMkLst>
        </pc:cxnChg>
        <pc:cxnChg chg="del">
          <ac:chgData name="Mattia Zago" userId="868c17f2-5f7b-4625-be92-cbe91090d795" providerId="ADAL" clId="{CEE03CED-EFCF-4239-9F00-1F6D4EA6A9E8}" dt="2024-04-10T07:38:38.280" v="11619" actId="478"/>
          <ac:cxnSpMkLst>
            <pc:docMk/>
            <pc:sldMk cId="427439348" sldId="389"/>
            <ac:cxnSpMk id="87" creationId="{10248B90-4C4E-7FB9-40AC-60846085C20E}"/>
          </ac:cxnSpMkLst>
        </pc:cxnChg>
        <pc:cxnChg chg="del">
          <ac:chgData name="Mattia Zago" userId="868c17f2-5f7b-4625-be92-cbe91090d795" providerId="ADAL" clId="{CEE03CED-EFCF-4239-9F00-1F6D4EA6A9E8}" dt="2024-04-10T07:38:38.280" v="11619" actId="478"/>
          <ac:cxnSpMkLst>
            <pc:docMk/>
            <pc:sldMk cId="427439348" sldId="389"/>
            <ac:cxnSpMk id="88" creationId="{7C1713A7-8A0B-A014-62EF-1EFE9E00290E}"/>
          </ac:cxnSpMkLst>
        </pc:cxnChg>
        <pc:cxnChg chg="mod">
          <ac:chgData name="Mattia Zago" userId="868c17f2-5f7b-4625-be92-cbe91090d795" providerId="ADAL" clId="{CEE03CED-EFCF-4239-9F00-1F6D4EA6A9E8}" dt="2024-04-10T07:38:38.786" v="11620"/>
          <ac:cxnSpMkLst>
            <pc:docMk/>
            <pc:sldMk cId="427439348" sldId="389"/>
            <ac:cxnSpMk id="89" creationId="{0AAD19E7-4756-98E3-E388-8788E659B2BE}"/>
          </ac:cxnSpMkLst>
        </pc:cxnChg>
        <pc:cxnChg chg="mod">
          <ac:chgData name="Mattia Zago" userId="868c17f2-5f7b-4625-be92-cbe91090d795" providerId="ADAL" clId="{CEE03CED-EFCF-4239-9F00-1F6D4EA6A9E8}" dt="2024-04-10T07:38:38.786" v="11620"/>
          <ac:cxnSpMkLst>
            <pc:docMk/>
            <pc:sldMk cId="427439348" sldId="389"/>
            <ac:cxnSpMk id="90" creationId="{BDF92441-CF82-B5C6-4DF5-3B093D85CA1C}"/>
          </ac:cxnSpMkLst>
        </pc:cxnChg>
        <pc:cxnChg chg="del">
          <ac:chgData name="Mattia Zago" userId="868c17f2-5f7b-4625-be92-cbe91090d795" providerId="ADAL" clId="{CEE03CED-EFCF-4239-9F00-1F6D4EA6A9E8}" dt="2024-04-10T07:38:38.280" v="11619" actId="478"/>
          <ac:cxnSpMkLst>
            <pc:docMk/>
            <pc:sldMk cId="427439348" sldId="389"/>
            <ac:cxnSpMk id="95" creationId="{F4AE923A-6F1D-43AE-92DD-DB6498CB3A7D}"/>
          </ac:cxnSpMkLst>
        </pc:cxnChg>
        <pc:cxnChg chg="del">
          <ac:chgData name="Mattia Zago" userId="868c17f2-5f7b-4625-be92-cbe91090d795" providerId="ADAL" clId="{CEE03CED-EFCF-4239-9F00-1F6D4EA6A9E8}" dt="2024-04-10T07:38:38.280" v="11619" actId="478"/>
          <ac:cxnSpMkLst>
            <pc:docMk/>
            <pc:sldMk cId="427439348" sldId="389"/>
            <ac:cxnSpMk id="99" creationId="{CCFF357A-0F47-6898-21B6-8D3E4E70632E}"/>
          </ac:cxnSpMkLst>
        </pc:cxnChg>
        <pc:cxnChg chg="del">
          <ac:chgData name="Mattia Zago" userId="868c17f2-5f7b-4625-be92-cbe91090d795" providerId="ADAL" clId="{CEE03CED-EFCF-4239-9F00-1F6D4EA6A9E8}" dt="2024-04-10T07:38:38.280" v="11619" actId="478"/>
          <ac:cxnSpMkLst>
            <pc:docMk/>
            <pc:sldMk cId="427439348" sldId="389"/>
            <ac:cxnSpMk id="102" creationId="{A457AC64-23AB-FF84-F236-80E2FB067E06}"/>
          </ac:cxnSpMkLst>
        </pc:cxnChg>
        <pc:cxnChg chg="del">
          <ac:chgData name="Mattia Zago" userId="868c17f2-5f7b-4625-be92-cbe91090d795" providerId="ADAL" clId="{CEE03CED-EFCF-4239-9F00-1F6D4EA6A9E8}" dt="2024-04-10T07:38:38.280" v="11619" actId="478"/>
          <ac:cxnSpMkLst>
            <pc:docMk/>
            <pc:sldMk cId="427439348" sldId="389"/>
            <ac:cxnSpMk id="103" creationId="{5CC42920-6CF9-E72D-2645-EAC9737DE87F}"/>
          </ac:cxnSpMkLst>
        </pc:cxnChg>
        <pc:cxnChg chg="del">
          <ac:chgData name="Mattia Zago" userId="868c17f2-5f7b-4625-be92-cbe91090d795" providerId="ADAL" clId="{CEE03CED-EFCF-4239-9F00-1F6D4EA6A9E8}" dt="2024-04-10T07:38:38.280" v="11619" actId="478"/>
          <ac:cxnSpMkLst>
            <pc:docMk/>
            <pc:sldMk cId="427439348" sldId="389"/>
            <ac:cxnSpMk id="112" creationId="{6F1FDD20-2D7B-EC7C-3264-A20DDA0F444F}"/>
          </ac:cxnSpMkLst>
        </pc:cxnChg>
        <pc:cxnChg chg="del">
          <ac:chgData name="Mattia Zago" userId="868c17f2-5f7b-4625-be92-cbe91090d795" providerId="ADAL" clId="{CEE03CED-EFCF-4239-9F00-1F6D4EA6A9E8}" dt="2024-04-10T07:38:38.280" v="11619" actId="478"/>
          <ac:cxnSpMkLst>
            <pc:docMk/>
            <pc:sldMk cId="427439348" sldId="389"/>
            <ac:cxnSpMk id="113" creationId="{070BF2E8-D42A-DD3E-2774-8936637E7EBB}"/>
          </ac:cxnSpMkLst>
        </pc:cxnChg>
        <pc:cxnChg chg="del">
          <ac:chgData name="Mattia Zago" userId="868c17f2-5f7b-4625-be92-cbe91090d795" providerId="ADAL" clId="{CEE03CED-EFCF-4239-9F00-1F6D4EA6A9E8}" dt="2024-04-10T07:38:38.280" v="11619" actId="478"/>
          <ac:cxnSpMkLst>
            <pc:docMk/>
            <pc:sldMk cId="427439348" sldId="389"/>
            <ac:cxnSpMk id="114" creationId="{C5FC88A2-D1F6-1D7E-128C-785E38D5A78A}"/>
          </ac:cxnSpMkLst>
        </pc:cxnChg>
        <pc:cxnChg chg="del">
          <ac:chgData name="Mattia Zago" userId="868c17f2-5f7b-4625-be92-cbe91090d795" providerId="ADAL" clId="{CEE03CED-EFCF-4239-9F00-1F6D4EA6A9E8}" dt="2024-04-10T07:38:38.280" v="11619" actId="478"/>
          <ac:cxnSpMkLst>
            <pc:docMk/>
            <pc:sldMk cId="427439348" sldId="389"/>
            <ac:cxnSpMk id="115" creationId="{9032EF94-E28B-9684-B03E-6E0DB543FF1A}"/>
          </ac:cxnSpMkLst>
        </pc:cxnChg>
        <pc:cxnChg chg="del">
          <ac:chgData name="Mattia Zago" userId="868c17f2-5f7b-4625-be92-cbe91090d795" providerId="ADAL" clId="{CEE03CED-EFCF-4239-9F00-1F6D4EA6A9E8}" dt="2024-04-10T07:38:38.280" v="11619" actId="478"/>
          <ac:cxnSpMkLst>
            <pc:docMk/>
            <pc:sldMk cId="427439348" sldId="389"/>
            <ac:cxnSpMk id="116" creationId="{D74E6085-9970-96E5-B5C4-426C2DFF56F7}"/>
          </ac:cxnSpMkLst>
        </pc:cxnChg>
        <pc:cxnChg chg="del">
          <ac:chgData name="Mattia Zago" userId="868c17f2-5f7b-4625-be92-cbe91090d795" providerId="ADAL" clId="{CEE03CED-EFCF-4239-9F00-1F6D4EA6A9E8}" dt="2024-04-10T07:38:38.280" v="11619" actId="478"/>
          <ac:cxnSpMkLst>
            <pc:docMk/>
            <pc:sldMk cId="427439348" sldId="389"/>
            <ac:cxnSpMk id="133" creationId="{7371A6DD-BAB7-8F1C-1D7B-0A778658B2B0}"/>
          </ac:cxnSpMkLst>
        </pc:cxnChg>
        <pc:cxnChg chg="mod">
          <ac:chgData name="Mattia Zago" userId="868c17f2-5f7b-4625-be92-cbe91090d795" providerId="ADAL" clId="{CEE03CED-EFCF-4239-9F00-1F6D4EA6A9E8}" dt="2024-04-10T07:38:38.786" v="11620"/>
          <ac:cxnSpMkLst>
            <pc:docMk/>
            <pc:sldMk cId="427439348" sldId="389"/>
            <ac:cxnSpMk id="134" creationId="{8C1B5452-31B7-DD3A-6F8F-64A4582B9E59}"/>
          </ac:cxnSpMkLst>
        </pc:cxnChg>
        <pc:cxnChg chg="mod">
          <ac:chgData name="Mattia Zago" userId="868c17f2-5f7b-4625-be92-cbe91090d795" providerId="ADAL" clId="{CEE03CED-EFCF-4239-9F00-1F6D4EA6A9E8}" dt="2024-04-10T07:38:38.786" v="11620"/>
          <ac:cxnSpMkLst>
            <pc:docMk/>
            <pc:sldMk cId="427439348" sldId="389"/>
            <ac:cxnSpMk id="135" creationId="{F72E21BF-A606-D613-28D0-6810C4B0EDF1}"/>
          </ac:cxnSpMkLst>
        </pc:cxnChg>
        <pc:cxnChg chg="mod">
          <ac:chgData name="Mattia Zago" userId="868c17f2-5f7b-4625-be92-cbe91090d795" providerId="ADAL" clId="{CEE03CED-EFCF-4239-9F00-1F6D4EA6A9E8}" dt="2024-04-10T07:38:38.786" v="11620"/>
          <ac:cxnSpMkLst>
            <pc:docMk/>
            <pc:sldMk cId="427439348" sldId="389"/>
            <ac:cxnSpMk id="138" creationId="{AA7FE721-3067-01F3-B561-F175A68D10D7}"/>
          </ac:cxnSpMkLst>
        </pc:cxnChg>
      </pc:sldChg>
      <pc:sldChg chg="addSp delSp modSp add del">
        <pc:chgData name="Mattia Zago" userId="868c17f2-5f7b-4625-be92-cbe91090d795" providerId="ADAL" clId="{CEE03CED-EFCF-4239-9F00-1F6D4EA6A9E8}" dt="2024-04-10T07:40:02.788" v="11627" actId="47"/>
        <pc:sldMkLst>
          <pc:docMk/>
          <pc:sldMk cId="2660603159" sldId="390"/>
        </pc:sldMkLst>
        <pc:spChg chg="mod">
          <ac:chgData name="Mattia Zago" userId="868c17f2-5f7b-4625-be92-cbe91090d795" providerId="ADAL" clId="{CEE03CED-EFCF-4239-9F00-1F6D4EA6A9E8}" dt="2024-04-10T07:38:33.603" v="11618"/>
          <ac:spMkLst>
            <pc:docMk/>
            <pc:sldMk cId="2660603159" sldId="390"/>
            <ac:spMk id="7" creationId="{DB251BBF-80FC-647C-8CD5-1C66D9B7769F}"/>
          </ac:spMkLst>
        </pc:spChg>
        <pc:spChg chg="mod">
          <ac:chgData name="Mattia Zago" userId="868c17f2-5f7b-4625-be92-cbe91090d795" providerId="ADAL" clId="{CEE03CED-EFCF-4239-9F00-1F6D4EA6A9E8}" dt="2024-04-10T07:38:33.603" v="11618"/>
          <ac:spMkLst>
            <pc:docMk/>
            <pc:sldMk cId="2660603159" sldId="390"/>
            <ac:spMk id="8" creationId="{CC6C5B57-CB01-2F2E-7A24-2112BA272FA1}"/>
          </ac:spMkLst>
        </pc:spChg>
        <pc:spChg chg="mod">
          <ac:chgData name="Mattia Zago" userId="868c17f2-5f7b-4625-be92-cbe91090d795" providerId="ADAL" clId="{CEE03CED-EFCF-4239-9F00-1F6D4EA6A9E8}" dt="2024-04-10T07:38:33.603" v="11618"/>
          <ac:spMkLst>
            <pc:docMk/>
            <pc:sldMk cId="2660603159" sldId="390"/>
            <ac:spMk id="9" creationId="{BC13EC37-2060-12E6-CAE5-1026FFE1F771}"/>
          </ac:spMkLst>
        </pc:spChg>
        <pc:spChg chg="del">
          <ac:chgData name="Mattia Zago" userId="868c17f2-5f7b-4625-be92-cbe91090d795" providerId="ADAL" clId="{CEE03CED-EFCF-4239-9F00-1F6D4EA6A9E8}" dt="2024-04-10T07:38:33.220" v="11617" actId="478"/>
          <ac:spMkLst>
            <pc:docMk/>
            <pc:sldMk cId="2660603159" sldId="390"/>
            <ac:spMk id="10" creationId="{96BA18E9-ECE8-F581-2F04-B19743FFA959}"/>
          </ac:spMkLst>
        </pc:spChg>
        <pc:spChg chg="del">
          <ac:chgData name="Mattia Zago" userId="868c17f2-5f7b-4625-be92-cbe91090d795" providerId="ADAL" clId="{CEE03CED-EFCF-4239-9F00-1F6D4EA6A9E8}" dt="2024-04-10T07:38:33.220" v="11617" actId="478"/>
          <ac:spMkLst>
            <pc:docMk/>
            <pc:sldMk cId="2660603159" sldId="390"/>
            <ac:spMk id="11" creationId="{A3027A22-5447-7589-72F4-7278128C99E7}"/>
          </ac:spMkLst>
        </pc:spChg>
        <pc:spChg chg="mod">
          <ac:chgData name="Mattia Zago" userId="868c17f2-5f7b-4625-be92-cbe91090d795" providerId="ADAL" clId="{CEE03CED-EFCF-4239-9F00-1F6D4EA6A9E8}" dt="2024-04-10T07:38:33.603" v="11618"/>
          <ac:spMkLst>
            <pc:docMk/>
            <pc:sldMk cId="2660603159" sldId="390"/>
            <ac:spMk id="14" creationId="{62F78150-547E-4FDC-0EF3-9F6BABE15EA9}"/>
          </ac:spMkLst>
        </pc:spChg>
        <pc:spChg chg="mod">
          <ac:chgData name="Mattia Zago" userId="868c17f2-5f7b-4625-be92-cbe91090d795" providerId="ADAL" clId="{CEE03CED-EFCF-4239-9F00-1F6D4EA6A9E8}" dt="2024-04-10T07:38:33.603" v="11618"/>
          <ac:spMkLst>
            <pc:docMk/>
            <pc:sldMk cId="2660603159" sldId="390"/>
            <ac:spMk id="15" creationId="{96FBE9F1-8326-A038-31D5-B29F83BF5EE8}"/>
          </ac:spMkLst>
        </pc:spChg>
        <pc:spChg chg="mod">
          <ac:chgData name="Mattia Zago" userId="868c17f2-5f7b-4625-be92-cbe91090d795" providerId="ADAL" clId="{CEE03CED-EFCF-4239-9F00-1F6D4EA6A9E8}" dt="2024-04-10T07:38:33.603" v="11618"/>
          <ac:spMkLst>
            <pc:docMk/>
            <pc:sldMk cId="2660603159" sldId="390"/>
            <ac:spMk id="18" creationId="{E81A800D-71C8-C226-C17F-AEB318394909}"/>
          </ac:spMkLst>
        </pc:spChg>
        <pc:spChg chg="mod">
          <ac:chgData name="Mattia Zago" userId="868c17f2-5f7b-4625-be92-cbe91090d795" providerId="ADAL" clId="{CEE03CED-EFCF-4239-9F00-1F6D4EA6A9E8}" dt="2024-04-10T07:38:33.603" v="11618"/>
          <ac:spMkLst>
            <pc:docMk/>
            <pc:sldMk cId="2660603159" sldId="390"/>
            <ac:spMk id="19" creationId="{6684E953-2404-7888-3647-A965DC4E0A6D}"/>
          </ac:spMkLst>
        </pc:spChg>
        <pc:spChg chg="mod">
          <ac:chgData name="Mattia Zago" userId="868c17f2-5f7b-4625-be92-cbe91090d795" providerId="ADAL" clId="{CEE03CED-EFCF-4239-9F00-1F6D4EA6A9E8}" dt="2024-04-10T07:38:33.603" v="11618"/>
          <ac:spMkLst>
            <pc:docMk/>
            <pc:sldMk cId="2660603159" sldId="390"/>
            <ac:spMk id="21" creationId="{313D3018-A7D0-E50E-D47B-B560C53E22FC}"/>
          </ac:spMkLst>
        </pc:spChg>
        <pc:spChg chg="mod">
          <ac:chgData name="Mattia Zago" userId="868c17f2-5f7b-4625-be92-cbe91090d795" providerId="ADAL" clId="{CEE03CED-EFCF-4239-9F00-1F6D4EA6A9E8}" dt="2024-04-10T07:38:33.603" v="11618"/>
          <ac:spMkLst>
            <pc:docMk/>
            <pc:sldMk cId="2660603159" sldId="390"/>
            <ac:spMk id="22" creationId="{62D74498-B063-842C-5E5D-8D9B35E614A5}"/>
          </ac:spMkLst>
        </pc:spChg>
        <pc:spChg chg="mod">
          <ac:chgData name="Mattia Zago" userId="868c17f2-5f7b-4625-be92-cbe91090d795" providerId="ADAL" clId="{CEE03CED-EFCF-4239-9F00-1F6D4EA6A9E8}" dt="2024-04-10T07:38:33.603" v="11618"/>
          <ac:spMkLst>
            <pc:docMk/>
            <pc:sldMk cId="2660603159" sldId="390"/>
            <ac:spMk id="23" creationId="{7AD5764F-E9F4-E93C-043C-81C400571F11}"/>
          </ac:spMkLst>
        </pc:spChg>
        <pc:spChg chg="mod">
          <ac:chgData name="Mattia Zago" userId="868c17f2-5f7b-4625-be92-cbe91090d795" providerId="ADAL" clId="{CEE03CED-EFCF-4239-9F00-1F6D4EA6A9E8}" dt="2024-04-10T07:38:33.603" v="11618"/>
          <ac:spMkLst>
            <pc:docMk/>
            <pc:sldMk cId="2660603159" sldId="390"/>
            <ac:spMk id="25" creationId="{93952A3C-EEFD-6AE1-A61C-EC018323A9E3}"/>
          </ac:spMkLst>
        </pc:spChg>
        <pc:spChg chg="mod">
          <ac:chgData name="Mattia Zago" userId="868c17f2-5f7b-4625-be92-cbe91090d795" providerId="ADAL" clId="{CEE03CED-EFCF-4239-9F00-1F6D4EA6A9E8}" dt="2024-04-10T07:38:33.603" v="11618"/>
          <ac:spMkLst>
            <pc:docMk/>
            <pc:sldMk cId="2660603159" sldId="390"/>
            <ac:spMk id="26" creationId="{74D1234E-E49B-AEA8-ABB4-6F2247038504}"/>
          </ac:spMkLst>
        </pc:spChg>
        <pc:spChg chg="mod">
          <ac:chgData name="Mattia Zago" userId="868c17f2-5f7b-4625-be92-cbe91090d795" providerId="ADAL" clId="{CEE03CED-EFCF-4239-9F00-1F6D4EA6A9E8}" dt="2024-04-10T07:38:33.603" v="11618"/>
          <ac:spMkLst>
            <pc:docMk/>
            <pc:sldMk cId="2660603159" sldId="390"/>
            <ac:spMk id="28" creationId="{8A0DA4F2-0315-5058-D220-CA1BC79B3ADF}"/>
          </ac:spMkLst>
        </pc:spChg>
        <pc:spChg chg="mod">
          <ac:chgData name="Mattia Zago" userId="868c17f2-5f7b-4625-be92-cbe91090d795" providerId="ADAL" clId="{CEE03CED-EFCF-4239-9F00-1F6D4EA6A9E8}" dt="2024-04-10T07:38:33.603" v="11618"/>
          <ac:spMkLst>
            <pc:docMk/>
            <pc:sldMk cId="2660603159" sldId="390"/>
            <ac:spMk id="36" creationId="{FE48329C-A948-EB78-328C-067EA456935F}"/>
          </ac:spMkLst>
        </pc:spChg>
        <pc:spChg chg="mod">
          <ac:chgData name="Mattia Zago" userId="868c17f2-5f7b-4625-be92-cbe91090d795" providerId="ADAL" clId="{CEE03CED-EFCF-4239-9F00-1F6D4EA6A9E8}" dt="2024-04-10T07:38:33.603" v="11618"/>
          <ac:spMkLst>
            <pc:docMk/>
            <pc:sldMk cId="2660603159" sldId="390"/>
            <ac:spMk id="38" creationId="{5EF2D2B4-2993-57AF-BA10-270C51B95EC5}"/>
          </ac:spMkLst>
        </pc:spChg>
        <pc:spChg chg="mod">
          <ac:chgData name="Mattia Zago" userId="868c17f2-5f7b-4625-be92-cbe91090d795" providerId="ADAL" clId="{CEE03CED-EFCF-4239-9F00-1F6D4EA6A9E8}" dt="2024-04-10T07:38:33.603" v="11618"/>
          <ac:spMkLst>
            <pc:docMk/>
            <pc:sldMk cId="2660603159" sldId="390"/>
            <ac:spMk id="40" creationId="{B9A841D8-A8F5-D260-6085-F979202301B4}"/>
          </ac:spMkLst>
        </pc:spChg>
        <pc:spChg chg="del">
          <ac:chgData name="Mattia Zago" userId="868c17f2-5f7b-4625-be92-cbe91090d795" providerId="ADAL" clId="{CEE03CED-EFCF-4239-9F00-1F6D4EA6A9E8}" dt="2024-04-10T07:38:33.220" v="11617" actId="478"/>
          <ac:spMkLst>
            <pc:docMk/>
            <pc:sldMk cId="2660603159" sldId="390"/>
            <ac:spMk id="45" creationId="{FE9224FD-0D04-A702-F120-AD8D3717351A}"/>
          </ac:spMkLst>
        </pc:spChg>
        <pc:spChg chg="mod">
          <ac:chgData name="Mattia Zago" userId="868c17f2-5f7b-4625-be92-cbe91090d795" providerId="ADAL" clId="{CEE03CED-EFCF-4239-9F00-1F6D4EA6A9E8}" dt="2024-04-10T07:38:33.603" v="11618"/>
          <ac:spMkLst>
            <pc:docMk/>
            <pc:sldMk cId="2660603159" sldId="390"/>
            <ac:spMk id="53" creationId="{9203DB9E-5375-9C9F-2A16-BF8185C7A7FA}"/>
          </ac:spMkLst>
        </pc:spChg>
        <pc:spChg chg="del">
          <ac:chgData name="Mattia Zago" userId="868c17f2-5f7b-4625-be92-cbe91090d795" providerId="ADAL" clId="{CEE03CED-EFCF-4239-9F00-1F6D4EA6A9E8}" dt="2024-04-10T07:38:33.220" v="11617" actId="478"/>
          <ac:spMkLst>
            <pc:docMk/>
            <pc:sldMk cId="2660603159" sldId="390"/>
            <ac:spMk id="55" creationId="{61F00035-3B37-D181-A798-D6B7DCF492AB}"/>
          </ac:spMkLst>
        </pc:spChg>
        <pc:spChg chg="del">
          <ac:chgData name="Mattia Zago" userId="868c17f2-5f7b-4625-be92-cbe91090d795" providerId="ADAL" clId="{CEE03CED-EFCF-4239-9F00-1F6D4EA6A9E8}" dt="2024-04-10T07:38:33.220" v="11617" actId="478"/>
          <ac:spMkLst>
            <pc:docMk/>
            <pc:sldMk cId="2660603159" sldId="390"/>
            <ac:spMk id="56" creationId="{CA698CED-F956-F249-2A2E-EDD24F4CD165}"/>
          </ac:spMkLst>
        </pc:spChg>
        <pc:spChg chg="del">
          <ac:chgData name="Mattia Zago" userId="868c17f2-5f7b-4625-be92-cbe91090d795" providerId="ADAL" clId="{CEE03CED-EFCF-4239-9F00-1F6D4EA6A9E8}" dt="2024-04-10T07:38:33.220" v="11617" actId="478"/>
          <ac:spMkLst>
            <pc:docMk/>
            <pc:sldMk cId="2660603159" sldId="390"/>
            <ac:spMk id="59" creationId="{03B7921C-6D20-9767-96BF-2F759F1BB4AD}"/>
          </ac:spMkLst>
        </pc:spChg>
        <pc:spChg chg="del">
          <ac:chgData name="Mattia Zago" userId="868c17f2-5f7b-4625-be92-cbe91090d795" providerId="ADAL" clId="{CEE03CED-EFCF-4239-9F00-1F6D4EA6A9E8}" dt="2024-04-10T07:38:33.220" v="11617" actId="478"/>
          <ac:spMkLst>
            <pc:docMk/>
            <pc:sldMk cId="2660603159" sldId="390"/>
            <ac:spMk id="60" creationId="{48D68547-CA6E-7F8D-208F-94DDDEDD5656}"/>
          </ac:spMkLst>
        </pc:spChg>
        <pc:spChg chg="del">
          <ac:chgData name="Mattia Zago" userId="868c17f2-5f7b-4625-be92-cbe91090d795" providerId="ADAL" clId="{CEE03CED-EFCF-4239-9F00-1F6D4EA6A9E8}" dt="2024-04-10T07:38:33.220" v="11617" actId="478"/>
          <ac:spMkLst>
            <pc:docMk/>
            <pc:sldMk cId="2660603159" sldId="390"/>
            <ac:spMk id="62" creationId="{6757A321-D0E7-C3E6-7797-3C0032D55378}"/>
          </ac:spMkLst>
        </pc:spChg>
        <pc:spChg chg="del">
          <ac:chgData name="Mattia Zago" userId="868c17f2-5f7b-4625-be92-cbe91090d795" providerId="ADAL" clId="{CEE03CED-EFCF-4239-9F00-1F6D4EA6A9E8}" dt="2024-04-10T07:38:33.220" v="11617" actId="478"/>
          <ac:spMkLst>
            <pc:docMk/>
            <pc:sldMk cId="2660603159" sldId="390"/>
            <ac:spMk id="63" creationId="{3C239A40-59EA-3BFA-7608-C56E28C6A136}"/>
          </ac:spMkLst>
        </pc:spChg>
        <pc:spChg chg="del">
          <ac:chgData name="Mattia Zago" userId="868c17f2-5f7b-4625-be92-cbe91090d795" providerId="ADAL" clId="{CEE03CED-EFCF-4239-9F00-1F6D4EA6A9E8}" dt="2024-04-10T07:38:33.220" v="11617" actId="478"/>
          <ac:spMkLst>
            <pc:docMk/>
            <pc:sldMk cId="2660603159" sldId="390"/>
            <ac:spMk id="64" creationId="{7788AAE6-8C90-DA36-4967-30C2037BFF0C}"/>
          </ac:spMkLst>
        </pc:spChg>
        <pc:spChg chg="del">
          <ac:chgData name="Mattia Zago" userId="868c17f2-5f7b-4625-be92-cbe91090d795" providerId="ADAL" clId="{CEE03CED-EFCF-4239-9F00-1F6D4EA6A9E8}" dt="2024-04-10T07:38:33.220" v="11617" actId="478"/>
          <ac:spMkLst>
            <pc:docMk/>
            <pc:sldMk cId="2660603159" sldId="390"/>
            <ac:spMk id="66" creationId="{3F3859E9-FC52-A236-9A5E-EC110F247167}"/>
          </ac:spMkLst>
        </pc:spChg>
        <pc:spChg chg="del">
          <ac:chgData name="Mattia Zago" userId="868c17f2-5f7b-4625-be92-cbe91090d795" providerId="ADAL" clId="{CEE03CED-EFCF-4239-9F00-1F6D4EA6A9E8}" dt="2024-04-10T07:38:33.220" v="11617" actId="478"/>
          <ac:spMkLst>
            <pc:docMk/>
            <pc:sldMk cId="2660603159" sldId="390"/>
            <ac:spMk id="67" creationId="{AF93E97C-600E-4DEB-B385-E27BB7569B73}"/>
          </ac:spMkLst>
        </pc:spChg>
        <pc:spChg chg="del">
          <ac:chgData name="Mattia Zago" userId="868c17f2-5f7b-4625-be92-cbe91090d795" providerId="ADAL" clId="{CEE03CED-EFCF-4239-9F00-1F6D4EA6A9E8}" dt="2024-04-10T07:38:33.220" v="11617" actId="478"/>
          <ac:spMkLst>
            <pc:docMk/>
            <pc:sldMk cId="2660603159" sldId="390"/>
            <ac:spMk id="69" creationId="{3DD3F78B-1BA3-EF1B-8B66-17263510FEDF}"/>
          </ac:spMkLst>
        </pc:spChg>
        <pc:spChg chg="mod">
          <ac:chgData name="Mattia Zago" userId="868c17f2-5f7b-4625-be92-cbe91090d795" providerId="ADAL" clId="{CEE03CED-EFCF-4239-9F00-1F6D4EA6A9E8}" dt="2024-04-10T07:38:33.603" v="11618"/>
          <ac:spMkLst>
            <pc:docMk/>
            <pc:sldMk cId="2660603159" sldId="390"/>
            <ac:spMk id="71" creationId="{1F080731-2766-8CBE-0072-9D5EC2C8533A}"/>
          </ac:spMkLst>
        </pc:spChg>
        <pc:spChg chg="mod">
          <ac:chgData name="Mattia Zago" userId="868c17f2-5f7b-4625-be92-cbe91090d795" providerId="ADAL" clId="{CEE03CED-EFCF-4239-9F00-1F6D4EA6A9E8}" dt="2024-04-10T07:38:33.603" v="11618"/>
          <ac:spMkLst>
            <pc:docMk/>
            <pc:sldMk cId="2660603159" sldId="390"/>
            <ac:spMk id="72" creationId="{1EAAEE6F-F45B-7748-4645-E4C46B0E4D77}"/>
          </ac:spMkLst>
        </pc:spChg>
        <pc:spChg chg="mod">
          <ac:chgData name="Mattia Zago" userId="868c17f2-5f7b-4625-be92-cbe91090d795" providerId="ADAL" clId="{CEE03CED-EFCF-4239-9F00-1F6D4EA6A9E8}" dt="2024-04-10T07:38:33.603" v="11618"/>
          <ac:spMkLst>
            <pc:docMk/>
            <pc:sldMk cId="2660603159" sldId="390"/>
            <ac:spMk id="74" creationId="{7C3300AC-FE9E-9AD7-A088-8D898805C2FF}"/>
          </ac:spMkLst>
        </pc:spChg>
        <pc:spChg chg="mod">
          <ac:chgData name="Mattia Zago" userId="868c17f2-5f7b-4625-be92-cbe91090d795" providerId="ADAL" clId="{CEE03CED-EFCF-4239-9F00-1F6D4EA6A9E8}" dt="2024-04-10T07:38:33.603" v="11618"/>
          <ac:spMkLst>
            <pc:docMk/>
            <pc:sldMk cId="2660603159" sldId="390"/>
            <ac:spMk id="75" creationId="{87C04869-F352-6233-75A9-BDEF14C27769}"/>
          </ac:spMkLst>
        </pc:spChg>
        <pc:spChg chg="mod">
          <ac:chgData name="Mattia Zago" userId="868c17f2-5f7b-4625-be92-cbe91090d795" providerId="ADAL" clId="{CEE03CED-EFCF-4239-9F00-1F6D4EA6A9E8}" dt="2024-04-10T07:38:33.603" v="11618"/>
          <ac:spMkLst>
            <pc:docMk/>
            <pc:sldMk cId="2660603159" sldId="390"/>
            <ac:spMk id="76" creationId="{5B84DD82-68CF-B9B8-6C5B-2F74A587F8FC}"/>
          </ac:spMkLst>
        </pc:spChg>
        <pc:spChg chg="mod">
          <ac:chgData name="Mattia Zago" userId="868c17f2-5f7b-4625-be92-cbe91090d795" providerId="ADAL" clId="{CEE03CED-EFCF-4239-9F00-1F6D4EA6A9E8}" dt="2024-04-10T07:38:33.603" v="11618"/>
          <ac:spMkLst>
            <pc:docMk/>
            <pc:sldMk cId="2660603159" sldId="390"/>
            <ac:spMk id="77" creationId="{F5B08397-7B6C-0B90-32FE-BFF38AC49342}"/>
          </ac:spMkLst>
        </pc:spChg>
        <pc:spChg chg="mod">
          <ac:chgData name="Mattia Zago" userId="868c17f2-5f7b-4625-be92-cbe91090d795" providerId="ADAL" clId="{CEE03CED-EFCF-4239-9F00-1F6D4EA6A9E8}" dt="2024-04-10T07:38:33.603" v="11618"/>
          <ac:spMkLst>
            <pc:docMk/>
            <pc:sldMk cId="2660603159" sldId="390"/>
            <ac:spMk id="84" creationId="{A9A9FB10-B23D-280C-0D0C-4D02CB584F1A}"/>
          </ac:spMkLst>
        </pc:spChg>
        <pc:spChg chg="del">
          <ac:chgData name="Mattia Zago" userId="868c17f2-5f7b-4625-be92-cbe91090d795" providerId="ADAL" clId="{CEE03CED-EFCF-4239-9F00-1F6D4EA6A9E8}" dt="2024-04-10T07:38:33.220" v="11617" actId="478"/>
          <ac:spMkLst>
            <pc:docMk/>
            <pc:sldMk cId="2660603159" sldId="390"/>
            <ac:spMk id="104" creationId="{E4FE96A6-1A22-D630-23AD-F15862D7C2DA}"/>
          </ac:spMkLst>
        </pc:spChg>
        <pc:spChg chg="del">
          <ac:chgData name="Mattia Zago" userId="868c17f2-5f7b-4625-be92-cbe91090d795" providerId="ADAL" clId="{CEE03CED-EFCF-4239-9F00-1F6D4EA6A9E8}" dt="2024-04-10T07:38:33.220" v="11617" actId="478"/>
          <ac:spMkLst>
            <pc:docMk/>
            <pc:sldMk cId="2660603159" sldId="390"/>
            <ac:spMk id="107" creationId="{19B56B1F-6BD4-C3E2-D5DB-ACE95571EDAF}"/>
          </ac:spMkLst>
        </pc:spChg>
        <pc:spChg chg="del">
          <ac:chgData name="Mattia Zago" userId="868c17f2-5f7b-4625-be92-cbe91090d795" providerId="ADAL" clId="{CEE03CED-EFCF-4239-9F00-1F6D4EA6A9E8}" dt="2024-04-10T07:38:33.220" v="11617" actId="478"/>
          <ac:spMkLst>
            <pc:docMk/>
            <pc:sldMk cId="2660603159" sldId="390"/>
            <ac:spMk id="110" creationId="{132A47AB-84BA-74AB-B1BC-D97B0B9E5217}"/>
          </ac:spMkLst>
        </pc:spChg>
        <pc:spChg chg="del">
          <ac:chgData name="Mattia Zago" userId="868c17f2-5f7b-4625-be92-cbe91090d795" providerId="ADAL" clId="{CEE03CED-EFCF-4239-9F00-1F6D4EA6A9E8}" dt="2024-04-10T07:38:33.220" v="11617" actId="478"/>
          <ac:spMkLst>
            <pc:docMk/>
            <pc:sldMk cId="2660603159" sldId="390"/>
            <ac:spMk id="117" creationId="{382177A1-5624-2E65-4011-8A4FDEB0BE37}"/>
          </ac:spMkLst>
        </pc:spChg>
        <pc:grpChg chg="add mod">
          <ac:chgData name="Mattia Zago" userId="868c17f2-5f7b-4625-be92-cbe91090d795" providerId="ADAL" clId="{CEE03CED-EFCF-4239-9F00-1F6D4EA6A9E8}" dt="2024-04-10T07:38:33.603" v="11618"/>
          <ac:grpSpMkLst>
            <pc:docMk/>
            <pc:sldMk cId="2660603159" sldId="390"/>
            <ac:grpSpMk id="6" creationId="{DA7AC598-0025-2A79-382A-D6B98B55CC76}"/>
          </ac:grpSpMkLst>
        </pc:grpChg>
        <pc:grpChg chg="mod">
          <ac:chgData name="Mattia Zago" userId="868c17f2-5f7b-4625-be92-cbe91090d795" providerId="ADAL" clId="{CEE03CED-EFCF-4239-9F00-1F6D4EA6A9E8}" dt="2024-04-10T07:38:33.603" v="11618"/>
          <ac:grpSpMkLst>
            <pc:docMk/>
            <pc:sldMk cId="2660603159" sldId="390"/>
            <ac:grpSpMk id="54" creationId="{BE6D0F01-2B4F-D62C-606D-AA4FD24204E5}"/>
          </ac:grpSpMkLst>
        </pc:grpChg>
        <pc:grpChg chg="del">
          <ac:chgData name="Mattia Zago" userId="868c17f2-5f7b-4625-be92-cbe91090d795" providerId="ADAL" clId="{CEE03CED-EFCF-4239-9F00-1F6D4EA6A9E8}" dt="2024-04-10T07:38:33.220" v="11617" actId="478"/>
          <ac:grpSpMkLst>
            <pc:docMk/>
            <pc:sldMk cId="2660603159" sldId="390"/>
            <ac:grpSpMk id="118" creationId="{24BF3E6C-B12C-6FDC-9358-26E9922D3963}"/>
          </ac:grpSpMkLst>
        </pc:grpChg>
        <pc:picChg chg="mod">
          <ac:chgData name="Mattia Zago" userId="868c17f2-5f7b-4625-be92-cbe91090d795" providerId="ADAL" clId="{CEE03CED-EFCF-4239-9F00-1F6D4EA6A9E8}" dt="2024-04-10T07:38:33.603" v="11618"/>
          <ac:picMkLst>
            <pc:docMk/>
            <pc:sldMk cId="2660603159" sldId="390"/>
            <ac:picMk id="27" creationId="{2F716601-A53A-56CF-4467-4A4615E6F1C5}"/>
          </ac:picMkLst>
        </pc:picChg>
        <pc:picChg chg="mod">
          <ac:chgData name="Mattia Zago" userId="868c17f2-5f7b-4625-be92-cbe91090d795" providerId="ADAL" clId="{CEE03CED-EFCF-4239-9F00-1F6D4EA6A9E8}" dt="2024-04-10T07:38:33.603" v="11618"/>
          <ac:picMkLst>
            <pc:docMk/>
            <pc:sldMk cId="2660603159" sldId="390"/>
            <ac:picMk id="29" creationId="{50F980A2-251E-AF76-81AD-1B0E81BACDC5}"/>
          </ac:picMkLst>
        </pc:picChg>
        <pc:picChg chg="mod">
          <ac:chgData name="Mattia Zago" userId="868c17f2-5f7b-4625-be92-cbe91090d795" providerId="ADAL" clId="{CEE03CED-EFCF-4239-9F00-1F6D4EA6A9E8}" dt="2024-04-10T07:38:33.603" v="11618"/>
          <ac:picMkLst>
            <pc:docMk/>
            <pc:sldMk cId="2660603159" sldId="390"/>
            <ac:picMk id="37" creationId="{F3DCFE48-18BC-13B9-995F-B35640300A7C}"/>
          </ac:picMkLst>
        </pc:picChg>
        <pc:picChg chg="mod">
          <ac:chgData name="Mattia Zago" userId="868c17f2-5f7b-4625-be92-cbe91090d795" providerId="ADAL" clId="{CEE03CED-EFCF-4239-9F00-1F6D4EA6A9E8}" dt="2024-04-10T07:38:33.603" v="11618"/>
          <ac:picMkLst>
            <pc:docMk/>
            <pc:sldMk cId="2660603159" sldId="390"/>
            <ac:picMk id="39" creationId="{37E8B657-F629-1FF4-D6B3-77976315443C}"/>
          </ac:picMkLst>
        </pc:picChg>
        <pc:picChg chg="mod">
          <ac:chgData name="Mattia Zago" userId="868c17f2-5f7b-4625-be92-cbe91090d795" providerId="ADAL" clId="{CEE03CED-EFCF-4239-9F00-1F6D4EA6A9E8}" dt="2024-04-10T07:38:33.603" v="11618"/>
          <ac:picMkLst>
            <pc:docMk/>
            <pc:sldMk cId="2660603159" sldId="390"/>
            <ac:picMk id="41" creationId="{0A9731A1-E1D9-13EA-556B-0B8A2740ADF4}"/>
          </ac:picMkLst>
        </pc:picChg>
        <pc:picChg chg="del">
          <ac:chgData name="Mattia Zago" userId="868c17f2-5f7b-4625-be92-cbe91090d795" providerId="ADAL" clId="{CEE03CED-EFCF-4239-9F00-1F6D4EA6A9E8}" dt="2024-04-10T07:38:33.220" v="11617" actId="478"/>
          <ac:picMkLst>
            <pc:docMk/>
            <pc:sldMk cId="2660603159" sldId="390"/>
            <ac:picMk id="68" creationId="{483392FE-2B44-86B1-91D6-5587A1B6C8F3}"/>
          </ac:picMkLst>
        </pc:picChg>
        <pc:picChg chg="del">
          <ac:chgData name="Mattia Zago" userId="868c17f2-5f7b-4625-be92-cbe91090d795" providerId="ADAL" clId="{CEE03CED-EFCF-4239-9F00-1F6D4EA6A9E8}" dt="2024-04-10T07:38:33.220" v="11617" actId="478"/>
          <ac:picMkLst>
            <pc:docMk/>
            <pc:sldMk cId="2660603159" sldId="390"/>
            <ac:picMk id="85" creationId="{A38D12FD-F94D-6549-B285-83843A4918C2}"/>
          </ac:picMkLst>
        </pc:picChg>
        <pc:picChg chg="del">
          <ac:chgData name="Mattia Zago" userId="868c17f2-5f7b-4625-be92-cbe91090d795" providerId="ADAL" clId="{CEE03CED-EFCF-4239-9F00-1F6D4EA6A9E8}" dt="2024-04-10T07:38:33.220" v="11617" actId="478"/>
          <ac:picMkLst>
            <pc:docMk/>
            <pc:sldMk cId="2660603159" sldId="390"/>
            <ac:picMk id="105" creationId="{22765746-F18B-A2D4-FDC7-B70FC77BAB62}"/>
          </ac:picMkLst>
        </pc:picChg>
        <pc:picChg chg="del">
          <ac:chgData name="Mattia Zago" userId="868c17f2-5f7b-4625-be92-cbe91090d795" providerId="ADAL" clId="{CEE03CED-EFCF-4239-9F00-1F6D4EA6A9E8}" dt="2024-04-10T07:38:33.220" v="11617" actId="478"/>
          <ac:picMkLst>
            <pc:docMk/>
            <pc:sldMk cId="2660603159" sldId="390"/>
            <ac:picMk id="108" creationId="{3AAE40FB-C806-AFDF-D392-7FDAC643FE20}"/>
          </ac:picMkLst>
        </pc:picChg>
        <pc:picChg chg="del">
          <ac:chgData name="Mattia Zago" userId="868c17f2-5f7b-4625-be92-cbe91090d795" providerId="ADAL" clId="{CEE03CED-EFCF-4239-9F00-1F6D4EA6A9E8}" dt="2024-04-10T07:38:33.220" v="11617" actId="478"/>
          <ac:picMkLst>
            <pc:docMk/>
            <pc:sldMk cId="2660603159" sldId="390"/>
            <ac:picMk id="111" creationId="{79D85CD0-7F27-75A9-028F-7E4F2101BE12}"/>
          </ac:picMkLst>
        </pc:picChg>
        <pc:cxnChg chg="mod">
          <ac:chgData name="Mattia Zago" userId="868c17f2-5f7b-4625-be92-cbe91090d795" providerId="ADAL" clId="{CEE03CED-EFCF-4239-9F00-1F6D4EA6A9E8}" dt="2024-04-10T07:38:33.603" v="11618"/>
          <ac:cxnSpMkLst>
            <pc:docMk/>
            <pc:sldMk cId="2660603159" sldId="390"/>
            <ac:cxnSpMk id="12" creationId="{EE82EF01-2C6B-A0F2-DA10-A081A7F5DD16}"/>
          </ac:cxnSpMkLst>
        </pc:cxnChg>
        <pc:cxnChg chg="mod">
          <ac:chgData name="Mattia Zago" userId="868c17f2-5f7b-4625-be92-cbe91090d795" providerId="ADAL" clId="{CEE03CED-EFCF-4239-9F00-1F6D4EA6A9E8}" dt="2024-04-10T07:38:33.603" v="11618"/>
          <ac:cxnSpMkLst>
            <pc:docMk/>
            <pc:sldMk cId="2660603159" sldId="390"/>
            <ac:cxnSpMk id="13" creationId="{566896CB-C5A8-A955-24B2-EEE095EC2A69}"/>
          </ac:cxnSpMkLst>
        </pc:cxnChg>
        <pc:cxnChg chg="mod">
          <ac:chgData name="Mattia Zago" userId="868c17f2-5f7b-4625-be92-cbe91090d795" providerId="ADAL" clId="{CEE03CED-EFCF-4239-9F00-1F6D4EA6A9E8}" dt="2024-04-10T07:38:33.603" v="11618"/>
          <ac:cxnSpMkLst>
            <pc:docMk/>
            <pc:sldMk cId="2660603159" sldId="390"/>
            <ac:cxnSpMk id="16" creationId="{5D7AA657-D11B-EEB7-74F9-19D232DA12BB}"/>
          </ac:cxnSpMkLst>
        </pc:cxnChg>
        <pc:cxnChg chg="mod">
          <ac:chgData name="Mattia Zago" userId="868c17f2-5f7b-4625-be92-cbe91090d795" providerId="ADAL" clId="{CEE03CED-EFCF-4239-9F00-1F6D4EA6A9E8}" dt="2024-04-10T07:38:33.603" v="11618"/>
          <ac:cxnSpMkLst>
            <pc:docMk/>
            <pc:sldMk cId="2660603159" sldId="390"/>
            <ac:cxnSpMk id="17" creationId="{A55748C2-D71A-D0CA-BEE8-847CB94A73A8}"/>
          </ac:cxnSpMkLst>
        </pc:cxnChg>
        <pc:cxnChg chg="mod">
          <ac:chgData name="Mattia Zago" userId="868c17f2-5f7b-4625-be92-cbe91090d795" providerId="ADAL" clId="{CEE03CED-EFCF-4239-9F00-1F6D4EA6A9E8}" dt="2024-04-10T07:38:33.603" v="11618"/>
          <ac:cxnSpMkLst>
            <pc:docMk/>
            <pc:sldMk cId="2660603159" sldId="390"/>
            <ac:cxnSpMk id="20" creationId="{AEEAA622-6290-A830-3CB1-44D731C89416}"/>
          </ac:cxnSpMkLst>
        </pc:cxnChg>
        <pc:cxnChg chg="mod">
          <ac:chgData name="Mattia Zago" userId="868c17f2-5f7b-4625-be92-cbe91090d795" providerId="ADAL" clId="{CEE03CED-EFCF-4239-9F00-1F6D4EA6A9E8}" dt="2024-04-10T07:38:33.603" v="11618"/>
          <ac:cxnSpMkLst>
            <pc:docMk/>
            <pc:sldMk cId="2660603159" sldId="390"/>
            <ac:cxnSpMk id="24" creationId="{C1F9395C-A45B-CE16-C3AD-4DBB1A737800}"/>
          </ac:cxnSpMkLst>
        </pc:cxnChg>
        <pc:cxnChg chg="mod">
          <ac:chgData name="Mattia Zago" userId="868c17f2-5f7b-4625-be92-cbe91090d795" providerId="ADAL" clId="{CEE03CED-EFCF-4239-9F00-1F6D4EA6A9E8}" dt="2024-04-10T07:38:33.603" v="11618"/>
          <ac:cxnSpMkLst>
            <pc:docMk/>
            <pc:sldMk cId="2660603159" sldId="390"/>
            <ac:cxnSpMk id="30" creationId="{CF8BD2B7-42DC-419F-C1D9-C1B6EABCDCA0}"/>
          </ac:cxnSpMkLst>
        </pc:cxnChg>
        <pc:cxnChg chg="mod">
          <ac:chgData name="Mattia Zago" userId="868c17f2-5f7b-4625-be92-cbe91090d795" providerId="ADAL" clId="{CEE03CED-EFCF-4239-9F00-1F6D4EA6A9E8}" dt="2024-04-10T07:38:33.603" v="11618"/>
          <ac:cxnSpMkLst>
            <pc:docMk/>
            <pc:sldMk cId="2660603159" sldId="390"/>
            <ac:cxnSpMk id="31" creationId="{E86EFB95-0662-4271-F6F3-A9799573BB02}"/>
          </ac:cxnSpMkLst>
        </pc:cxnChg>
        <pc:cxnChg chg="mod">
          <ac:chgData name="Mattia Zago" userId="868c17f2-5f7b-4625-be92-cbe91090d795" providerId="ADAL" clId="{CEE03CED-EFCF-4239-9F00-1F6D4EA6A9E8}" dt="2024-04-10T07:38:33.603" v="11618"/>
          <ac:cxnSpMkLst>
            <pc:docMk/>
            <pc:sldMk cId="2660603159" sldId="390"/>
            <ac:cxnSpMk id="32" creationId="{95CEF62C-E130-6BD5-31FA-31F01CBDFE99}"/>
          </ac:cxnSpMkLst>
        </pc:cxnChg>
        <pc:cxnChg chg="mod">
          <ac:chgData name="Mattia Zago" userId="868c17f2-5f7b-4625-be92-cbe91090d795" providerId="ADAL" clId="{CEE03CED-EFCF-4239-9F00-1F6D4EA6A9E8}" dt="2024-04-10T07:38:33.603" v="11618"/>
          <ac:cxnSpMkLst>
            <pc:docMk/>
            <pc:sldMk cId="2660603159" sldId="390"/>
            <ac:cxnSpMk id="33" creationId="{B07A8347-0201-A0C8-E2FB-AC42E6EA4FA4}"/>
          </ac:cxnSpMkLst>
        </pc:cxnChg>
        <pc:cxnChg chg="mod">
          <ac:chgData name="Mattia Zago" userId="868c17f2-5f7b-4625-be92-cbe91090d795" providerId="ADAL" clId="{CEE03CED-EFCF-4239-9F00-1F6D4EA6A9E8}" dt="2024-04-10T07:38:33.603" v="11618"/>
          <ac:cxnSpMkLst>
            <pc:docMk/>
            <pc:sldMk cId="2660603159" sldId="390"/>
            <ac:cxnSpMk id="34" creationId="{9C2B99B7-CB46-1ADC-143B-BB511C0A62C1}"/>
          </ac:cxnSpMkLst>
        </pc:cxnChg>
        <pc:cxnChg chg="mod">
          <ac:chgData name="Mattia Zago" userId="868c17f2-5f7b-4625-be92-cbe91090d795" providerId="ADAL" clId="{CEE03CED-EFCF-4239-9F00-1F6D4EA6A9E8}" dt="2024-04-10T07:38:33.603" v="11618"/>
          <ac:cxnSpMkLst>
            <pc:docMk/>
            <pc:sldMk cId="2660603159" sldId="390"/>
            <ac:cxnSpMk id="35" creationId="{9B011A12-5AE0-6D2D-4D6F-2E4EA1CEA389}"/>
          </ac:cxnSpMkLst>
        </pc:cxnChg>
        <pc:cxnChg chg="mod">
          <ac:chgData name="Mattia Zago" userId="868c17f2-5f7b-4625-be92-cbe91090d795" providerId="ADAL" clId="{CEE03CED-EFCF-4239-9F00-1F6D4EA6A9E8}" dt="2024-04-10T07:38:33.603" v="11618"/>
          <ac:cxnSpMkLst>
            <pc:docMk/>
            <pc:sldMk cId="2660603159" sldId="390"/>
            <ac:cxnSpMk id="42" creationId="{88BF6751-03F5-3EBF-55EE-24F9256BADD5}"/>
          </ac:cxnSpMkLst>
        </pc:cxnChg>
        <pc:cxnChg chg="mod">
          <ac:chgData name="Mattia Zago" userId="868c17f2-5f7b-4625-be92-cbe91090d795" providerId="ADAL" clId="{CEE03CED-EFCF-4239-9F00-1F6D4EA6A9E8}" dt="2024-04-10T07:38:33.603" v="11618"/>
          <ac:cxnSpMkLst>
            <pc:docMk/>
            <pc:sldMk cId="2660603159" sldId="390"/>
            <ac:cxnSpMk id="43" creationId="{C3E8D17E-4632-7F71-8DBB-A6D64412620C}"/>
          </ac:cxnSpMkLst>
        </pc:cxnChg>
        <pc:cxnChg chg="mod">
          <ac:chgData name="Mattia Zago" userId="868c17f2-5f7b-4625-be92-cbe91090d795" providerId="ADAL" clId="{CEE03CED-EFCF-4239-9F00-1F6D4EA6A9E8}" dt="2024-04-10T07:38:33.603" v="11618"/>
          <ac:cxnSpMkLst>
            <pc:docMk/>
            <pc:sldMk cId="2660603159" sldId="390"/>
            <ac:cxnSpMk id="44" creationId="{F9F7F071-0AAC-163F-70EA-BF9114FCA310}"/>
          </ac:cxnSpMkLst>
        </pc:cxnChg>
        <pc:cxnChg chg="mod">
          <ac:chgData name="Mattia Zago" userId="868c17f2-5f7b-4625-be92-cbe91090d795" providerId="ADAL" clId="{CEE03CED-EFCF-4239-9F00-1F6D4EA6A9E8}" dt="2024-04-10T07:38:33.603" v="11618"/>
          <ac:cxnSpMkLst>
            <pc:docMk/>
            <pc:sldMk cId="2660603159" sldId="390"/>
            <ac:cxnSpMk id="49" creationId="{1113965C-BC47-4182-BD47-3847B6CE5B70}"/>
          </ac:cxnSpMkLst>
        </pc:cxnChg>
        <pc:cxnChg chg="mod">
          <ac:chgData name="Mattia Zago" userId="868c17f2-5f7b-4625-be92-cbe91090d795" providerId="ADAL" clId="{CEE03CED-EFCF-4239-9F00-1F6D4EA6A9E8}" dt="2024-04-10T07:38:33.603" v="11618"/>
          <ac:cxnSpMkLst>
            <pc:docMk/>
            <pc:sldMk cId="2660603159" sldId="390"/>
            <ac:cxnSpMk id="50" creationId="{03A948A7-E59F-8C1D-B09E-6CD5AF784CC5}"/>
          </ac:cxnSpMkLst>
        </pc:cxnChg>
        <pc:cxnChg chg="del">
          <ac:chgData name="Mattia Zago" userId="868c17f2-5f7b-4625-be92-cbe91090d795" providerId="ADAL" clId="{CEE03CED-EFCF-4239-9F00-1F6D4EA6A9E8}" dt="2024-04-10T07:38:33.220" v="11617" actId="478"/>
          <ac:cxnSpMkLst>
            <pc:docMk/>
            <pc:sldMk cId="2660603159" sldId="390"/>
            <ac:cxnSpMk id="51" creationId="{A70D528E-5FCE-7A9A-0DF7-F32848EEA6AC}"/>
          </ac:cxnSpMkLst>
        </pc:cxnChg>
        <pc:cxnChg chg="del">
          <ac:chgData name="Mattia Zago" userId="868c17f2-5f7b-4625-be92-cbe91090d795" providerId="ADAL" clId="{CEE03CED-EFCF-4239-9F00-1F6D4EA6A9E8}" dt="2024-04-10T07:38:33.220" v="11617" actId="478"/>
          <ac:cxnSpMkLst>
            <pc:docMk/>
            <pc:sldMk cId="2660603159" sldId="390"/>
            <ac:cxnSpMk id="52" creationId="{9DB6A5E5-07FA-ACD0-EF10-D071F71278D2}"/>
          </ac:cxnSpMkLst>
        </pc:cxnChg>
        <pc:cxnChg chg="del">
          <ac:chgData name="Mattia Zago" userId="868c17f2-5f7b-4625-be92-cbe91090d795" providerId="ADAL" clId="{CEE03CED-EFCF-4239-9F00-1F6D4EA6A9E8}" dt="2024-04-10T07:38:33.220" v="11617" actId="478"/>
          <ac:cxnSpMkLst>
            <pc:docMk/>
            <pc:sldMk cId="2660603159" sldId="390"/>
            <ac:cxnSpMk id="57" creationId="{098E7A48-EF51-231E-9F71-8AD4A0101F39}"/>
          </ac:cxnSpMkLst>
        </pc:cxnChg>
        <pc:cxnChg chg="del">
          <ac:chgData name="Mattia Zago" userId="868c17f2-5f7b-4625-be92-cbe91090d795" providerId="ADAL" clId="{CEE03CED-EFCF-4239-9F00-1F6D4EA6A9E8}" dt="2024-04-10T07:38:33.220" v="11617" actId="478"/>
          <ac:cxnSpMkLst>
            <pc:docMk/>
            <pc:sldMk cId="2660603159" sldId="390"/>
            <ac:cxnSpMk id="58" creationId="{5CF1B862-7B3A-716C-9B0E-88D3D669493E}"/>
          </ac:cxnSpMkLst>
        </pc:cxnChg>
        <pc:cxnChg chg="del">
          <ac:chgData name="Mattia Zago" userId="868c17f2-5f7b-4625-be92-cbe91090d795" providerId="ADAL" clId="{CEE03CED-EFCF-4239-9F00-1F6D4EA6A9E8}" dt="2024-04-10T07:38:33.220" v="11617" actId="478"/>
          <ac:cxnSpMkLst>
            <pc:docMk/>
            <pc:sldMk cId="2660603159" sldId="390"/>
            <ac:cxnSpMk id="61" creationId="{896C6B2A-6D7A-CEE4-F133-1E9D6D285B9C}"/>
          </ac:cxnSpMkLst>
        </pc:cxnChg>
        <pc:cxnChg chg="del">
          <ac:chgData name="Mattia Zago" userId="868c17f2-5f7b-4625-be92-cbe91090d795" providerId="ADAL" clId="{CEE03CED-EFCF-4239-9F00-1F6D4EA6A9E8}" dt="2024-04-10T07:38:33.220" v="11617" actId="478"/>
          <ac:cxnSpMkLst>
            <pc:docMk/>
            <pc:sldMk cId="2660603159" sldId="390"/>
            <ac:cxnSpMk id="65" creationId="{5813243A-94E8-C305-20BA-C0D7DCFE62B5}"/>
          </ac:cxnSpMkLst>
        </pc:cxnChg>
        <pc:cxnChg chg="mod">
          <ac:chgData name="Mattia Zago" userId="868c17f2-5f7b-4625-be92-cbe91090d795" providerId="ADAL" clId="{CEE03CED-EFCF-4239-9F00-1F6D4EA6A9E8}" dt="2024-04-10T07:38:33.603" v="11618"/>
          <ac:cxnSpMkLst>
            <pc:docMk/>
            <pc:sldMk cId="2660603159" sldId="390"/>
            <ac:cxnSpMk id="70" creationId="{25C83E84-C3CF-D777-06A6-9528DA68A4B0}"/>
          </ac:cxnSpMkLst>
        </pc:cxnChg>
        <pc:cxnChg chg="mod">
          <ac:chgData name="Mattia Zago" userId="868c17f2-5f7b-4625-be92-cbe91090d795" providerId="ADAL" clId="{CEE03CED-EFCF-4239-9F00-1F6D4EA6A9E8}" dt="2024-04-10T07:38:33.603" v="11618"/>
          <ac:cxnSpMkLst>
            <pc:docMk/>
            <pc:sldMk cId="2660603159" sldId="390"/>
            <ac:cxnSpMk id="73" creationId="{57E9C2C7-C420-2B7E-4E64-22199533A5C6}"/>
          </ac:cxnSpMkLst>
        </pc:cxnChg>
        <pc:cxnChg chg="mod">
          <ac:chgData name="Mattia Zago" userId="868c17f2-5f7b-4625-be92-cbe91090d795" providerId="ADAL" clId="{CEE03CED-EFCF-4239-9F00-1F6D4EA6A9E8}" dt="2024-04-10T07:38:33.603" v="11618"/>
          <ac:cxnSpMkLst>
            <pc:docMk/>
            <pc:sldMk cId="2660603159" sldId="390"/>
            <ac:cxnSpMk id="78" creationId="{D0BDDA04-FB04-9D23-AFF3-ED4CB9A5153E}"/>
          </ac:cxnSpMkLst>
        </pc:cxnChg>
        <pc:cxnChg chg="mod">
          <ac:chgData name="Mattia Zago" userId="868c17f2-5f7b-4625-be92-cbe91090d795" providerId="ADAL" clId="{CEE03CED-EFCF-4239-9F00-1F6D4EA6A9E8}" dt="2024-04-10T07:38:33.603" v="11618"/>
          <ac:cxnSpMkLst>
            <pc:docMk/>
            <pc:sldMk cId="2660603159" sldId="390"/>
            <ac:cxnSpMk id="79" creationId="{60AABA22-C6EC-A6DB-A18C-0EA2BA651EAA}"/>
          </ac:cxnSpMkLst>
        </pc:cxnChg>
        <pc:cxnChg chg="mod">
          <ac:chgData name="Mattia Zago" userId="868c17f2-5f7b-4625-be92-cbe91090d795" providerId="ADAL" clId="{CEE03CED-EFCF-4239-9F00-1F6D4EA6A9E8}" dt="2024-04-10T07:38:33.603" v="11618"/>
          <ac:cxnSpMkLst>
            <pc:docMk/>
            <pc:sldMk cId="2660603159" sldId="390"/>
            <ac:cxnSpMk id="80" creationId="{4A7E5BE2-C951-5512-FF4A-F3D5C4D1D84B}"/>
          </ac:cxnSpMkLst>
        </pc:cxnChg>
        <pc:cxnChg chg="mod">
          <ac:chgData name="Mattia Zago" userId="868c17f2-5f7b-4625-be92-cbe91090d795" providerId="ADAL" clId="{CEE03CED-EFCF-4239-9F00-1F6D4EA6A9E8}" dt="2024-04-10T07:38:33.603" v="11618"/>
          <ac:cxnSpMkLst>
            <pc:docMk/>
            <pc:sldMk cId="2660603159" sldId="390"/>
            <ac:cxnSpMk id="81" creationId="{9A55B58C-E66D-CC4D-4C5A-1C92722447C6}"/>
          </ac:cxnSpMkLst>
        </pc:cxnChg>
        <pc:cxnChg chg="mod">
          <ac:chgData name="Mattia Zago" userId="868c17f2-5f7b-4625-be92-cbe91090d795" providerId="ADAL" clId="{CEE03CED-EFCF-4239-9F00-1F6D4EA6A9E8}" dt="2024-04-10T07:38:33.603" v="11618"/>
          <ac:cxnSpMkLst>
            <pc:docMk/>
            <pc:sldMk cId="2660603159" sldId="390"/>
            <ac:cxnSpMk id="82" creationId="{569DA419-5577-BF8B-6C03-EFCFBA4B9EEB}"/>
          </ac:cxnSpMkLst>
        </pc:cxnChg>
        <pc:cxnChg chg="mod">
          <ac:chgData name="Mattia Zago" userId="868c17f2-5f7b-4625-be92-cbe91090d795" providerId="ADAL" clId="{CEE03CED-EFCF-4239-9F00-1F6D4EA6A9E8}" dt="2024-04-10T07:38:33.603" v="11618"/>
          <ac:cxnSpMkLst>
            <pc:docMk/>
            <pc:sldMk cId="2660603159" sldId="390"/>
            <ac:cxnSpMk id="86" creationId="{3EE2FCCE-7DA8-86B6-43D5-45BCB227E409}"/>
          </ac:cxnSpMkLst>
        </pc:cxnChg>
        <pc:cxnChg chg="del">
          <ac:chgData name="Mattia Zago" userId="868c17f2-5f7b-4625-be92-cbe91090d795" providerId="ADAL" clId="{CEE03CED-EFCF-4239-9F00-1F6D4EA6A9E8}" dt="2024-04-10T07:38:33.220" v="11617" actId="478"/>
          <ac:cxnSpMkLst>
            <pc:docMk/>
            <pc:sldMk cId="2660603159" sldId="390"/>
            <ac:cxnSpMk id="87" creationId="{10248B90-4C4E-7FB9-40AC-60846085C20E}"/>
          </ac:cxnSpMkLst>
        </pc:cxnChg>
        <pc:cxnChg chg="del">
          <ac:chgData name="Mattia Zago" userId="868c17f2-5f7b-4625-be92-cbe91090d795" providerId="ADAL" clId="{CEE03CED-EFCF-4239-9F00-1F6D4EA6A9E8}" dt="2024-04-10T07:38:33.220" v="11617" actId="478"/>
          <ac:cxnSpMkLst>
            <pc:docMk/>
            <pc:sldMk cId="2660603159" sldId="390"/>
            <ac:cxnSpMk id="88" creationId="{7C1713A7-8A0B-A014-62EF-1EFE9E00290E}"/>
          </ac:cxnSpMkLst>
        </pc:cxnChg>
        <pc:cxnChg chg="del">
          <ac:chgData name="Mattia Zago" userId="868c17f2-5f7b-4625-be92-cbe91090d795" providerId="ADAL" clId="{CEE03CED-EFCF-4239-9F00-1F6D4EA6A9E8}" dt="2024-04-10T07:38:33.220" v="11617" actId="478"/>
          <ac:cxnSpMkLst>
            <pc:docMk/>
            <pc:sldMk cId="2660603159" sldId="390"/>
            <ac:cxnSpMk id="95" creationId="{F4AE923A-6F1D-43AE-92DD-DB6498CB3A7D}"/>
          </ac:cxnSpMkLst>
        </pc:cxnChg>
        <pc:cxnChg chg="del">
          <ac:chgData name="Mattia Zago" userId="868c17f2-5f7b-4625-be92-cbe91090d795" providerId="ADAL" clId="{CEE03CED-EFCF-4239-9F00-1F6D4EA6A9E8}" dt="2024-04-10T07:38:33.220" v="11617" actId="478"/>
          <ac:cxnSpMkLst>
            <pc:docMk/>
            <pc:sldMk cId="2660603159" sldId="390"/>
            <ac:cxnSpMk id="99" creationId="{CCFF357A-0F47-6898-21B6-8D3E4E70632E}"/>
          </ac:cxnSpMkLst>
        </pc:cxnChg>
        <pc:cxnChg chg="del">
          <ac:chgData name="Mattia Zago" userId="868c17f2-5f7b-4625-be92-cbe91090d795" providerId="ADAL" clId="{CEE03CED-EFCF-4239-9F00-1F6D4EA6A9E8}" dt="2024-04-10T07:38:33.220" v="11617" actId="478"/>
          <ac:cxnSpMkLst>
            <pc:docMk/>
            <pc:sldMk cId="2660603159" sldId="390"/>
            <ac:cxnSpMk id="102" creationId="{A457AC64-23AB-FF84-F236-80E2FB067E06}"/>
          </ac:cxnSpMkLst>
        </pc:cxnChg>
        <pc:cxnChg chg="del">
          <ac:chgData name="Mattia Zago" userId="868c17f2-5f7b-4625-be92-cbe91090d795" providerId="ADAL" clId="{CEE03CED-EFCF-4239-9F00-1F6D4EA6A9E8}" dt="2024-04-10T07:38:33.220" v="11617" actId="478"/>
          <ac:cxnSpMkLst>
            <pc:docMk/>
            <pc:sldMk cId="2660603159" sldId="390"/>
            <ac:cxnSpMk id="103" creationId="{5CC42920-6CF9-E72D-2645-EAC9737DE87F}"/>
          </ac:cxnSpMkLst>
        </pc:cxnChg>
        <pc:cxnChg chg="del">
          <ac:chgData name="Mattia Zago" userId="868c17f2-5f7b-4625-be92-cbe91090d795" providerId="ADAL" clId="{CEE03CED-EFCF-4239-9F00-1F6D4EA6A9E8}" dt="2024-04-10T07:38:33.220" v="11617" actId="478"/>
          <ac:cxnSpMkLst>
            <pc:docMk/>
            <pc:sldMk cId="2660603159" sldId="390"/>
            <ac:cxnSpMk id="112" creationId="{6F1FDD20-2D7B-EC7C-3264-A20DDA0F444F}"/>
          </ac:cxnSpMkLst>
        </pc:cxnChg>
        <pc:cxnChg chg="del">
          <ac:chgData name="Mattia Zago" userId="868c17f2-5f7b-4625-be92-cbe91090d795" providerId="ADAL" clId="{CEE03CED-EFCF-4239-9F00-1F6D4EA6A9E8}" dt="2024-04-10T07:38:33.220" v="11617" actId="478"/>
          <ac:cxnSpMkLst>
            <pc:docMk/>
            <pc:sldMk cId="2660603159" sldId="390"/>
            <ac:cxnSpMk id="113" creationId="{070BF2E8-D42A-DD3E-2774-8936637E7EBB}"/>
          </ac:cxnSpMkLst>
        </pc:cxnChg>
        <pc:cxnChg chg="del">
          <ac:chgData name="Mattia Zago" userId="868c17f2-5f7b-4625-be92-cbe91090d795" providerId="ADAL" clId="{CEE03CED-EFCF-4239-9F00-1F6D4EA6A9E8}" dt="2024-04-10T07:38:33.220" v="11617" actId="478"/>
          <ac:cxnSpMkLst>
            <pc:docMk/>
            <pc:sldMk cId="2660603159" sldId="390"/>
            <ac:cxnSpMk id="114" creationId="{C5FC88A2-D1F6-1D7E-128C-785E38D5A78A}"/>
          </ac:cxnSpMkLst>
        </pc:cxnChg>
        <pc:cxnChg chg="del">
          <ac:chgData name="Mattia Zago" userId="868c17f2-5f7b-4625-be92-cbe91090d795" providerId="ADAL" clId="{CEE03CED-EFCF-4239-9F00-1F6D4EA6A9E8}" dt="2024-04-10T07:38:33.220" v="11617" actId="478"/>
          <ac:cxnSpMkLst>
            <pc:docMk/>
            <pc:sldMk cId="2660603159" sldId="390"/>
            <ac:cxnSpMk id="115" creationId="{9032EF94-E28B-9684-B03E-6E0DB543FF1A}"/>
          </ac:cxnSpMkLst>
        </pc:cxnChg>
        <pc:cxnChg chg="del">
          <ac:chgData name="Mattia Zago" userId="868c17f2-5f7b-4625-be92-cbe91090d795" providerId="ADAL" clId="{CEE03CED-EFCF-4239-9F00-1F6D4EA6A9E8}" dt="2024-04-10T07:38:33.220" v="11617" actId="478"/>
          <ac:cxnSpMkLst>
            <pc:docMk/>
            <pc:sldMk cId="2660603159" sldId="390"/>
            <ac:cxnSpMk id="116" creationId="{D74E6085-9970-96E5-B5C4-426C2DFF56F7}"/>
          </ac:cxnSpMkLst>
        </pc:cxnChg>
        <pc:cxnChg chg="del">
          <ac:chgData name="Mattia Zago" userId="868c17f2-5f7b-4625-be92-cbe91090d795" providerId="ADAL" clId="{CEE03CED-EFCF-4239-9F00-1F6D4EA6A9E8}" dt="2024-04-10T07:38:33.220" v="11617" actId="478"/>
          <ac:cxnSpMkLst>
            <pc:docMk/>
            <pc:sldMk cId="2660603159" sldId="390"/>
            <ac:cxnSpMk id="133" creationId="{7371A6DD-BAB7-8F1C-1D7B-0A778658B2B0}"/>
          </ac:cxnSpMkLst>
        </pc:cxnChg>
      </pc:sldChg>
      <pc:sldChg chg="addSp delSp modSp add mod">
        <pc:chgData name="Mattia Zago" userId="868c17f2-5f7b-4625-be92-cbe91090d795" providerId="ADAL" clId="{CEE03CED-EFCF-4239-9F00-1F6D4EA6A9E8}" dt="2024-04-11T14:22:44.538" v="24356" actId="478"/>
        <pc:sldMkLst>
          <pc:docMk/>
          <pc:sldMk cId="1444753341" sldId="391"/>
        </pc:sldMkLst>
        <pc:spChg chg="del">
          <ac:chgData name="Mattia Zago" userId="868c17f2-5f7b-4625-be92-cbe91090d795" providerId="ADAL" clId="{CEE03CED-EFCF-4239-9F00-1F6D4EA6A9E8}" dt="2024-04-10T07:37:52.387" v="11603" actId="478"/>
          <ac:spMkLst>
            <pc:docMk/>
            <pc:sldMk cId="1444753341" sldId="391"/>
            <ac:spMk id="10" creationId="{96BA18E9-ECE8-F581-2F04-B19743FFA959}"/>
          </ac:spMkLst>
        </pc:spChg>
        <pc:spChg chg="del">
          <ac:chgData name="Mattia Zago" userId="868c17f2-5f7b-4625-be92-cbe91090d795" providerId="ADAL" clId="{CEE03CED-EFCF-4239-9F00-1F6D4EA6A9E8}" dt="2024-04-10T07:37:52.387" v="11603" actId="478"/>
          <ac:spMkLst>
            <pc:docMk/>
            <pc:sldMk cId="1444753341" sldId="391"/>
            <ac:spMk id="11" creationId="{A3027A22-5447-7589-72F4-7278128C99E7}"/>
          </ac:spMkLst>
        </pc:spChg>
        <pc:spChg chg="mod">
          <ac:chgData name="Mattia Zago" userId="868c17f2-5f7b-4625-be92-cbe91090d795" providerId="ADAL" clId="{CEE03CED-EFCF-4239-9F00-1F6D4EA6A9E8}" dt="2024-04-10T07:37:52.784" v="11604"/>
          <ac:spMkLst>
            <pc:docMk/>
            <pc:sldMk cId="1444753341" sldId="391"/>
            <ac:spMk id="13" creationId="{891A0FFC-2381-7389-BFE0-DC78C2D1C74E}"/>
          </ac:spMkLst>
        </pc:spChg>
        <pc:spChg chg="mod">
          <ac:chgData name="Mattia Zago" userId="868c17f2-5f7b-4625-be92-cbe91090d795" providerId="ADAL" clId="{CEE03CED-EFCF-4239-9F00-1F6D4EA6A9E8}" dt="2024-04-10T07:37:52.784" v="11604"/>
          <ac:spMkLst>
            <pc:docMk/>
            <pc:sldMk cId="1444753341" sldId="391"/>
            <ac:spMk id="14" creationId="{BAB204BE-5E7D-D657-91BD-9BBCF65F87D0}"/>
          </ac:spMkLst>
        </pc:spChg>
        <pc:spChg chg="mod">
          <ac:chgData name="Mattia Zago" userId="868c17f2-5f7b-4625-be92-cbe91090d795" providerId="ADAL" clId="{CEE03CED-EFCF-4239-9F00-1F6D4EA6A9E8}" dt="2024-04-10T07:37:52.784" v="11604"/>
          <ac:spMkLst>
            <pc:docMk/>
            <pc:sldMk cId="1444753341" sldId="391"/>
            <ac:spMk id="15" creationId="{B8CB20B8-4D3D-0850-BC34-6A933ECDDF45}"/>
          </ac:spMkLst>
        </pc:spChg>
        <pc:spChg chg="mod">
          <ac:chgData name="Mattia Zago" userId="868c17f2-5f7b-4625-be92-cbe91090d795" providerId="ADAL" clId="{CEE03CED-EFCF-4239-9F00-1F6D4EA6A9E8}" dt="2024-04-10T07:37:52.784" v="11604"/>
          <ac:spMkLst>
            <pc:docMk/>
            <pc:sldMk cId="1444753341" sldId="391"/>
            <ac:spMk id="18" creationId="{57F66946-6DCD-F6B5-F6B5-A7ABAA6CBE6F}"/>
          </ac:spMkLst>
        </pc:spChg>
        <pc:spChg chg="mod">
          <ac:chgData name="Mattia Zago" userId="868c17f2-5f7b-4625-be92-cbe91090d795" providerId="ADAL" clId="{CEE03CED-EFCF-4239-9F00-1F6D4EA6A9E8}" dt="2024-04-10T07:37:52.784" v="11604"/>
          <ac:spMkLst>
            <pc:docMk/>
            <pc:sldMk cId="1444753341" sldId="391"/>
            <ac:spMk id="19" creationId="{A8D6F8AB-EA56-75D5-EA38-E98F07B79C21}"/>
          </ac:spMkLst>
        </pc:spChg>
        <pc:spChg chg="mod">
          <ac:chgData name="Mattia Zago" userId="868c17f2-5f7b-4625-be92-cbe91090d795" providerId="ADAL" clId="{CEE03CED-EFCF-4239-9F00-1F6D4EA6A9E8}" dt="2024-04-10T07:37:52.784" v="11604"/>
          <ac:spMkLst>
            <pc:docMk/>
            <pc:sldMk cId="1444753341" sldId="391"/>
            <ac:spMk id="22" creationId="{1114B88E-A1B9-EF59-F922-8C4431D5C8B6}"/>
          </ac:spMkLst>
        </pc:spChg>
        <pc:spChg chg="mod">
          <ac:chgData name="Mattia Zago" userId="868c17f2-5f7b-4625-be92-cbe91090d795" providerId="ADAL" clId="{CEE03CED-EFCF-4239-9F00-1F6D4EA6A9E8}" dt="2024-04-10T07:37:52.784" v="11604"/>
          <ac:spMkLst>
            <pc:docMk/>
            <pc:sldMk cId="1444753341" sldId="391"/>
            <ac:spMk id="23" creationId="{9A1D611D-A9EA-027A-AD9A-B09375C2C256}"/>
          </ac:spMkLst>
        </pc:spChg>
        <pc:spChg chg="mod">
          <ac:chgData name="Mattia Zago" userId="868c17f2-5f7b-4625-be92-cbe91090d795" providerId="ADAL" clId="{CEE03CED-EFCF-4239-9F00-1F6D4EA6A9E8}" dt="2024-04-10T07:37:52.784" v="11604"/>
          <ac:spMkLst>
            <pc:docMk/>
            <pc:sldMk cId="1444753341" sldId="391"/>
            <ac:spMk id="25" creationId="{05037F7E-4DC1-C8C5-6D4B-9C3AC173B559}"/>
          </ac:spMkLst>
        </pc:spChg>
        <pc:spChg chg="mod">
          <ac:chgData name="Mattia Zago" userId="868c17f2-5f7b-4625-be92-cbe91090d795" providerId="ADAL" clId="{CEE03CED-EFCF-4239-9F00-1F6D4EA6A9E8}" dt="2024-04-10T07:37:52.784" v="11604"/>
          <ac:spMkLst>
            <pc:docMk/>
            <pc:sldMk cId="1444753341" sldId="391"/>
            <ac:spMk id="26" creationId="{25AB0493-6D4D-5390-2744-CD5660DC10EE}"/>
          </ac:spMkLst>
        </pc:spChg>
        <pc:spChg chg="mod">
          <ac:chgData name="Mattia Zago" userId="868c17f2-5f7b-4625-be92-cbe91090d795" providerId="ADAL" clId="{CEE03CED-EFCF-4239-9F00-1F6D4EA6A9E8}" dt="2024-04-10T07:37:52.784" v="11604"/>
          <ac:spMkLst>
            <pc:docMk/>
            <pc:sldMk cId="1444753341" sldId="391"/>
            <ac:spMk id="27" creationId="{B1F94F57-2D3D-EA28-807F-5F3ABA263314}"/>
          </ac:spMkLst>
        </pc:spChg>
        <pc:spChg chg="mod">
          <ac:chgData name="Mattia Zago" userId="868c17f2-5f7b-4625-be92-cbe91090d795" providerId="ADAL" clId="{CEE03CED-EFCF-4239-9F00-1F6D4EA6A9E8}" dt="2024-04-10T07:37:52.784" v="11604"/>
          <ac:spMkLst>
            <pc:docMk/>
            <pc:sldMk cId="1444753341" sldId="391"/>
            <ac:spMk id="29" creationId="{74DC5D83-0690-0B48-1526-C98B1BE09710}"/>
          </ac:spMkLst>
        </pc:spChg>
        <pc:spChg chg="mod">
          <ac:chgData name="Mattia Zago" userId="868c17f2-5f7b-4625-be92-cbe91090d795" providerId="ADAL" clId="{CEE03CED-EFCF-4239-9F00-1F6D4EA6A9E8}" dt="2024-04-10T07:37:52.784" v="11604"/>
          <ac:spMkLst>
            <pc:docMk/>
            <pc:sldMk cId="1444753341" sldId="391"/>
            <ac:spMk id="30" creationId="{2B047264-BDCC-21C5-7BCB-7B6122E62964}"/>
          </ac:spMkLst>
        </pc:spChg>
        <pc:spChg chg="mod">
          <ac:chgData name="Mattia Zago" userId="868c17f2-5f7b-4625-be92-cbe91090d795" providerId="ADAL" clId="{CEE03CED-EFCF-4239-9F00-1F6D4EA6A9E8}" dt="2024-04-10T07:37:52.784" v="11604"/>
          <ac:spMkLst>
            <pc:docMk/>
            <pc:sldMk cId="1444753341" sldId="391"/>
            <ac:spMk id="32" creationId="{262B1F95-2581-AD88-0DA7-5AA4BB3D1D68}"/>
          </ac:spMkLst>
        </pc:spChg>
        <pc:spChg chg="mod">
          <ac:chgData name="Mattia Zago" userId="868c17f2-5f7b-4625-be92-cbe91090d795" providerId="ADAL" clId="{CEE03CED-EFCF-4239-9F00-1F6D4EA6A9E8}" dt="2024-04-10T07:37:52.784" v="11604"/>
          <ac:spMkLst>
            <pc:docMk/>
            <pc:sldMk cId="1444753341" sldId="391"/>
            <ac:spMk id="40" creationId="{5451940E-3491-C11C-177D-A3279383F6A5}"/>
          </ac:spMkLst>
        </pc:spChg>
        <pc:spChg chg="mod">
          <ac:chgData name="Mattia Zago" userId="868c17f2-5f7b-4625-be92-cbe91090d795" providerId="ADAL" clId="{CEE03CED-EFCF-4239-9F00-1F6D4EA6A9E8}" dt="2024-04-10T07:37:52.784" v="11604"/>
          <ac:spMkLst>
            <pc:docMk/>
            <pc:sldMk cId="1444753341" sldId="391"/>
            <ac:spMk id="42" creationId="{D84FF611-24E3-902A-1A99-876C6A0A826A}"/>
          </ac:spMkLst>
        </pc:spChg>
        <pc:spChg chg="mod">
          <ac:chgData name="Mattia Zago" userId="868c17f2-5f7b-4625-be92-cbe91090d795" providerId="ADAL" clId="{CEE03CED-EFCF-4239-9F00-1F6D4EA6A9E8}" dt="2024-04-10T07:37:52.784" v="11604"/>
          <ac:spMkLst>
            <pc:docMk/>
            <pc:sldMk cId="1444753341" sldId="391"/>
            <ac:spMk id="44" creationId="{DE28ACE1-592D-DEC3-1451-00F9CB2991BC}"/>
          </ac:spMkLst>
        </pc:spChg>
        <pc:spChg chg="del">
          <ac:chgData name="Mattia Zago" userId="868c17f2-5f7b-4625-be92-cbe91090d795" providerId="ADAL" clId="{CEE03CED-EFCF-4239-9F00-1F6D4EA6A9E8}" dt="2024-04-10T07:37:52.387" v="11603" actId="478"/>
          <ac:spMkLst>
            <pc:docMk/>
            <pc:sldMk cId="1444753341" sldId="391"/>
            <ac:spMk id="45" creationId="{FE9224FD-0D04-A702-F120-AD8D3717351A}"/>
          </ac:spMkLst>
        </pc:spChg>
        <pc:spChg chg="del">
          <ac:chgData name="Mattia Zago" userId="868c17f2-5f7b-4625-be92-cbe91090d795" providerId="ADAL" clId="{CEE03CED-EFCF-4239-9F00-1F6D4EA6A9E8}" dt="2024-04-10T07:37:52.387" v="11603" actId="478"/>
          <ac:spMkLst>
            <pc:docMk/>
            <pc:sldMk cId="1444753341" sldId="391"/>
            <ac:spMk id="55" creationId="{61F00035-3B37-D181-A798-D6B7DCF492AB}"/>
          </ac:spMkLst>
        </pc:spChg>
        <pc:spChg chg="del">
          <ac:chgData name="Mattia Zago" userId="868c17f2-5f7b-4625-be92-cbe91090d795" providerId="ADAL" clId="{CEE03CED-EFCF-4239-9F00-1F6D4EA6A9E8}" dt="2024-04-10T07:37:52.387" v="11603" actId="478"/>
          <ac:spMkLst>
            <pc:docMk/>
            <pc:sldMk cId="1444753341" sldId="391"/>
            <ac:spMk id="56" creationId="{CA698CED-F956-F249-2A2E-EDD24F4CD165}"/>
          </ac:spMkLst>
        </pc:spChg>
        <pc:spChg chg="del">
          <ac:chgData name="Mattia Zago" userId="868c17f2-5f7b-4625-be92-cbe91090d795" providerId="ADAL" clId="{CEE03CED-EFCF-4239-9F00-1F6D4EA6A9E8}" dt="2024-04-10T07:37:52.387" v="11603" actId="478"/>
          <ac:spMkLst>
            <pc:docMk/>
            <pc:sldMk cId="1444753341" sldId="391"/>
            <ac:spMk id="59" creationId="{03B7921C-6D20-9767-96BF-2F759F1BB4AD}"/>
          </ac:spMkLst>
        </pc:spChg>
        <pc:spChg chg="del">
          <ac:chgData name="Mattia Zago" userId="868c17f2-5f7b-4625-be92-cbe91090d795" providerId="ADAL" clId="{CEE03CED-EFCF-4239-9F00-1F6D4EA6A9E8}" dt="2024-04-10T07:37:52.387" v="11603" actId="478"/>
          <ac:spMkLst>
            <pc:docMk/>
            <pc:sldMk cId="1444753341" sldId="391"/>
            <ac:spMk id="60" creationId="{48D68547-CA6E-7F8D-208F-94DDDEDD5656}"/>
          </ac:spMkLst>
        </pc:spChg>
        <pc:spChg chg="del">
          <ac:chgData name="Mattia Zago" userId="868c17f2-5f7b-4625-be92-cbe91090d795" providerId="ADAL" clId="{CEE03CED-EFCF-4239-9F00-1F6D4EA6A9E8}" dt="2024-04-10T07:37:52.387" v="11603" actId="478"/>
          <ac:spMkLst>
            <pc:docMk/>
            <pc:sldMk cId="1444753341" sldId="391"/>
            <ac:spMk id="62" creationId="{6757A321-D0E7-C3E6-7797-3C0032D55378}"/>
          </ac:spMkLst>
        </pc:spChg>
        <pc:spChg chg="del">
          <ac:chgData name="Mattia Zago" userId="868c17f2-5f7b-4625-be92-cbe91090d795" providerId="ADAL" clId="{CEE03CED-EFCF-4239-9F00-1F6D4EA6A9E8}" dt="2024-04-10T07:37:52.387" v="11603" actId="478"/>
          <ac:spMkLst>
            <pc:docMk/>
            <pc:sldMk cId="1444753341" sldId="391"/>
            <ac:spMk id="63" creationId="{3C239A40-59EA-3BFA-7608-C56E28C6A136}"/>
          </ac:spMkLst>
        </pc:spChg>
        <pc:spChg chg="del">
          <ac:chgData name="Mattia Zago" userId="868c17f2-5f7b-4625-be92-cbe91090d795" providerId="ADAL" clId="{CEE03CED-EFCF-4239-9F00-1F6D4EA6A9E8}" dt="2024-04-10T07:37:52.387" v="11603" actId="478"/>
          <ac:spMkLst>
            <pc:docMk/>
            <pc:sldMk cId="1444753341" sldId="391"/>
            <ac:spMk id="64" creationId="{7788AAE6-8C90-DA36-4967-30C2037BFF0C}"/>
          </ac:spMkLst>
        </pc:spChg>
        <pc:spChg chg="del">
          <ac:chgData name="Mattia Zago" userId="868c17f2-5f7b-4625-be92-cbe91090d795" providerId="ADAL" clId="{CEE03CED-EFCF-4239-9F00-1F6D4EA6A9E8}" dt="2024-04-10T07:37:52.387" v="11603" actId="478"/>
          <ac:spMkLst>
            <pc:docMk/>
            <pc:sldMk cId="1444753341" sldId="391"/>
            <ac:spMk id="66" creationId="{3F3859E9-FC52-A236-9A5E-EC110F247167}"/>
          </ac:spMkLst>
        </pc:spChg>
        <pc:spChg chg="del">
          <ac:chgData name="Mattia Zago" userId="868c17f2-5f7b-4625-be92-cbe91090d795" providerId="ADAL" clId="{CEE03CED-EFCF-4239-9F00-1F6D4EA6A9E8}" dt="2024-04-10T07:37:52.387" v="11603" actId="478"/>
          <ac:spMkLst>
            <pc:docMk/>
            <pc:sldMk cId="1444753341" sldId="391"/>
            <ac:spMk id="67" creationId="{AF93E97C-600E-4DEB-B385-E27BB7569B73}"/>
          </ac:spMkLst>
        </pc:spChg>
        <pc:spChg chg="del">
          <ac:chgData name="Mattia Zago" userId="868c17f2-5f7b-4625-be92-cbe91090d795" providerId="ADAL" clId="{CEE03CED-EFCF-4239-9F00-1F6D4EA6A9E8}" dt="2024-04-10T07:37:52.387" v="11603" actId="478"/>
          <ac:spMkLst>
            <pc:docMk/>
            <pc:sldMk cId="1444753341" sldId="391"/>
            <ac:spMk id="69" creationId="{3DD3F78B-1BA3-EF1B-8B66-17263510FEDF}"/>
          </ac:spMkLst>
        </pc:spChg>
        <pc:spChg chg="mod">
          <ac:chgData name="Mattia Zago" userId="868c17f2-5f7b-4625-be92-cbe91090d795" providerId="ADAL" clId="{CEE03CED-EFCF-4239-9F00-1F6D4EA6A9E8}" dt="2024-04-10T07:37:52.784" v="11604"/>
          <ac:spMkLst>
            <pc:docMk/>
            <pc:sldMk cId="1444753341" sldId="391"/>
            <ac:spMk id="72" creationId="{C5EAB065-7EDB-C119-2512-A768815EF8B9}"/>
          </ac:spMkLst>
        </pc:spChg>
        <pc:spChg chg="mod">
          <ac:chgData name="Mattia Zago" userId="868c17f2-5f7b-4625-be92-cbe91090d795" providerId="ADAL" clId="{CEE03CED-EFCF-4239-9F00-1F6D4EA6A9E8}" dt="2024-04-10T07:37:52.784" v="11604"/>
          <ac:spMkLst>
            <pc:docMk/>
            <pc:sldMk cId="1444753341" sldId="391"/>
            <ac:spMk id="75" creationId="{55E85771-5A55-9669-2576-904C73113EE4}"/>
          </ac:spMkLst>
        </pc:spChg>
        <pc:spChg chg="mod">
          <ac:chgData name="Mattia Zago" userId="868c17f2-5f7b-4625-be92-cbe91090d795" providerId="ADAL" clId="{CEE03CED-EFCF-4239-9F00-1F6D4EA6A9E8}" dt="2024-04-10T07:37:52.784" v="11604"/>
          <ac:spMkLst>
            <pc:docMk/>
            <pc:sldMk cId="1444753341" sldId="391"/>
            <ac:spMk id="76" creationId="{72F0CF3F-3119-43E9-14A2-BDE7D276975D}"/>
          </ac:spMkLst>
        </pc:spChg>
        <pc:spChg chg="mod">
          <ac:chgData name="Mattia Zago" userId="868c17f2-5f7b-4625-be92-cbe91090d795" providerId="ADAL" clId="{CEE03CED-EFCF-4239-9F00-1F6D4EA6A9E8}" dt="2024-04-10T07:37:52.784" v="11604"/>
          <ac:spMkLst>
            <pc:docMk/>
            <pc:sldMk cId="1444753341" sldId="391"/>
            <ac:spMk id="78" creationId="{6EDEF8B9-14F2-8C8C-F6EF-D6F4665029C7}"/>
          </ac:spMkLst>
        </pc:spChg>
        <pc:spChg chg="mod">
          <ac:chgData name="Mattia Zago" userId="868c17f2-5f7b-4625-be92-cbe91090d795" providerId="ADAL" clId="{CEE03CED-EFCF-4239-9F00-1F6D4EA6A9E8}" dt="2024-04-10T07:37:52.784" v="11604"/>
          <ac:spMkLst>
            <pc:docMk/>
            <pc:sldMk cId="1444753341" sldId="391"/>
            <ac:spMk id="79" creationId="{7B7B3081-518F-37E5-48BE-21EAA0B81A61}"/>
          </ac:spMkLst>
        </pc:spChg>
        <pc:spChg chg="mod">
          <ac:chgData name="Mattia Zago" userId="868c17f2-5f7b-4625-be92-cbe91090d795" providerId="ADAL" clId="{CEE03CED-EFCF-4239-9F00-1F6D4EA6A9E8}" dt="2024-04-10T07:37:52.784" v="11604"/>
          <ac:spMkLst>
            <pc:docMk/>
            <pc:sldMk cId="1444753341" sldId="391"/>
            <ac:spMk id="80" creationId="{BFDD0E52-A196-0C36-A515-7AEB2A3FC1E2}"/>
          </ac:spMkLst>
        </pc:spChg>
        <pc:spChg chg="mod">
          <ac:chgData name="Mattia Zago" userId="868c17f2-5f7b-4625-be92-cbe91090d795" providerId="ADAL" clId="{CEE03CED-EFCF-4239-9F00-1F6D4EA6A9E8}" dt="2024-04-10T07:37:52.784" v="11604"/>
          <ac:spMkLst>
            <pc:docMk/>
            <pc:sldMk cId="1444753341" sldId="391"/>
            <ac:spMk id="81" creationId="{2E40BC8A-B8D8-2DB4-F6D2-739AC71B0DE6}"/>
          </ac:spMkLst>
        </pc:spChg>
        <pc:spChg chg="mod">
          <ac:chgData name="Mattia Zago" userId="868c17f2-5f7b-4625-be92-cbe91090d795" providerId="ADAL" clId="{CEE03CED-EFCF-4239-9F00-1F6D4EA6A9E8}" dt="2024-04-10T07:37:52.784" v="11604"/>
          <ac:spMkLst>
            <pc:docMk/>
            <pc:sldMk cId="1444753341" sldId="391"/>
            <ac:spMk id="97" creationId="{78D9B6B0-63E4-B445-9326-A097210E8AEA}"/>
          </ac:spMkLst>
        </pc:spChg>
        <pc:spChg chg="del">
          <ac:chgData name="Mattia Zago" userId="868c17f2-5f7b-4625-be92-cbe91090d795" providerId="ADAL" clId="{CEE03CED-EFCF-4239-9F00-1F6D4EA6A9E8}" dt="2024-04-10T07:37:52.387" v="11603" actId="478"/>
          <ac:spMkLst>
            <pc:docMk/>
            <pc:sldMk cId="1444753341" sldId="391"/>
            <ac:spMk id="104" creationId="{E4FE96A6-1A22-D630-23AD-F15862D7C2DA}"/>
          </ac:spMkLst>
        </pc:spChg>
        <pc:spChg chg="del">
          <ac:chgData name="Mattia Zago" userId="868c17f2-5f7b-4625-be92-cbe91090d795" providerId="ADAL" clId="{CEE03CED-EFCF-4239-9F00-1F6D4EA6A9E8}" dt="2024-04-10T07:37:52.387" v="11603" actId="478"/>
          <ac:spMkLst>
            <pc:docMk/>
            <pc:sldMk cId="1444753341" sldId="391"/>
            <ac:spMk id="107" creationId="{19B56B1F-6BD4-C3E2-D5DB-ACE95571EDAF}"/>
          </ac:spMkLst>
        </pc:spChg>
        <pc:spChg chg="del">
          <ac:chgData name="Mattia Zago" userId="868c17f2-5f7b-4625-be92-cbe91090d795" providerId="ADAL" clId="{CEE03CED-EFCF-4239-9F00-1F6D4EA6A9E8}" dt="2024-04-10T07:37:52.387" v="11603" actId="478"/>
          <ac:spMkLst>
            <pc:docMk/>
            <pc:sldMk cId="1444753341" sldId="391"/>
            <ac:spMk id="110" creationId="{132A47AB-84BA-74AB-B1BC-D97B0B9E5217}"/>
          </ac:spMkLst>
        </pc:spChg>
        <pc:spChg chg="del">
          <ac:chgData name="Mattia Zago" userId="868c17f2-5f7b-4625-be92-cbe91090d795" providerId="ADAL" clId="{CEE03CED-EFCF-4239-9F00-1F6D4EA6A9E8}" dt="2024-04-10T07:37:52.387" v="11603" actId="478"/>
          <ac:spMkLst>
            <pc:docMk/>
            <pc:sldMk cId="1444753341" sldId="391"/>
            <ac:spMk id="117" creationId="{382177A1-5624-2E65-4011-8A4FDEB0BE37}"/>
          </ac:spMkLst>
        </pc:spChg>
        <pc:grpChg chg="add mod">
          <ac:chgData name="Mattia Zago" userId="868c17f2-5f7b-4625-be92-cbe91090d795" providerId="ADAL" clId="{CEE03CED-EFCF-4239-9F00-1F6D4EA6A9E8}" dt="2024-04-10T07:37:52.784" v="11604"/>
          <ac:grpSpMkLst>
            <pc:docMk/>
            <pc:sldMk cId="1444753341" sldId="391"/>
            <ac:grpSpMk id="12" creationId="{139D11C5-5223-104B-97A1-7F47DFC70A63}"/>
          </ac:grpSpMkLst>
        </pc:grpChg>
        <pc:grpChg chg="mod">
          <ac:chgData name="Mattia Zago" userId="868c17f2-5f7b-4625-be92-cbe91090d795" providerId="ADAL" clId="{CEE03CED-EFCF-4239-9F00-1F6D4EA6A9E8}" dt="2024-04-10T07:37:52.784" v="11604"/>
          <ac:grpSpMkLst>
            <pc:docMk/>
            <pc:sldMk cId="1444753341" sldId="391"/>
            <ac:grpSpMk id="73" creationId="{BF7FDE4D-0E79-895B-5212-5188D672DD6F}"/>
          </ac:grpSpMkLst>
        </pc:grpChg>
        <pc:grpChg chg="del">
          <ac:chgData name="Mattia Zago" userId="868c17f2-5f7b-4625-be92-cbe91090d795" providerId="ADAL" clId="{CEE03CED-EFCF-4239-9F00-1F6D4EA6A9E8}" dt="2024-04-10T07:37:52.387" v="11603" actId="478"/>
          <ac:grpSpMkLst>
            <pc:docMk/>
            <pc:sldMk cId="1444753341" sldId="391"/>
            <ac:grpSpMk id="118" creationId="{24BF3E6C-B12C-6FDC-9358-26E9922D3963}"/>
          </ac:grpSpMkLst>
        </pc:grpChg>
        <pc:picChg chg="add mod">
          <ac:chgData name="Mattia Zago" userId="868c17f2-5f7b-4625-be92-cbe91090d795" providerId="ADAL" clId="{CEE03CED-EFCF-4239-9F00-1F6D4EA6A9E8}" dt="2024-04-10T07:26:21.970" v="11514" actId="1076"/>
          <ac:picMkLst>
            <pc:docMk/>
            <pc:sldMk cId="1444753341" sldId="391"/>
            <ac:picMk id="8" creationId="{2F45EC16-9132-6F37-2490-267B4A8ECE73}"/>
          </ac:picMkLst>
        </pc:picChg>
        <pc:picChg chg="mod">
          <ac:chgData name="Mattia Zago" userId="868c17f2-5f7b-4625-be92-cbe91090d795" providerId="ADAL" clId="{CEE03CED-EFCF-4239-9F00-1F6D4EA6A9E8}" dt="2024-04-10T07:37:52.784" v="11604"/>
          <ac:picMkLst>
            <pc:docMk/>
            <pc:sldMk cId="1444753341" sldId="391"/>
            <ac:picMk id="31" creationId="{EC4EF05E-9CB1-E908-9CF0-D721B826B19A}"/>
          </ac:picMkLst>
        </pc:picChg>
        <pc:picChg chg="mod">
          <ac:chgData name="Mattia Zago" userId="868c17f2-5f7b-4625-be92-cbe91090d795" providerId="ADAL" clId="{CEE03CED-EFCF-4239-9F00-1F6D4EA6A9E8}" dt="2024-04-10T07:37:52.784" v="11604"/>
          <ac:picMkLst>
            <pc:docMk/>
            <pc:sldMk cId="1444753341" sldId="391"/>
            <ac:picMk id="33" creationId="{18580B0F-8B55-4B62-E9D0-24794A7EB479}"/>
          </ac:picMkLst>
        </pc:picChg>
        <pc:picChg chg="mod">
          <ac:chgData name="Mattia Zago" userId="868c17f2-5f7b-4625-be92-cbe91090d795" providerId="ADAL" clId="{CEE03CED-EFCF-4239-9F00-1F6D4EA6A9E8}" dt="2024-04-10T07:37:52.784" v="11604"/>
          <ac:picMkLst>
            <pc:docMk/>
            <pc:sldMk cId="1444753341" sldId="391"/>
            <ac:picMk id="41" creationId="{204980D0-F2A1-2189-3A77-D60B4737935F}"/>
          </ac:picMkLst>
        </pc:picChg>
        <pc:picChg chg="mod">
          <ac:chgData name="Mattia Zago" userId="868c17f2-5f7b-4625-be92-cbe91090d795" providerId="ADAL" clId="{CEE03CED-EFCF-4239-9F00-1F6D4EA6A9E8}" dt="2024-04-10T07:37:52.784" v="11604"/>
          <ac:picMkLst>
            <pc:docMk/>
            <pc:sldMk cId="1444753341" sldId="391"/>
            <ac:picMk id="43" creationId="{AA83833F-9FBD-FFF8-64AC-7360674FC0BA}"/>
          </ac:picMkLst>
        </pc:picChg>
        <pc:picChg chg="mod">
          <ac:chgData name="Mattia Zago" userId="868c17f2-5f7b-4625-be92-cbe91090d795" providerId="ADAL" clId="{CEE03CED-EFCF-4239-9F00-1F6D4EA6A9E8}" dt="2024-04-10T07:37:52.784" v="11604"/>
          <ac:picMkLst>
            <pc:docMk/>
            <pc:sldMk cId="1444753341" sldId="391"/>
            <ac:picMk id="49" creationId="{ECEF99E1-5F70-FF55-4467-074747CE597F}"/>
          </ac:picMkLst>
        </pc:picChg>
        <pc:picChg chg="del">
          <ac:chgData name="Mattia Zago" userId="868c17f2-5f7b-4625-be92-cbe91090d795" providerId="ADAL" clId="{CEE03CED-EFCF-4239-9F00-1F6D4EA6A9E8}" dt="2024-04-10T07:37:52.387" v="11603" actId="478"/>
          <ac:picMkLst>
            <pc:docMk/>
            <pc:sldMk cId="1444753341" sldId="391"/>
            <ac:picMk id="68" creationId="{483392FE-2B44-86B1-91D6-5587A1B6C8F3}"/>
          </ac:picMkLst>
        </pc:picChg>
        <pc:picChg chg="del">
          <ac:chgData name="Mattia Zago" userId="868c17f2-5f7b-4625-be92-cbe91090d795" providerId="ADAL" clId="{CEE03CED-EFCF-4239-9F00-1F6D4EA6A9E8}" dt="2024-04-11T14:22:44.538" v="24356" actId="478"/>
          <ac:picMkLst>
            <pc:docMk/>
            <pc:sldMk cId="1444753341" sldId="391"/>
            <ac:picMk id="83" creationId="{F0B3E473-4757-51F4-4B9F-5A7447AC76A7}"/>
          </ac:picMkLst>
        </pc:picChg>
        <pc:picChg chg="del">
          <ac:chgData name="Mattia Zago" userId="868c17f2-5f7b-4625-be92-cbe91090d795" providerId="ADAL" clId="{CEE03CED-EFCF-4239-9F00-1F6D4EA6A9E8}" dt="2024-04-10T07:37:52.387" v="11603" actId="478"/>
          <ac:picMkLst>
            <pc:docMk/>
            <pc:sldMk cId="1444753341" sldId="391"/>
            <ac:picMk id="85" creationId="{A38D12FD-F94D-6549-B285-83843A4918C2}"/>
          </ac:picMkLst>
        </pc:picChg>
        <pc:picChg chg="add mod">
          <ac:chgData name="Mattia Zago" userId="868c17f2-5f7b-4625-be92-cbe91090d795" providerId="ADAL" clId="{CEE03CED-EFCF-4239-9F00-1F6D4EA6A9E8}" dt="2024-04-10T11:12:27.867" v="11939"/>
          <ac:picMkLst>
            <pc:docMk/>
            <pc:sldMk cId="1444753341" sldId="391"/>
            <ac:picMk id="100" creationId="{F051F178-1555-499C-F195-954DEC793B27}"/>
          </ac:picMkLst>
        </pc:picChg>
        <pc:picChg chg="del">
          <ac:chgData name="Mattia Zago" userId="868c17f2-5f7b-4625-be92-cbe91090d795" providerId="ADAL" clId="{CEE03CED-EFCF-4239-9F00-1F6D4EA6A9E8}" dt="2024-04-10T07:37:52.387" v="11603" actId="478"/>
          <ac:picMkLst>
            <pc:docMk/>
            <pc:sldMk cId="1444753341" sldId="391"/>
            <ac:picMk id="105" creationId="{22765746-F18B-A2D4-FDC7-B70FC77BAB62}"/>
          </ac:picMkLst>
        </pc:picChg>
        <pc:picChg chg="del">
          <ac:chgData name="Mattia Zago" userId="868c17f2-5f7b-4625-be92-cbe91090d795" providerId="ADAL" clId="{CEE03CED-EFCF-4239-9F00-1F6D4EA6A9E8}" dt="2024-04-10T07:37:52.387" v="11603" actId="478"/>
          <ac:picMkLst>
            <pc:docMk/>
            <pc:sldMk cId="1444753341" sldId="391"/>
            <ac:picMk id="108" creationId="{3AAE40FB-C806-AFDF-D392-7FDAC643FE20}"/>
          </ac:picMkLst>
        </pc:picChg>
        <pc:picChg chg="del">
          <ac:chgData name="Mattia Zago" userId="868c17f2-5f7b-4625-be92-cbe91090d795" providerId="ADAL" clId="{CEE03CED-EFCF-4239-9F00-1F6D4EA6A9E8}" dt="2024-04-10T07:37:52.387" v="11603" actId="478"/>
          <ac:picMkLst>
            <pc:docMk/>
            <pc:sldMk cId="1444753341" sldId="391"/>
            <ac:picMk id="111" creationId="{79D85CD0-7F27-75A9-028F-7E4F2101BE12}"/>
          </ac:picMkLst>
        </pc:picChg>
        <pc:picChg chg="del">
          <ac:chgData name="Mattia Zago" userId="868c17f2-5f7b-4625-be92-cbe91090d795" providerId="ADAL" clId="{CEE03CED-EFCF-4239-9F00-1F6D4EA6A9E8}" dt="2024-04-10T11:12:27.631" v="11938" actId="478"/>
          <ac:picMkLst>
            <pc:docMk/>
            <pc:sldMk cId="1444753341" sldId="391"/>
            <ac:picMk id="136" creationId="{5996E1FA-B7A1-7FB9-CBDF-40061B3834EA}"/>
          </ac:picMkLst>
        </pc:picChg>
        <pc:cxnChg chg="add mod">
          <ac:chgData name="Mattia Zago" userId="868c17f2-5f7b-4625-be92-cbe91090d795" providerId="ADAL" clId="{CEE03CED-EFCF-4239-9F00-1F6D4EA6A9E8}" dt="2024-04-10T07:26:25.706" v="11515" actId="14100"/>
          <ac:cxnSpMkLst>
            <pc:docMk/>
            <pc:sldMk cId="1444753341" sldId="391"/>
            <ac:cxnSpMk id="6" creationId="{7CD26D79-2C0D-F268-368B-FAB96EDAF101}"/>
          </ac:cxnSpMkLst>
        </pc:cxnChg>
        <pc:cxnChg chg="mod">
          <ac:chgData name="Mattia Zago" userId="868c17f2-5f7b-4625-be92-cbe91090d795" providerId="ADAL" clId="{CEE03CED-EFCF-4239-9F00-1F6D4EA6A9E8}" dt="2024-04-10T07:37:52.784" v="11604"/>
          <ac:cxnSpMkLst>
            <pc:docMk/>
            <pc:sldMk cId="1444753341" sldId="391"/>
            <ac:cxnSpMk id="16" creationId="{F05BF9F2-D465-C4BF-CB63-2A448AAD11CA}"/>
          </ac:cxnSpMkLst>
        </pc:cxnChg>
        <pc:cxnChg chg="mod">
          <ac:chgData name="Mattia Zago" userId="868c17f2-5f7b-4625-be92-cbe91090d795" providerId="ADAL" clId="{CEE03CED-EFCF-4239-9F00-1F6D4EA6A9E8}" dt="2024-04-10T07:37:52.784" v="11604"/>
          <ac:cxnSpMkLst>
            <pc:docMk/>
            <pc:sldMk cId="1444753341" sldId="391"/>
            <ac:cxnSpMk id="17" creationId="{8F1E5F61-0806-D90E-B484-886CE3F63EBF}"/>
          </ac:cxnSpMkLst>
        </pc:cxnChg>
        <pc:cxnChg chg="mod">
          <ac:chgData name="Mattia Zago" userId="868c17f2-5f7b-4625-be92-cbe91090d795" providerId="ADAL" clId="{CEE03CED-EFCF-4239-9F00-1F6D4EA6A9E8}" dt="2024-04-10T07:37:52.784" v="11604"/>
          <ac:cxnSpMkLst>
            <pc:docMk/>
            <pc:sldMk cId="1444753341" sldId="391"/>
            <ac:cxnSpMk id="20" creationId="{6B44AC9A-407D-3F97-DF52-06D32C0F7034}"/>
          </ac:cxnSpMkLst>
        </pc:cxnChg>
        <pc:cxnChg chg="mod">
          <ac:chgData name="Mattia Zago" userId="868c17f2-5f7b-4625-be92-cbe91090d795" providerId="ADAL" clId="{CEE03CED-EFCF-4239-9F00-1F6D4EA6A9E8}" dt="2024-04-10T07:37:52.784" v="11604"/>
          <ac:cxnSpMkLst>
            <pc:docMk/>
            <pc:sldMk cId="1444753341" sldId="391"/>
            <ac:cxnSpMk id="21" creationId="{44A1AF10-74D4-CFCD-2DF9-CAD6B49CB671}"/>
          </ac:cxnSpMkLst>
        </pc:cxnChg>
        <pc:cxnChg chg="mod">
          <ac:chgData name="Mattia Zago" userId="868c17f2-5f7b-4625-be92-cbe91090d795" providerId="ADAL" clId="{CEE03CED-EFCF-4239-9F00-1F6D4EA6A9E8}" dt="2024-04-10T07:37:52.784" v="11604"/>
          <ac:cxnSpMkLst>
            <pc:docMk/>
            <pc:sldMk cId="1444753341" sldId="391"/>
            <ac:cxnSpMk id="24" creationId="{2F645E38-4392-BEEA-0422-A317267FF2CB}"/>
          </ac:cxnSpMkLst>
        </pc:cxnChg>
        <pc:cxnChg chg="mod">
          <ac:chgData name="Mattia Zago" userId="868c17f2-5f7b-4625-be92-cbe91090d795" providerId="ADAL" clId="{CEE03CED-EFCF-4239-9F00-1F6D4EA6A9E8}" dt="2024-04-10T07:37:52.784" v="11604"/>
          <ac:cxnSpMkLst>
            <pc:docMk/>
            <pc:sldMk cId="1444753341" sldId="391"/>
            <ac:cxnSpMk id="28" creationId="{D662D4CA-CA6B-6A65-659D-992D63100E79}"/>
          </ac:cxnSpMkLst>
        </pc:cxnChg>
        <pc:cxnChg chg="mod">
          <ac:chgData name="Mattia Zago" userId="868c17f2-5f7b-4625-be92-cbe91090d795" providerId="ADAL" clId="{CEE03CED-EFCF-4239-9F00-1F6D4EA6A9E8}" dt="2024-04-10T07:37:52.784" v="11604"/>
          <ac:cxnSpMkLst>
            <pc:docMk/>
            <pc:sldMk cId="1444753341" sldId="391"/>
            <ac:cxnSpMk id="34" creationId="{FD58D799-DFF0-398E-B96B-B1BD804CC357}"/>
          </ac:cxnSpMkLst>
        </pc:cxnChg>
        <pc:cxnChg chg="mod">
          <ac:chgData name="Mattia Zago" userId="868c17f2-5f7b-4625-be92-cbe91090d795" providerId="ADAL" clId="{CEE03CED-EFCF-4239-9F00-1F6D4EA6A9E8}" dt="2024-04-10T07:37:52.784" v="11604"/>
          <ac:cxnSpMkLst>
            <pc:docMk/>
            <pc:sldMk cId="1444753341" sldId="391"/>
            <ac:cxnSpMk id="35" creationId="{8AEA719D-A86F-CC73-05EA-4813512456F6}"/>
          </ac:cxnSpMkLst>
        </pc:cxnChg>
        <pc:cxnChg chg="mod">
          <ac:chgData name="Mattia Zago" userId="868c17f2-5f7b-4625-be92-cbe91090d795" providerId="ADAL" clId="{CEE03CED-EFCF-4239-9F00-1F6D4EA6A9E8}" dt="2024-04-10T07:37:52.784" v="11604"/>
          <ac:cxnSpMkLst>
            <pc:docMk/>
            <pc:sldMk cId="1444753341" sldId="391"/>
            <ac:cxnSpMk id="36" creationId="{398B33DC-64C1-D50A-827F-7E5862ED343E}"/>
          </ac:cxnSpMkLst>
        </pc:cxnChg>
        <pc:cxnChg chg="mod">
          <ac:chgData name="Mattia Zago" userId="868c17f2-5f7b-4625-be92-cbe91090d795" providerId="ADAL" clId="{CEE03CED-EFCF-4239-9F00-1F6D4EA6A9E8}" dt="2024-04-10T07:37:52.784" v="11604"/>
          <ac:cxnSpMkLst>
            <pc:docMk/>
            <pc:sldMk cId="1444753341" sldId="391"/>
            <ac:cxnSpMk id="37" creationId="{47E43839-E997-320C-FE89-4C28C441DC87}"/>
          </ac:cxnSpMkLst>
        </pc:cxnChg>
        <pc:cxnChg chg="mod">
          <ac:chgData name="Mattia Zago" userId="868c17f2-5f7b-4625-be92-cbe91090d795" providerId="ADAL" clId="{CEE03CED-EFCF-4239-9F00-1F6D4EA6A9E8}" dt="2024-04-10T07:37:52.784" v="11604"/>
          <ac:cxnSpMkLst>
            <pc:docMk/>
            <pc:sldMk cId="1444753341" sldId="391"/>
            <ac:cxnSpMk id="38" creationId="{255C53B5-4B73-1775-959F-E31F474F69B9}"/>
          </ac:cxnSpMkLst>
        </pc:cxnChg>
        <pc:cxnChg chg="mod">
          <ac:chgData name="Mattia Zago" userId="868c17f2-5f7b-4625-be92-cbe91090d795" providerId="ADAL" clId="{CEE03CED-EFCF-4239-9F00-1F6D4EA6A9E8}" dt="2024-04-10T07:37:52.784" v="11604"/>
          <ac:cxnSpMkLst>
            <pc:docMk/>
            <pc:sldMk cId="1444753341" sldId="391"/>
            <ac:cxnSpMk id="39" creationId="{3A05666B-15F1-F5B7-54A1-C08AD262BBEF}"/>
          </ac:cxnSpMkLst>
        </pc:cxnChg>
        <pc:cxnChg chg="mod">
          <ac:chgData name="Mattia Zago" userId="868c17f2-5f7b-4625-be92-cbe91090d795" providerId="ADAL" clId="{CEE03CED-EFCF-4239-9F00-1F6D4EA6A9E8}" dt="2024-04-10T07:37:52.784" v="11604"/>
          <ac:cxnSpMkLst>
            <pc:docMk/>
            <pc:sldMk cId="1444753341" sldId="391"/>
            <ac:cxnSpMk id="50" creationId="{0278D238-82C5-A733-42EB-9D531909BF9A}"/>
          </ac:cxnSpMkLst>
        </pc:cxnChg>
        <pc:cxnChg chg="del">
          <ac:chgData name="Mattia Zago" userId="868c17f2-5f7b-4625-be92-cbe91090d795" providerId="ADAL" clId="{CEE03CED-EFCF-4239-9F00-1F6D4EA6A9E8}" dt="2024-04-10T07:37:52.387" v="11603" actId="478"/>
          <ac:cxnSpMkLst>
            <pc:docMk/>
            <pc:sldMk cId="1444753341" sldId="391"/>
            <ac:cxnSpMk id="51" creationId="{A70D528E-5FCE-7A9A-0DF7-F32848EEA6AC}"/>
          </ac:cxnSpMkLst>
        </pc:cxnChg>
        <pc:cxnChg chg="del">
          <ac:chgData name="Mattia Zago" userId="868c17f2-5f7b-4625-be92-cbe91090d795" providerId="ADAL" clId="{CEE03CED-EFCF-4239-9F00-1F6D4EA6A9E8}" dt="2024-04-10T07:37:52.387" v="11603" actId="478"/>
          <ac:cxnSpMkLst>
            <pc:docMk/>
            <pc:sldMk cId="1444753341" sldId="391"/>
            <ac:cxnSpMk id="52" creationId="{9DB6A5E5-07FA-ACD0-EF10-D071F71278D2}"/>
          </ac:cxnSpMkLst>
        </pc:cxnChg>
        <pc:cxnChg chg="mod">
          <ac:chgData name="Mattia Zago" userId="868c17f2-5f7b-4625-be92-cbe91090d795" providerId="ADAL" clId="{CEE03CED-EFCF-4239-9F00-1F6D4EA6A9E8}" dt="2024-04-10T07:37:52.784" v="11604"/>
          <ac:cxnSpMkLst>
            <pc:docMk/>
            <pc:sldMk cId="1444753341" sldId="391"/>
            <ac:cxnSpMk id="53" creationId="{FC8234D9-50AD-D219-702D-774239037061}"/>
          </ac:cxnSpMkLst>
        </pc:cxnChg>
        <pc:cxnChg chg="mod">
          <ac:chgData name="Mattia Zago" userId="868c17f2-5f7b-4625-be92-cbe91090d795" providerId="ADAL" clId="{CEE03CED-EFCF-4239-9F00-1F6D4EA6A9E8}" dt="2024-04-10T07:37:52.784" v="11604"/>
          <ac:cxnSpMkLst>
            <pc:docMk/>
            <pc:sldMk cId="1444753341" sldId="391"/>
            <ac:cxnSpMk id="54" creationId="{3ACCCAD0-5216-8C48-B77A-CCE76C0DDA9A}"/>
          </ac:cxnSpMkLst>
        </pc:cxnChg>
        <pc:cxnChg chg="del">
          <ac:chgData name="Mattia Zago" userId="868c17f2-5f7b-4625-be92-cbe91090d795" providerId="ADAL" clId="{CEE03CED-EFCF-4239-9F00-1F6D4EA6A9E8}" dt="2024-04-10T07:37:52.387" v="11603" actId="478"/>
          <ac:cxnSpMkLst>
            <pc:docMk/>
            <pc:sldMk cId="1444753341" sldId="391"/>
            <ac:cxnSpMk id="57" creationId="{098E7A48-EF51-231E-9F71-8AD4A0101F39}"/>
          </ac:cxnSpMkLst>
        </pc:cxnChg>
        <pc:cxnChg chg="del">
          <ac:chgData name="Mattia Zago" userId="868c17f2-5f7b-4625-be92-cbe91090d795" providerId="ADAL" clId="{CEE03CED-EFCF-4239-9F00-1F6D4EA6A9E8}" dt="2024-04-10T07:37:52.387" v="11603" actId="478"/>
          <ac:cxnSpMkLst>
            <pc:docMk/>
            <pc:sldMk cId="1444753341" sldId="391"/>
            <ac:cxnSpMk id="58" creationId="{5CF1B862-7B3A-716C-9B0E-88D3D669493E}"/>
          </ac:cxnSpMkLst>
        </pc:cxnChg>
        <pc:cxnChg chg="del">
          <ac:chgData name="Mattia Zago" userId="868c17f2-5f7b-4625-be92-cbe91090d795" providerId="ADAL" clId="{CEE03CED-EFCF-4239-9F00-1F6D4EA6A9E8}" dt="2024-04-10T07:37:52.387" v="11603" actId="478"/>
          <ac:cxnSpMkLst>
            <pc:docMk/>
            <pc:sldMk cId="1444753341" sldId="391"/>
            <ac:cxnSpMk id="61" creationId="{896C6B2A-6D7A-CEE4-F133-1E9D6D285B9C}"/>
          </ac:cxnSpMkLst>
        </pc:cxnChg>
        <pc:cxnChg chg="del">
          <ac:chgData name="Mattia Zago" userId="868c17f2-5f7b-4625-be92-cbe91090d795" providerId="ADAL" clId="{CEE03CED-EFCF-4239-9F00-1F6D4EA6A9E8}" dt="2024-04-10T07:37:52.387" v="11603" actId="478"/>
          <ac:cxnSpMkLst>
            <pc:docMk/>
            <pc:sldMk cId="1444753341" sldId="391"/>
            <ac:cxnSpMk id="65" creationId="{5813243A-94E8-C305-20BA-C0D7DCFE62B5}"/>
          </ac:cxnSpMkLst>
        </pc:cxnChg>
        <pc:cxnChg chg="mod">
          <ac:chgData name="Mattia Zago" userId="868c17f2-5f7b-4625-be92-cbe91090d795" providerId="ADAL" clId="{CEE03CED-EFCF-4239-9F00-1F6D4EA6A9E8}" dt="2024-04-10T07:37:52.784" v="11604"/>
          <ac:cxnSpMkLst>
            <pc:docMk/>
            <pc:sldMk cId="1444753341" sldId="391"/>
            <ac:cxnSpMk id="70" creationId="{1869D1DB-C9FB-11C8-5C17-5B1DD69C9999}"/>
          </ac:cxnSpMkLst>
        </pc:cxnChg>
        <pc:cxnChg chg="mod">
          <ac:chgData name="Mattia Zago" userId="868c17f2-5f7b-4625-be92-cbe91090d795" providerId="ADAL" clId="{CEE03CED-EFCF-4239-9F00-1F6D4EA6A9E8}" dt="2024-04-10T07:37:52.784" v="11604"/>
          <ac:cxnSpMkLst>
            <pc:docMk/>
            <pc:sldMk cId="1444753341" sldId="391"/>
            <ac:cxnSpMk id="71" creationId="{3B8F4838-10EC-1D73-4C9F-1EF4AAABDA39}"/>
          </ac:cxnSpMkLst>
        </pc:cxnChg>
        <pc:cxnChg chg="mod">
          <ac:chgData name="Mattia Zago" userId="868c17f2-5f7b-4625-be92-cbe91090d795" providerId="ADAL" clId="{CEE03CED-EFCF-4239-9F00-1F6D4EA6A9E8}" dt="2024-04-10T07:37:52.784" v="11604"/>
          <ac:cxnSpMkLst>
            <pc:docMk/>
            <pc:sldMk cId="1444753341" sldId="391"/>
            <ac:cxnSpMk id="74" creationId="{046B42DC-F74C-CA47-CBF4-1C9479846E84}"/>
          </ac:cxnSpMkLst>
        </pc:cxnChg>
        <pc:cxnChg chg="mod">
          <ac:chgData name="Mattia Zago" userId="868c17f2-5f7b-4625-be92-cbe91090d795" providerId="ADAL" clId="{CEE03CED-EFCF-4239-9F00-1F6D4EA6A9E8}" dt="2024-04-10T07:37:52.784" v="11604"/>
          <ac:cxnSpMkLst>
            <pc:docMk/>
            <pc:sldMk cId="1444753341" sldId="391"/>
            <ac:cxnSpMk id="77" creationId="{173DC544-1F6C-873E-8C9F-156A915E62A8}"/>
          </ac:cxnSpMkLst>
        </pc:cxnChg>
        <pc:cxnChg chg="mod">
          <ac:chgData name="Mattia Zago" userId="868c17f2-5f7b-4625-be92-cbe91090d795" providerId="ADAL" clId="{CEE03CED-EFCF-4239-9F00-1F6D4EA6A9E8}" dt="2024-04-10T07:37:52.784" v="11604"/>
          <ac:cxnSpMkLst>
            <pc:docMk/>
            <pc:sldMk cId="1444753341" sldId="391"/>
            <ac:cxnSpMk id="82" creationId="{84B1532A-4C4E-466E-BF52-3D2D274ED0F7}"/>
          </ac:cxnSpMkLst>
        </pc:cxnChg>
        <pc:cxnChg chg="mod">
          <ac:chgData name="Mattia Zago" userId="868c17f2-5f7b-4625-be92-cbe91090d795" providerId="ADAL" clId="{CEE03CED-EFCF-4239-9F00-1F6D4EA6A9E8}" dt="2024-04-10T07:37:52.784" v="11604"/>
          <ac:cxnSpMkLst>
            <pc:docMk/>
            <pc:sldMk cId="1444753341" sldId="391"/>
            <ac:cxnSpMk id="84" creationId="{EF6F63E2-1755-7931-EF96-068FCF37249F}"/>
          </ac:cxnSpMkLst>
        </pc:cxnChg>
        <pc:cxnChg chg="mod">
          <ac:chgData name="Mattia Zago" userId="868c17f2-5f7b-4625-be92-cbe91090d795" providerId="ADAL" clId="{CEE03CED-EFCF-4239-9F00-1F6D4EA6A9E8}" dt="2024-04-10T07:37:52.784" v="11604"/>
          <ac:cxnSpMkLst>
            <pc:docMk/>
            <pc:sldMk cId="1444753341" sldId="391"/>
            <ac:cxnSpMk id="86" creationId="{7E7FC3EE-2E68-AE31-BFFE-92B365E41F42}"/>
          </ac:cxnSpMkLst>
        </pc:cxnChg>
        <pc:cxnChg chg="del">
          <ac:chgData name="Mattia Zago" userId="868c17f2-5f7b-4625-be92-cbe91090d795" providerId="ADAL" clId="{CEE03CED-EFCF-4239-9F00-1F6D4EA6A9E8}" dt="2024-04-10T07:37:52.387" v="11603" actId="478"/>
          <ac:cxnSpMkLst>
            <pc:docMk/>
            <pc:sldMk cId="1444753341" sldId="391"/>
            <ac:cxnSpMk id="87" creationId="{10248B90-4C4E-7FB9-40AC-60846085C20E}"/>
          </ac:cxnSpMkLst>
        </pc:cxnChg>
        <pc:cxnChg chg="del">
          <ac:chgData name="Mattia Zago" userId="868c17f2-5f7b-4625-be92-cbe91090d795" providerId="ADAL" clId="{CEE03CED-EFCF-4239-9F00-1F6D4EA6A9E8}" dt="2024-04-10T07:37:52.387" v="11603" actId="478"/>
          <ac:cxnSpMkLst>
            <pc:docMk/>
            <pc:sldMk cId="1444753341" sldId="391"/>
            <ac:cxnSpMk id="88" creationId="{7C1713A7-8A0B-A014-62EF-1EFE9E00290E}"/>
          </ac:cxnSpMkLst>
        </pc:cxnChg>
        <pc:cxnChg chg="mod">
          <ac:chgData name="Mattia Zago" userId="868c17f2-5f7b-4625-be92-cbe91090d795" providerId="ADAL" clId="{CEE03CED-EFCF-4239-9F00-1F6D4EA6A9E8}" dt="2024-04-10T07:37:52.784" v="11604"/>
          <ac:cxnSpMkLst>
            <pc:docMk/>
            <pc:sldMk cId="1444753341" sldId="391"/>
            <ac:cxnSpMk id="89" creationId="{7C01A17D-C8C9-C5F6-874E-5C77814E7DEC}"/>
          </ac:cxnSpMkLst>
        </pc:cxnChg>
        <pc:cxnChg chg="mod">
          <ac:chgData name="Mattia Zago" userId="868c17f2-5f7b-4625-be92-cbe91090d795" providerId="ADAL" clId="{CEE03CED-EFCF-4239-9F00-1F6D4EA6A9E8}" dt="2024-04-10T07:37:52.784" v="11604"/>
          <ac:cxnSpMkLst>
            <pc:docMk/>
            <pc:sldMk cId="1444753341" sldId="391"/>
            <ac:cxnSpMk id="90" creationId="{D82406D5-9F4E-B288-C119-3C3CB0296D20}"/>
          </ac:cxnSpMkLst>
        </pc:cxnChg>
        <pc:cxnChg chg="del">
          <ac:chgData name="Mattia Zago" userId="868c17f2-5f7b-4625-be92-cbe91090d795" providerId="ADAL" clId="{CEE03CED-EFCF-4239-9F00-1F6D4EA6A9E8}" dt="2024-04-10T07:37:52.387" v="11603" actId="478"/>
          <ac:cxnSpMkLst>
            <pc:docMk/>
            <pc:sldMk cId="1444753341" sldId="391"/>
            <ac:cxnSpMk id="95" creationId="{F4AE923A-6F1D-43AE-92DD-DB6498CB3A7D}"/>
          </ac:cxnSpMkLst>
        </pc:cxnChg>
        <pc:cxnChg chg="mod">
          <ac:chgData name="Mattia Zago" userId="868c17f2-5f7b-4625-be92-cbe91090d795" providerId="ADAL" clId="{CEE03CED-EFCF-4239-9F00-1F6D4EA6A9E8}" dt="2024-04-10T07:37:52.784" v="11604"/>
          <ac:cxnSpMkLst>
            <pc:docMk/>
            <pc:sldMk cId="1444753341" sldId="391"/>
            <ac:cxnSpMk id="98" creationId="{A156CF49-A3DD-F71F-9A9C-432E96C8ED7B}"/>
          </ac:cxnSpMkLst>
        </pc:cxnChg>
        <pc:cxnChg chg="del">
          <ac:chgData name="Mattia Zago" userId="868c17f2-5f7b-4625-be92-cbe91090d795" providerId="ADAL" clId="{CEE03CED-EFCF-4239-9F00-1F6D4EA6A9E8}" dt="2024-04-10T07:37:52.387" v="11603" actId="478"/>
          <ac:cxnSpMkLst>
            <pc:docMk/>
            <pc:sldMk cId="1444753341" sldId="391"/>
            <ac:cxnSpMk id="99" creationId="{CCFF357A-0F47-6898-21B6-8D3E4E70632E}"/>
          </ac:cxnSpMkLst>
        </pc:cxnChg>
        <pc:cxnChg chg="del">
          <ac:chgData name="Mattia Zago" userId="868c17f2-5f7b-4625-be92-cbe91090d795" providerId="ADAL" clId="{CEE03CED-EFCF-4239-9F00-1F6D4EA6A9E8}" dt="2024-04-10T07:37:52.387" v="11603" actId="478"/>
          <ac:cxnSpMkLst>
            <pc:docMk/>
            <pc:sldMk cId="1444753341" sldId="391"/>
            <ac:cxnSpMk id="102" creationId="{A457AC64-23AB-FF84-F236-80E2FB067E06}"/>
          </ac:cxnSpMkLst>
        </pc:cxnChg>
        <pc:cxnChg chg="del">
          <ac:chgData name="Mattia Zago" userId="868c17f2-5f7b-4625-be92-cbe91090d795" providerId="ADAL" clId="{CEE03CED-EFCF-4239-9F00-1F6D4EA6A9E8}" dt="2024-04-10T07:37:52.387" v="11603" actId="478"/>
          <ac:cxnSpMkLst>
            <pc:docMk/>
            <pc:sldMk cId="1444753341" sldId="391"/>
            <ac:cxnSpMk id="103" creationId="{5CC42920-6CF9-E72D-2645-EAC9737DE87F}"/>
          </ac:cxnSpMkLst>
        </pc:cxnChg>
        <pc:cxnChg chg="del">
          <ac:chgData name="Mattia Zago" userId="868c17f2-5f7b-4625-be92-cbe91090d795" providerId="ADAL" clId="{CEE03CED-EFCF-4239-9F00-1F6D4EA6A9E8}" dt="2024-04-10T07:37:52.387" v="11603" actId="478"/>
          <ac:cxnSpMkLst>
            <pc:docMk/>
            <pc:sldMk cId="1444753341" sldId="391"/>
            <ac:cxnSpMk id="112" creationId="{6F1FDD20-2D7B-EC7C-3264-A20DDA0F444F}"/>
          </ac:cxnSpMkLst>
        </pc:cxnChg>
        <pc:cxnChg chg="del">
          <ac:chgData name="Mattia Zago" userId="868c17f2-5f7b-4625-be92-cbe91090d795" providerId="ADAL" clId="{CEE03CED-EFCF-4239-9F00-1F6D4EA6A9E8}" dt="2024-04-10T07:37:52.387" v="11603" actId="478"/>
          <ac:cxnSpMkLst>
            <pc:docMk/>
            <pc:sldMk cId="1444753341" sldId="391"/>
            <ac:cxnSpMk id="113" creationId="{070BF2E8-D42A-DD3E-2774-8936637E7EBB}"/>
          </ac:cxnSpMkLst>
        </pc:cxnChg>
        <pc:cxnChg chg="del">
          <ac:chgData name="Mattia Zago" userId="868c17f2-5f7b-4625-be92-cbe91090d795" providerId="ADAL" clId="{CEE03CED-EFCF-4239-9F00-1F6D4EA6A9E8}" dt="2024-04-10T07:37:52.387" v="11603" actId="478"/>
          <ac:cxnSpMkLst>
            <pc:docMk/>
            <pc:sldMk cId="1444753341" sldId="391"/>
            <ac:cxnSpMk id="114" creationId="{C5FC88A2-D1F6-1D7E-128C-785E38D5A78A}"/>
          </ac:cxnSpMkLst>
        </pc:cxnChg>
        <pc:cxnChg chg="del">
          <ac:chgData name="Mattia Zago" userId="868c17f2-5f7b-4625-be92-cbe91090d795" providerId="ADAL" clId="{CEE03CED-EFCF-4239-9F00-1F6D4EA6A9E8}" dt="2024-04-10T07:37:52.387" v="11603" actId="478"/>
          <ac:cxnSpMkLst>
            <pc:docMk/>
            <pc:sldMk cId="1444753341" sldId="391"/>
            <ac:cxnSpMk id="115" creationId="{9032EF94-E28B-9684-B03E-6E0DB543FF1A}"/>
          </ac:cxnSpMkLst>
        </pc:cxnChg>
        <pc:cxnChg chg="del">
          <ac:chgData name="Mattia Zago" userId="868c17f2-5f7b-4625-be92-cbe91090d795" providerId="ADAL" clId="{CEE03CED-EFCF-4239-9F00-1F6D4EA6A9E8}" dt="2024-04-10T07:37:52.387" v="11603" actId="478"/>
          <ac:cxnSpMkLst>
            <pc:docMk/>
            <pc:sldMk cId="1444753341" sldId="391"/>
            <ac:cxnSpMk id="116" creationId="{D74E6085-9970-96E5-B5C4-426C2DFF56F7}"/>
          </ac:cxnSpMkLst>
        </pc:cxnChg>
        <pc:cxnChg chg="del">
          <ac:chgData name="Mattia Zago" userId="868c17f2-5f7b-4625-be92-cbe91090d795" providerId="ADAL" clId="{CEE03CED-EFCF-4239-9F00-1F6D4EA6A9E8}" dt="2024-04-10T07:37:52.387" v="11603" actId="478"/>
          <ac:cxnSpMkLst>
            <pc:docMk/>
            <pc:sldMk cId="1444753341" sldId="391"/>
            <ac:cxnSpMk id="133" creationId="{7371A6DD-BAB7-8F1C-1D7B-0A778658B2B0}"/>
          </ac:cxnSpMkLst>
        </pc:cxnChg>
      </pc:sldChg>
      <pc:sldChg chg="addSp delSp modSp add mod">
        <pc:chgData name="Mattia Zago" userId="868c17f2-5f7b-4625-be92-cbe91090d795" providerId="ADAL" clId="{CEE03CED-EFCF-4239-9F00-1F6D4EA6A9E8}" dt="2024-04-11T14:22:45.522" v="24357" actId="478"/>
        <pc:sldMkLst>
          <pc:docMk/>
          <pc:sldMk cId="3870782972" sldId="392"/>
        </pc:sldMkLst>
        <pc:spChg chg="add mod">
          <ac:chgData name="Mattia Zago" userId="868c17f2-5f7b-4625-be92-cbe91090d795" providerId="ADAL" clId="{CEE03CED-EFCF-4239-9F00-1F6D4EA6A9E8}" dt="2024-04-10T07:26:55.545" v="11520"/>
          <ac:spMkLst>
            <pc:docMk/>
            <pc:sldMk cId="3870782972" sldId="392"/>
            <ac:spMk id="7" creationId="{FA7F1A39-B6F5-EF8E-938B-498AD261CC90}"/>
          </ac:spMkLst>
        </pc:spChg>
        <pc:spChg chg="del">
          <ac:chgData name="Mattia Zago" userId="868c17f2-5f7b-4625-be92-cbe91090d795" providerId="ADAL" clId="{CEE03CED-EFCF-4239-9F00-1F6D4EA6A9E8}" dt="2024-04-10T07:37:57.813" v="11605" actId="478"/>
          <ac:spMkLst>
            <pc:docMk/>
            <pc:sldMk cId="3870782972" sldId="392"/>
            <ac:spMk id="10" creationId="{96BA18E9-ECE8-F581-2F04-B19743FFA959}"/>
          </ac:spMkLst>
        </pc:spChg>
        <pc:spChg chg="del">
          <ac:chgData name="Mattia Zago" userId="868c17f2-5f7b-4625-be92-cbe91090d795" providerId="ADAL" clId="{CEE03CED-EFCF-4239-9F00-1F6D4EA6A9E8}" dt="2024-04-10T07:37:57.813" v="11605" actId="478"/>
          <ac:spMkLst>
            <pc:docMk/>
            <pc:sldMk cId="3870782972" sldId="392"/>
            <ac:spMk id="11" creationId="{A3027A22-5447-7589-72F4-7278128C99E7}"/>
          </ac:spMkLst>
        </pc:spChg>
        <pc:spChg chg="mod">
          <ac:chgData name="Mattia Zago" userId="868c17f2-5f7b-4625-be92-cbe91090d795" providerId="ADAL" clId="{CEE03CED-EFCF-4239-9F00-1F6D4EA6A9E8}" dt="2024-04-10T07:37:58.498" v="11606"/>
          <ac:spMkLst>
            <pc:docMk/>
            <pc:sldMk cId="3870782972" sldId="392"/>
            <ac:spMk id="28" creationId="{5B49B25D-B39D-CC1A-71E2-E700E1341141}"/>
          </ac:spMkLst>
        </pc:spChg>
        <pc:spChg chg="mod">
          <ac:chgData name="Mattia Zago" userId="868c17f2-5f7b-4625-be92-cbe91090d795" providerId="ADAL" clId="{CEE03CED-EFCF-4239-9F00-1F6D4EA6A9E8}" dt="2024-04-10T07:37:58.498" v="11606"/>
          <ac:spMkLst>
            <pc:docMk/>
            <pc:sldMk cId="3870782972" sldId="392"/>
            <ac:spMk id="29" creationId="{4A1D75E1-E2C8-21D1-30C7-9E6F0948BAA3}"/>
          </ac:spMkLst>
        </pc:spChg>
        <pc:spChg chg="mod">
          <ac:chgData name="Mattia Zago" userId="868c17f2-5f7b-4625-be92-cbe91090d795" providerId="ADAL" clId="{CEE03CED-EFCF-4239-9F00-1F6D4EA6A9E8}" dt="2024-04-10T07:37:58.498" v="11606"/>
          <ac:spMkLst>
            <pc:docMk/>
            <pc:sldMk cId="3870782972" sldId="392"/>
            <ac:spMk id="30" creationId="{B8686821-7321-784A-12DF-3F7795459DB8}"/>
          </ac:spMkLst>
        </pc:spChg>
        <pc:spChg chg="mod">
          <ac:chgData name="Mattia Zago" userId="868c17f2-5f7b-4625-be92-cbe91090d795" providerId="ADAL" clId="{CEE03CED-EFCF-4239-9F00-1F6D4EA6A9E8}" dt="2024-04-10T07:37:58.498" v="11606"/>
          <ac:spMkLst>
            <pc:docMk/>
            <pc:sldMk cId="3870782972" sldId="392"/>
            <ac:spMk id="33" creationId="{FFFACBD5-13D5-B1B4-0489-C01B9B08AA5D}"/>
          </ac:spMkLst>
        </pc:spChg>
        <pc:spChg chg="mod">
          <ac:chgData name="Mattia Zago" userId="868c17f2-5f7b-4625-be92-cbe91090d795" providerId="ADAL" clId="{CEE03CED-EFCF-4239-9F00-1F6D4EA6A9E8}" dt="2024-04-10T07:37:58.498" v="11606"/>
          <ac:spMkLst>
            <pc:docMk/>
            <pc:sldMk cId="3870782972" sldId="392"/>
            <ac:spMk id="34" creationId="{675A893B-4415-142A-41BA-2EF61C7B8CE5}"/>
          </ac:spMkLst>
        </pc:spChg>
        <pc:spChg chg="mod">
          <ac:chgData name="Mattia Zago" userId="868c17f2-5f7b-4625-be92-cbe91090d795" providerId="ADAL" clId="{CEE03CED-EFCF-4239-9F00-1F6D4EA6A9E8}" dt="2024-04-10T07:37:58.498" v="11606"/>
          <ac:spMkLst>
            <pc:docMk/>
            <pc:sldMk cId="3870782972" sldId="392"/>
            <ac:spMk id="37" creationId="{6E5B9696-D316-7C25-30C1-143F4745DBE4}"/>
          </ac:spMkLst>
        </pc:spChg>
        <pc:spChg chg="mod">
          <ac:chgData name="Mattia Zago" userId="868c17f2-5f7b-4625-be92-cbe91090d795" providerId="ADAL" clId="{CEE03CED-EFCF-4239-9F00-1F6D4EA6A9E8}" dt="2024-04-10T07:37:58.498" v="11606"/>
          <ac:spMkLst>
            <pc:docMk/>
            <pc:sldMk cId="3870782972" sldId="392"/>
            <ac:spMk id="38" creationId="{09E24239-F767-F67B-01CE-64BB34AACF03}"/>
          </ac:spMkLst>
        </pc:spChg>
        <pc:spChg chg="mod">
          <ac:chgData name="Mattia Zago" userId="868c17f2-5f7b-4625-be92-cbe91090d795" providerId="ADAL" clId="{CEE03CED-EFCF-4239-9F00-1F6D4EA6A9E8}" dt="2024-04-10T07:37:58.498" v="11606"/>
          <ac:spMkLst>
            <pc:docMk/>
            <pc:sldMk cId="3870782972" sldId="392"/>
            <ac:spMk id="40" creationId="{4E24A9AB-857B-C0E6-5205-406C14892A67}"/>
          </ac:spMkLst>
        </pc:spChg>
        <pc:spChg chg="mod">
          <ac:chgData name="Mattia Zago" userId="868c17f2-5f7b-4625-be92-cbe91090d795" providerId="ADAL" clId="{CEE03CED-EFCF-4239-9F00-1F6D4EA6A9E8}" dt="2024-04-10T07:37:58.498" v="11606"/>
          <ac:spMkLst>
            <pc:docMk/>
            <pc:sldMk cId="3870782972" sldId="392"/>
            <ac:spMk id="41" creationId="{E12F1F6E-AA0F-6CCE-312C-18F1617CF52B}"/>
          </ac:spMkLst>
        </pc:spChg>
        <pc:spChg chg="mod">
          <ac:chgData name="Mattia Zago" userId="868c17f2-5f7b-4625-be92-cbe91090d795" providerId="ADAL" clId="{CEE03CED-EFCF-4239-9F00-1F6D4EA6A9E8}" dt="2024-04-10T07:37:58.498" v="11606"/>
          <ac:spMkLst>
            <pc:docMk/>
            <pc:sldMk cId="3870782972" sldId="392"/>
            <ac:spMk id="42" creationId="{996873AB-CE9B-8ECD-40AC-1442C358562A}"/>
          </ac:spMkLst>
        </pc:spChg>
        <pc:spChg chg="mod">
          <ac:chgData name="Mattia Zago" userId="868c17f2-5f7b-4625-be92-cbe91090d795" providerId="ADAL" clId="{CEE03CED-EFCF-4239-9F00-1F6D4EA6A9E8}" dt="2024-04-10T07:37:58.498" v="11606"/>
          <ac:spMkLst>
            <pc:docMk/>
            <pc:sldMk cId="3870782972" sldId="392"/>
            <ac:spMk id="44" creationId="{E331667C-7E72-F754-7C48-618D28641E41}"/>
          </ac:spMkLst>
        </pc:spChg>
        <pc:spChg chg="del">
          <ac:chgData name="Mattia Zago" userId="868c17f2-5f7b-4625-be92-cbe91090d795" providerId="ADAL" clId="{CEE03CED-EFCF-4239-9F00-1F6D4EA6A9E8}" dt="2024-04-10T07:37:57.813" v="11605" actId="478"/>
          <ac:spMkLst>
            <pc:docMk/>
            <pc:sldMk cId="3870782972" sldId="392"/>
            <ac:spMk id="45" creationId="{FE9224FD-0D04-A702-F120-AD8D3717351A}"/>
          </ac:spMkLst>
        </pc:spChg>
        <pc:spChg chg="mod">
          <ac:chgData name="Mattia Zago" userId="868c17f2-5f7b-4625-be92-cbe91090d795" providerId="ADAL" clId="{CEE03CED-EFCF-4239-9F00-1F6D4EA6A9E8}" dt="2024-04-10T07:37:58.498" v="11606"/>
          <ac:spMkLst>
            <pc:docMk/>
            <pc:sldMk cId="3870782972" sldId="392"/>
            <ac:spMk id="49" creationId="{9CB1DDCA-D7F2-81F5-F798-FAC3BC5F0493}"/>
          </ac:spMkLst>
        </pc:spChg>
        <pc:spChg chg="mod">
          <ac:chgData name="Mattia Zago" userId="868c17f2-5f7b-4625-be92-cbe91090d795" providerId="ADAL" clId="{CEE03CED-EFCF-4239-9F00-1F6D4EA6A9E8}" dt="2024-04-10T07:37:58.498" v="11606"/>
          <ac:spMkLst>
            <pc:docMk/>
            <pc:sldMk cId="3870782972" sldId="392"/>
            <ac:spMk id="53" creationId="{21826026-6FA0-5AC4-7D84-20E40F577E85}"/>
          </ac:spMkLst>
        </pc:spChg>
        <pc:spChg chg="del">
          <ac:chgData name="Mattia Zago" userId="868c17f2-5f7b-4625-be92-cbe91090d795" providerId="ADAL" clId="{CEE03CED-EFCF-4239-9F00-1F6D4EA6A9E8}" dt="2024-04-10T07:37:57.813" v="11605" actId="478"/>
          <ac:spMkLst>
            <pc:docMk/>
            <pc:sldMk cId="3870782972" sldId="392"/>
            <ac:spMk id="55" creationId="{61F00035-3B37-D181-A798-D6B7DCF492AB}"/>
          </ac:spMkLst>
        </pc:spChg>
        <pc:spChg chg="del">
          <ac:chgData name="Mattia Zago" userId="868c17f2-5f7b-4625-be92-cbe91090d795" providerId="ADAL" clId="{CEE03CED-EFCF-4239-9F00-1F6D4EA6A9E8}" dt="2024-04-10T07:37:57.813" v="11605" actId="478"/>
          <ac:spMkLst>
            <pc:docMk/>
            <pc:sldMk cId="3870782972" sldId="392"/>
            <ac:spMk id="56" creationId="{CA698CED-F956-F249-2A2E-EDD24F4CD165}"/>
          </ac:spMkLst>
        </pc:spChg>
        <pc:spChg chg="del">
          <ac:chgData name="Mattia Zago" userId="868c17f2-5f7b-4625-be92-cbe91090d795" providerId="ADAL" clId="{CEE03CED-EFCF-4239-9F00-1F6D4EA6A9E8}" dt="2024-04-10T07:37:57.813" v="11605" actId="478"/>
          <ac:spMkLst>
            <pc:docMk/>
            <pc:sldMk cId="3870782972" sldId="392"/>
            <ac:spMk id="59" creationId="{03B7921C-6D20-9767-96BF-2F759F1BB4AD}"/>
          </ac:spMkLst>
        </pc:spChg>
        <pc:spChg chg="del">
          <ac:chgData name="Mattia Zago" userId="868c17f2-5f7b-4625-be92-cbe91090d795" providerId="ADAL" clId="{CEE03CED-EFCF-4239-9F00-1F6D4EA6A9E8}" dt="2024-04-10T07:37:57.813" v="11605" actId="478"/>
          <ac:spMkLst>
            <pc:docMk/>
            <pc:sldMk cId="3870782972" sldId="392"/>
            <ac:spMk id="60" creationId="{48D68547-CA6E-7F8D-208F-94DDDEDD5656}"/>
          </ac:spMkLst>
        </pc:spChg>
        <pc:spChg chg="del">
          <ac:chgData name="Mattia Zago" userId="868c17f2-5f7b-4625-be92-cbe91090d795" providerId="ADAL" clId="{CEE03CED-EFCF-4239-9F00-1F6D4EA6A9E8}" dt="2024-04-10T07:37:57.813" v="11605" actId="478"/>
          <ac:spMkLst>
            <pc:docMk/>
            <pc:sldMk cId="3870782972" sldId="392"/>
            <ac:spMk id="62" creationId="{6757A321-D0E7-C3E6-7797-3C0032D55378}"/>
          </ac:spMkLst>
        </pc:spChg>
        <pc:spChg chg="del">
          <ac:chgData name="Mattia Zago" userId="868c17f2-5f7b-4625-be92-cbe91090d795" providerId="ADAL" clId="{CEE03CED-EFCF-4239-9F00-1F6D4EA6A9E8}" dt="2024-04-10T07:37:57.813" v="11605" actId="478"/>
          <ac:spMkLst>
            <pc:docMk/>
            <pc:sldMk cId="3870782972" sldId="392"/>
            <ac:spMk id="63" creationId="{3C239A40-59EA-3BFA-7608-C56E28C6A136}"/>
          </ac:spMkLst>
        </pc:spChg>
        <pc:spChg chg="del">
          <ac:chgData name="Mattia Zago" userId="868c17f2-5f7b-4625-be92-cbe91090d795" providerId="ADAL" clId="{CEE03CED-EFCF-4239-9F00-1F6D4EA6A9E8}" dt="2024-04-10T07:37:57.813" v="11605" actId="478"/>
          <ac:spMkLst>
            <pc:docMk/>
            <pc:sldMk cId="3870782972" sldId="392"/>
            <ac:spMk id="64" creationId="{7788AAE6-8C90-DA36-4967-30C2037BFF0C}"/>
          </ac:spMkLst>
        </pc:spChg>
        <pc:spChg chg="del">
          <ac:chgData name="Mattia Zago" userId="868c17f2-5f7b-4625-be92-cbe91090d795" providerId="ADAL" clId="{CEE03CED-EFCF-4239-9F00-1F6D4EA6A9E8}" dt="2024-04-10T07:37:57.813" v="11605" actId="478"/>
          <ac:spMkLst>
            <pc:docMk/>
            <pc:sldMk cId="3870782972" sldId="392"/>
            <ac:spMk id="66" creationId="{3F3859E9-FC52-A236-9A5E-EC110F247167}"/>
          </ac:spMkLst>
        </pc:spChg>
        <pc:spChg chg="del">
          <ac:chgData name="Mattia Zago" userId="868c17f2-5f7b-4625-be92-cbe91090d795" providerId="ADAL" clId="{CEE03CED-EFCF-4239-9F00-1F6D4EA6A9E8}" dt="2024-04-10T07:37:57.813" v="11605" actId="478"/>
          <ac:spMkLst>
            <pc:docMk/>
            <pc:sldMk cId="3870782972" sldId="392"/>
            <ac:spMk id="67" creationId="{AF93E97C-600E-4DEB-B385-E27BB7569B73}"/>
          </ac:spMkLst>
        </pc:spChg>
        <pc:spChg chg="del">
          <ac:chgData name="Mattia Zago" userId="868c17f2-5f7b-4625-be92-cbe91090d795" providerId="ADAL" clId="{CEE03CED-EFCF-4239-9F00-1F6D4EA6A9E8}" dt="2024-04-10T07:37:57.813" v="11605" actId="478"/>
          <ac:spMkLst>
            <pc:docMk/>
            <pc:sldMk cId="3870782972" sldId="392"/>
            <ac:spMk id="69" creationId="{3DD3F78B-1BA3-EF1B-8B66-17263510FEDF}"/>
          </ac:spMkLst>
        </pc:spChg>
        <pc:spChg chg="mod">
          <ac:chgData name="Mattia Zago" userId="868c17f2-5f7b-4625-be92-cbe91090d795" providerId="ADAL" clId="{CEE03CED-EFCF-4239-9F00-1F6D4EA6A9E8}" dt="2024-04-10T07:37:58.498" v="11606"/>
          <ac:spMkLst>
            <pc:docMk/>
            <pc:sldMk cId="3870782972" sldId="392"/>
            <ac:spMk id="76" creationId="{B2832B4F-2563-BF8D-1C97-470FA5D4B05C}"/>
          </ac:spMkLst>
        </pc:spChg>
        <pc:spChg chg="mod">
          <ac:chgData name="Mattia Zago" userId="868c17f2-5f7b-4625-be92-cbe91090d795" providerId="ADAL" clId="{CEE03CED-EFCF-4239-9F00-1F6D4EA6A9E8}" dt="2024-04-10T07:37:58.498" v="11606"/>
          <ac:spMkLst>
            <pc:docMk/>
            <pc:sldMk cId="3870782972" sldId="392"/>
            <ac:spMk id="78" creationId="{99E8B951-AFCE-8270-4670-2CD4E2314D1D}"/>
          </ac:spMkLst>
        </pc:spChg>
        <pc:spChg chg="mod">
          <ac:chgData name="Mattia Zago" userId="868c17f2-5f7b-4625-be92-cbe91090d795" providerId="ADAL" clId="{CEE03CED-EFCF-4239-9F00-1F6D4EA6A9E8}" dt="2024-04-10T07:37:58.498" v="11606"/>
          <ac:spMkLst>
            <pc:docMk/>
            <pc:sldMk cId="3870782972" sldId="392"/>
            <ac:spMk id="80" creationId="{74FF7231-7570-C7AA-9C89-90CC4EE64DC9}"/>
          </ac:spMkLst>
        </pc:spChg>
        <pc:spChg chg="mod">
          <ac:chgData name="Mattia Zago" userId="868c17f2-5f7b-4625-be92-cbe91090d795" providerId="ADAL" clId="{CEE03CED-EFCF-4239-9F00-1F6D4EA6A9E8}" dt="2024-04-10T07:37:58.498" v="11606"/>
          <ac:spMkLst>
            <pc:docMk/>
            <pc:sldMk cId="3870782972" sldId="392"/>
            <ac:spMk id="97" creationId="{B4D21F66-434F-1616-2338-7D9C0DA14498}"/>
          </ac:spMkLst>
        </pc:spChg>
        <pc:spChg chg="mod">
          <ac:chgData name="Mattia Zago" userId="868c17f2-5f7b-4625-be92-cbe91090d795" providerId="ADAL" clId="{CEE03CED-EFCF-4239-9F00-1F6D4EA6A9E8}" dt="2024-04-10T07:37:58.498" v="11606"/>
          <ac:spMkLst>
            <pc:docMk/>
            <pc:sldMk cId="3870782972" sldId="392"/>
            <ac:spMk id="101" creationId="{90C11219-BF64-8832-9C98-DE83832F26DE}"/>
          </ac:spMkLst>
        </pc:spChg>
        <pc:spChg chg="del">
          <ac:chgData name="Mattia Zago" userId="868c17f2-5f7b-4625-be92-cbe91090d795" providerId="ADAL" clId="{CEE03CED-EFCF-4239-9F00-1F6D4EA6A9E8}" dt="2024-04-10T07:37:57.813" v="11605" actId="478"/>
          <ac:spMkLst>
            <pc:docMk/>
            <pc:sldMk cId="3870782972" sldId="392"/>
            <ac:spMk id="104" creationId="{E4FE96A6-1A22-D630-23AD-F15862D7C2DA}"/>
          </ac:spMkLst>
        </pc:spChg>
        <pc:spChg chg="del">
          <ac:chgData name="Mattia Zago" userId="868c17f2-5f7b-4625-be92-cbe91090d795" providerId="ADAL" clId="{CEE03CED-EFCF-4239-9F00-1F6D4EA6A9E8}" dt="2024-04-10T07:37:57.813" v="11605" actId="478"/>
          <ac:spMkLst>
            <pc:docMk/>
            <pc:sldMk cId="3870782972" sldId="392"/>
            <ac:spMk id="107" creationId="{19B56B1F-6BD4-C3E2-D5DB-ACE95571EDAF}"/>
          </ac:spMkLst>
        </pc:spChg>
        <pc:spChg chg="del">
          <ac:chgData name="Mattia Zago" userId="868c17f2-5f7b-4625-be92-cbe91090d795" providerId="ADAL" clId="{CEE03CED-EFCF-4239-9F00-1F6D4EA6A9E8}" dt="2024-04-10T07:37:57.813" v="11605" actId="478"/>
          <ac:spMkLst>
            <pc:docMk/>
            <pc:sldMk cId="3870782972" sldId="392"/>
            <ac:spMk id="110" creationId="{132A47AB-84BA-74AB-B1BC-D97B0B9E5217}"/>
          </ac:spMkLst>
        </pc:spChg>
        <pc:spChg chg="del">
          <ac:chgData name="Mattia Zago" userId="868c17f2-5f7b-4625-be92-cbe91090d795" providerId="ADAL" clId="{CEE03CED-EFCF-4239-9F00-1F6D4EA6A9E8}" dt="2024-04-10T07:37:57.813" v="11605" actId="478"/>
          <ac:spMkLst>
            <pc:docMk/>
            <pc:sldMk cId="3870782972" sldId="392"/>
            <ac:spMk id="117" creationId="{382177A1-5624-2E65-4011-8A4FDEB0BE37}"/>
          </ac:spMkLst>
        </pc:spChg>
        <pc:spChg chg="mod">
          <ac:chgData name="Mattia Zago" userId="868c17f2-5f7b-4625-be92-cbe91090d795" providerId="ADAL" clId="{CEE03CED-EFCF-4239-9F00-1F6D4EA6A9E8}" dt="2024-04-10T07:37:58.498" v="11606"/>
          <ac:spMkLst>
            <pc:docMk/>
            <pc:sldMk cId="3870782972" sldId="392"/>
            <ac:spMk id="134" creationId="{2E9480AC-8A34-E0E8-2084-7C1579DD1975}"/>
          </ac:spMkLst>
        </pc:spChg>
        <pc:spChg chg="mod">
          <ac:chgData name="Mattia Zago" userId="868c17f2-5f7b-4625-be92-cbe91090d795" providerId="ADAL" clId="{CEE03CED-EFCF-4239-9F00-1F6D4EA6A9E8}" dt="2024-04-10T07:37:58.498" v="11606"/>
          <ac:spMkLst>
            <pc:docMk/>
            <pc:sldMk cId="3870782972" sldId="392"/>
            <ac:spMk id="137" creationId="{32215411-0494-2AE7-11C6-50A7B08A83B8}"/>
          </ac:spMkLst>
        </pc:spChg>
        <pc:spChg chg="mod">
          <ac:chgData name="Mattia Zago" userId="868c17f2-5f7b-4625-be92-cbe91090d795" providerId="ADAL" clId="{CEE03CED-EFCF-4239-9F00-1F6D4EA6A9E8}" dt="2024-04-10T07:37:58.498" v="11606"/>
          <ac:spMkLst>
            <pc:docMk/>
            <pc:sldMk cId="3870782972" sldId="392"/>
            <ac:spMk id="138" creationId="{D971EA97-0D4E-17D8-7583-D88C594A58AA}"/>
          </ac:spMkLst>
        </pc:spChg>
        <pc:spChg chg="mod">
          <ac:chgData name="Mattia Zago" userId="868c17f2-5f7b-4625-be92-cbe91090d795" providerId="ADAL" clId="{CEE03CED-EFCF-4239-9F00-1F6D4EA6A9E8}" dt="2024-04-10T07:37:58.498" v="11606"/>
          <ac:spMkLst>
            <pc:docMk/>
            <pc:sldMk cId="3870782972" sldId="392"/>
            <ac:spMk id="139" creationId="{15953DDF-B7C4-582A-5091-6F1A5D0D7CD5}"/>
          </ac:spMkLst>
        </pc:spChg>
        <pc:spChg chg="mod">
          <ac:chgData name="Mattia Zago" userId="868c17f2-5f7b-4625-be92-cbe91090d795" providerId="ADAL" clId="{CEE03CED-EFCF-4239-9F00-1F6D4EA6A9E8}" dt="2024-04-10T07:37:58.498" v="11606"/>
          <ac:spMkLst>
            <pc:docMk/>
            <pc:sldMk cId="3870782972" sldId="392"/>
            <ac:spMk id="140" creationId="{A1A0D169-50EF-4DB6-666B-3A742659DC64}"/>
          </ac:spMkLst>
        </pc:spChg>
        <pc:spChg chg="mod">
          <ac:chgData name="Mattia Zago" userId="868c17f2-5f7b-4625-be92-cbe91090d795" providerId="ADAL" clId="{CEE03CED-EFCF-4239-9F00-1F6D4EA6A9E8}" dt="2024-04-10T07:37:58.498" v="11606"/>
          <ac:spMkLst>
            <pc:docMk/>
            <pc:sldMk cId="3870782972" sldId="392"/>
            <ac:spMk id="146" creationId="{73933FBE-63E4-ECD5-4035-C2B7B3646008}"/>
          </ac:spMkLst>
        </pc:spChg>
        <pc:grpChg chg="add mod">
          <ac:chgData name="Mattia Zago" userId="868c17f2-5f7b-4625-be92-cbe91090d795" providerId="ADAL" clId="{CEE03CED-EFCF-4239-9F00-1F6D4EA6A9E8}" dt="2024-04-10T07:37:58.498" v="11606"/>
          <ac:grpSpMkLst>
            <pc:docMk/>
            <pc:sldMk cId="3870782972" sldId="392"/>
            <ac:grpSpMk id="27" creationId="{C1D4B21A-FFD9-0143-2DB8-931F494853DF}"/>
          </ac:grpSpMkLst>
        </pc:grpChg>
        <pc:grpChg chg="mod">
          <ac:chgData name="Mattia Zago" userId="868c17f2-5f7b-4625-be92-cbe91090d795" providerId="ADAL" clId="{CEE03CED-EFCF-4239-9F00-1F6D4EA6A9E8}" dt="2024-04-10T07:37:58.498" v="11606"/>
          <ac:grpSpMkLst>
            <pc:docMk/>
            <pc:sldMk cId="3870782972" sldId="392"/>
            <ac:grpSpMk id="98" creationId="{7CA812FC-7BB9-14D6-A868-E1FF2DF9CFF1}"/>
          </ac:grpSpMkLst>
        </pc:grpChg>
        <pc:grpChg chg="del">
          <ac:chgData name="Mattia Zago" userId="868c17f2-5f7b-4625-be92-cbe91090d795" providerId="ADAL" clId="{CEE03CED-EFCF-4239-9F00-1F6D4EA6A9E8}" dt="2024-04-10T07:37:57.813" v="11605" actId="478"/>
          <ac:grpSpMkLst>
            <pc:docMk/>
            <pc:sldMk cId="3870782972" sldId="392"/>
            <ac:grpSpMk id="118" creationId="{24BF3E6C-B12C-6FDC-9358-26E9922D3963}"/>
          </ac:grpSpMkLst>
        </pc:grpChg>
        <pc:picChg chg="mod">
          <ac:chgData name="Mattia Zago" userId="868c17f2-5f7b-4625-be92-cbe91090d795" providerId="ADAL" clId="{CEE03CED-EFCF-4239-9F00-1F6D4EA6A9E8}" dt="2024-04-10T07:27:10.212" v="11522" actId="1076"/>
          <ac:picMkLst>
            <pc:docMk/>
            <pc:sldMk cId="3870782972" sldId="392"/>
            <ac:picMk id="8" creationId="{2F45EC16-9132-6F37-2490-267B4A8ECE73}"/>
          </ac:picMkLst>
        </pc:picChg>
        <pc:picChg chg="mod">
          <ac:chgData name="Mattia Zago" userId="868c17f2-5f7b-4625-be92-cbe91090d795" providerId="ADAL" clId="{CEE03CED-EFCF-4239-9F00-1F6D4EA6A9E8}" dt="2024-04-10T07:37:58.498" v="11606"/>
          <ac:picMkLst>
            <pc:docMk/>
            <pc:sldMk cId="3870782972" sldId="392"/>
            <ac:picMk id="50" creationId="{39712FDA-7344-186E-7DD4-B256749AFA3A}"/>
          </ac:picMkLst>
        </pc:picChg>
        <pc:picChg chg="mod">
          <ac:chgData name="Mattia Zago" userId="868c17f2-5f7b-4625-be92-cbe91090d795" providerId="ADAL" clId="{CEE03CED-EFCF-4239-9F00-1F6D4EA6A9E8}" dt="2024-04-10T07:37:58.498" v="11606"/>
          <ac:picMkLst>
            <pc:docMk/>
            <pc:sldMk cId="3870782972" sldId="392"/>
            <ac:picMk id="54" creationId="{0237E278-2953-4714-184D-54BF22542F12}"/>
          </ac:picMkLst>
        </pc:picChg>
        <pc:picChg chg="del">
          <ac:chgData name="Mattia Zago" userId="868c17f2-5f7b-4625-be92-cbe91090d795" providerId="ADAL" clId="{CEE03CED-EFCF-4239-9F00-1F6D4EA6A9E8}" dt="2024-04-10T07:37:57.813" v="11605" actId="478"/>
          <ac:picMkLst>
            <pc:docMk/>
            <pc:sldMk cId="3870782972" sldId="392"/>
            <ac:picMk id="68" creationId="{483392FE-2B44-86B1-91D6-5587A1B6C8F3}"/>
          </ac:picMkLst>
        </pc:picChg>
        <pc:picChg chg="mod">
          <ac:chgData name="Mattia Zago" userId="868c17f2-5f7b-4625-be92-cbe91090d795" providerId="ADAL" clId="{CEE03CED-EFCF-4239-9F00-1F6D4EA6A9E8}" dt="2024-04-10T07:37:58.498" v="11606"/>
          <ac:picMkLst>
            <pc:docMk/>
            <pc:sldMk cId="3870782972" sldId="392"/>
            <ac:picMk id="77" creationId="{54049860-9BFB-95C5-71BB-BA6C608FCC9E}"/>
          </ac:picMkLst>
        </pc:picChg>
        <pc:picChg chg="mod">
          <ac:chgData name="Mattia Zago" userId="868c17f2-5f7b-4625-be92-cbe91090d795" providerId="ADAL" clId="{CEE03CED-EFCF-4239-9F00-1F6D4EA6A9E8}" dt="2024-04-10T07:37:58.498" v="11606"/>
          <ac:picMkLst>
            <pc:docMk/>
            <pc:sldMk cId="3870782972" sldId="392"/>
            <ac:picMk id="79" creationId="{7399C391-D22D-BAD4-DC9E-761B8A825F9E}"/>
          </ac:picMkLst>
        </pc:picChg>
        <pc:picChg chg="mod">
          <ac:chgData name="Mattia Zago" userId="868c17f2-5f7b-4625-be92-cbe91090d795" providerId="ADAL" clId="{CEE03CED-EFCF-4239-9F00-1F6D4EA6A9E8}" dt="2024-04-10T07:37:58.498" v="11606"/>
          <ac:picMkLst>
            <pc:docMk/>
            <pc:sldMk cId="3870782972" sldId="392"/>
            <ac:picMk id="81" creationId="{8BCB6260-5481-3029-5B22-99F7051EA73A}"/>
          </ac:picMkLst>
        </pc:picChg>
        <pc:picChg chg="del">
          <ac:chgData name="Mattia Zago" userId="868c17f2-5f7b-4625-be92-cbe91090d795" providerId="ADAL" clId="{CEE03CED-EFCF-4239-9F00-1F6D4EA6A9E8}" dt="2024-04-11T14:22:45.522" v="24357" actId="478"/>
          <ac:picMkLst>
            <pc:docMk/>
            <pc:sldMk cId="3870782972" sldId="392"/>
            <ac:picMk id="83" creationId="{F0B3E473-4757-51F4-4B9F-5A7447AC76A7}"/>
          </ac:picMkLst>
        </pc:picChg>
        <pc:picChg chg="del">
          <ac:chgData name="Mattia Zago" userId="868c17f2-5f7b-4625-be92-cbe91090d795" providerId="ADAL" clId="{CEE03CED-EFCF-4239-9F00-1F6D4EA6A9E8}" dt="2024-04-10T07:37:57.813" v="11605" actId="478"/>
          <ac:picMkLst>
            <pc:docMk/>
            <pc:sldMk cId="3870782972" sldId="392"/>
            <ac:picMk id="85" creationId="{A38D12FD-F94D-6549-B285-83843A4918C2}"/>
          </ac:picMkLst>
        </pc:picChg>
        <pc:picChg chg="del">
          <ac:chgData name="Mattia Zago" userId="868c17f2-5f7b-4625-be92-cbe91090d795" providerId="ADAL" clId="{CEE03CED-EFCF-4239-9F00-1F6D4EA6A9E8}" dt="2024-04-10T07:37:57.813" v="11605" actId="478"/>
          <ac:picMkLst>
            <pc:docMk/>
            <pc:sldMk cId="3870782972" sldId="392"/>
            <ac:picMk id="105" creationId="{22765746-F18B-A2D4-FDC7-B70FC77BAB62}"/>
          </ac:picMkLst>
        </pc:picChg>
        <pc:picChg chg="del">
          <ac:chgData name="Mattia Zago" userId="868c17f2-5f7b-4625-be92-cbe91090d795" providerId="ADAL" clId="{CEE03CED-EFCF-4239-9F00-1F6D4EA6A9E8}" dt="2024-04-10T07:37:57.813" v="11605" actId="478"/>
          <ac:picMkLst>
            <pc:docMk/>
            <pc:sldMk cId="3870782972" sldId="392"/>
            <ac:picMk id="108" creationId="{3AAE40FB-C806-AFDF-D392-7FDAC643FE20}"/>
          </ac:picMkLst>
        </pc:picChg>
        <pc:picChg chg="del">
          <ac:chgData name="Mattia Zago" userId="868c17f2-5f7b-4625-be92-cbe91090d795" providerId="ADAL" clId="{CEE03CED-EFCF-4239-9F00-1F6D4EA6A9E8}" dt="2024-04-10T07:37:57.813" v="11605" actId="478"/>
          <ac:picMkLst>
            <pc:docMk/>
            <pc:sldMk cId="3870782972" sldId="392"/>
            <ac:picMk id="111" creationId="{79D85CD0-7F27-75A9-028F-7E4F2101BE12}"/>
          </ac:picMkLst>
        </pc:picChg>
        <pc:picChg chg="del">
          <ac:chgData name="Mattia Zago" userId="868c17f2-5f7b-4625-be92-cbe91090d795" providerId="ADAL" clId="{CEE03CED-EFCF-4239-9F00-1F6D4EA6A9E8}" dt="2024-04-10T11:11:35.297" v="11917" actId="478"/>
          <ac:picMkLst>
            <pc:docMk/>
            <pc:sldMk cId="3870782972" sldId="392"/>
            <ac:picMk id="136" creationId="{5996E1FA-B7A1-7FB9-CBDF-40061B3834EA}"/>
          </ac:picMkLst>
        </pc:picChg>
        <pc:picChg chg="add del mod">
          <ac:chgData name="Mattia Zago" userId="868c17f2-5f7b-4625-be92-cbe91090d795" providerId="ADAL" clId="{CEE03CED-EFCF-4239-9F00-1F6D4EA6A9E8}" dt="2024-04-10T11:11:41.079" v="11920" actId="478"/>
          <ac:picMkLst>
            <pc:docMk/>
            <pc:sldMk cId="3870782972" sldId="392"/>
            <ac:picMk id="148" creationId="{EF050B76-C90E-52AC-9D93-F10B4D025524}"/>
          </ac:picMkLst>
        </pc:picChg>
        <pc:cxnChg chg="del">
          <ac:chgData name="Mattia Zago" userId="868c17f2-5f7b-4625-be92-cbe91090d795" providerId="ADAL" clId="{CEE03CED-EFCF-4239-9F00-1F6D4EA6A9E8}" dt="2024-04-10T07:26:47.712" v="11519" actId="478"/>
          <ac:cxnSpMkLst>
            <pc:docMk/>
            <pc:sldMk cId="3870782972" sldId="392"/>
            <ac:cxnSpMk id="6" creationId="{7CD26D79-2C0D-F268-368B-FAB96EDAF101}"/>
          </ac:cxnSpMkLst>
        </pc:cxnChg>
        <pc:cxnChg chg="add mod">
          <ac:chgData name="Mattia Zago" userId="868c17f2-5f7b-4625-be92-cbe91090d795" providerId="ADAL" clId="{CEE03CED-EFCF-4239-9F00-1F6D4EA6A9E8}" dt="2024-04-10T07:26:55.545" v="11520"/>
          <ac:cxnSpMkLst>
            <pc:docMk/>
            <pc:sldMk cId="3870782972" sldId="392"/>
            <ac:cxnSpMk id="9" creationId="{6A8140A0-DC2F-B691-0BDF-9689E1962572}"/>
          </ac:cxnSpMkLst>
        </pc:cxnChg>
        <pc:cxnChg chg="add mod">
          <ac:chgData name="Mattia Zago" userId="868c17f2-5f7b-4625-be92-cbe91090d795" providerId="ADAL" clId="{CEE03CED-EFCF-4239-9F00-1F6D4EA6A9E8}" dt="2024-04-10T07:27:43.086" v="11533" actId="14100"/>
          <ac:cxnSpMkLst>
            <pc:docMk/>
            <pc:sldMk cId="3870782972" sldId="392"/>
            <ac:cxnSpMk id="13" creationId="{1215BE4B-32BC-34AD-97C3-480A3DC1B10A}"/>
          </ac:cxnSpMkLst>
        </pc:cxnChg>
        <pc:cxnChg chg="add mod">
          <ac:chgData name="Mattia Zago" userId="868c17f2-5f7b-4625-be92-cbe91090d795" providerId="ADAL" clId="{CEE03CED-EFCF-4239-9F00-1F6D4EA6A9E8}" dt="2024-04-10T07:27:30.090" v="11528" actId="14100"/>
          <ac:cxnSpMkLst>
            <pc:docMk/>
            <pc:sldMk cId="3870782972" sldId="392"/>
            <ac:cxnSpMk id="15" creationId="{4228A59B-C9D6-1C9B-1D94-F6AE687B4977}"/>
          </ac:cxnSpMkLst>
        </pc:cxnChg>
        <pc:cxnChg chg="add mod">
          <ac:chgData name="Mattia Zago" userId="868c17f2-5f7b-4625-be92-cbe91090d795" providerId="ADAL" clId="{CEE03CED-EFCF-4239-9F00-1F6D4EA6A9E8}" dt="2024-04-10T07:27:38.207" v="11531" actId="14100"/>
          <ac:cxnSpMkLst>
            <pc:docMk/>
            <pc:sldMk cId="3870782972" sldId="392"/>
            <ac:cxnSpMk id="19" creationId="{6BC1FDA8-1B07-3BF2-01F2-F43E88A2D157}"/>
          </ac:cxnSpMkLst>
        </pc:cxnChg>
        <pc:cxnChg chg="add mod">
          <ac:chgData name="Mattia Zago" userId="868c17f2-5f7b-4625-be92-cbe91090d795" providerId="ADAL" clId="{CEE03CED-EFCF-4239-9F00-1F6D4EA6A9E8}" dt="2024-04-10T07:27:49.992" v="11536" actId="14100"/>
          <ac:cxnSpMkLst>
            <pc:docMk/>
            <pc:sldMk cId="3870782972" sldId="392"/>
            <ac:cxnSpMk id="24" creationId="{45CB6247-5E8E-F93E-B0CA-E9A070D96D85}"/>
          </ac:cxnSpMkLst>
        </pc:cxnChg>
        <pc:cxnChg chg="mod">
          <ac:chgData name="Mattia Zago" userId="868c17f2-5f7b-4625-be92-cbe91090d795" providerId="ADAL" clId="{CEE03CED-EFCF-4239-9F00-1F6D4EA6A9E8}" dt="2024-04-10T07:37:58.498" v="11606"/>
          <ac:cxnSpMkLst>
            <pc:docMk/>
            <pc:sldMk cId="3870782972" sldId="392"/>
            <ac:cxnSpMk id="31" creationId="{2EB8AC1F-B81C-033C-9137-C7230E0534A5}"/>
          </ac:cxnSpMkLst>
        </pc:cxnChg>
        <pc:cxnChg chg="mod">
          <ac:chgData name="Mattia Zago" userId="868c17f2-5f7b-4625-be92-cbe91090d795" providerId="ADAL" clId="{CEE03CED-EFCF-4239-9F00-1F6D4EA6A9E8}" dt="2024-04-10T07:37:58.498" v="11606"/>
          <ac:cxnSpMkLst>
            <pc:docMk/>
            <pc:sldMk cId="3870782972" sldId="392"/>
            <ac:cxnSpMk id="32" creationId="{9AFCE498-DE72-A487-AD45-014D3629B83A}"/>
          </ac:cxnSpMkLst>
        </pc:cxnChg>
        <pc:cxnChg chg="mod">
          <ac:chgData name="Mattia Zago" userId="868c17f2-5f7b-4625-be92-cbe91090d795" providerId="ADAL" clId="{CEE03CED-EFCF-4239-9F00-1F6D4EA6A9E8}" dt="2024-04-10T07:37:58.498" v="11606"/>
          <ac:cxnSpMkLst>
            <pc:docMk/>
            <pc:sldMk cId="3870782972" sldId="392"/>
            <ac:cxnSpMk id="35" creationId="{B128D920-67DC-540F-042C-0E302A009E23}"/>
          </ac:cxnSpMkLst>
        </pc:cxnChg>
        <pc:cxnChg chg="mod">
          <ac:chgData name="Mattia Zago" userId="868c17f2-5f7b-4625-be92-cbe91090d795" providerId="ADAL" clId="{CEE03CED-EFCF-4239-9F00-1F6D4EA6A9E8}" dt="2024-04-10T07:37:58.498" v="11606"/>
          <ac:cxnSpMkLst>
            <pc:docMk/>
            <pc:sldMk cId="3870782972" sldId="392"/>
            <ac:cxnSpMk id="36" creationId="{895EBE3D-0704-6997-E327-00CA41DB5FF9}"/>
          </ac:cxnSpMkLst>
        </pc:cxnChg>
        <pc:cxnChg chg="mod">
          <ac:chgData name="Mattia Zago" userId="868c17f2-5f7b-4625-be92-cbe91090d795" providerId="ADAL" clId="{CEE03CED-EFCF-4239-9F00-1F6D4EA6A9E8}" dt="2024-04-10T07:37:58.498" v="11606"/>
          <ac:cxnSpMkLst>
            <pc:docMk/>
            <pc:sldMk cId="3870782972" sldId="392"/>
            <ac:cxnSpMk id="39" creationId="{CB5396ED-CEA1-4E59-9789-C3B6396CE300}"/>
          </ac:cxnSpMkLst>
        </pc:cxnChg>
        <pc:cxnChg chg="mod">
          <ac:chgData name="Mattia Zago" userId="868c17f2-5f7b-4625-be92-cbe91090d795" providerId="ADAL" clId="{CEE03CED-EFCF-4239-9F00-1F6D4EA6A9E8}" dt="2024-04-10T07:37:58.498" v="11606"/>
          <ac:cxnSpMkLst>
            <pc:docMk/>
            <pc:sldMk cId="3870782972" sldId="392"/>
            <ac:cxnSpMk id="43" creationId="{4EA2EC8B-B6F9-9982-70AA-4E13001AF582}"/>
          </ac:cxnSpMkLst>
        </pc:cxnChg>
        <pc:cxnChg chg="del">
          <ac:chgData name="Mattia Zago" userId="868c17f2-5f7b-4625-be92-cbe91090d795" providerId="ADAL" clId="{CEE03CED-EFCF-4239-9F00-1F6D4EA6A9E8}" dt="2024-04-10T07:37:57.813" v="11605" actId="478"/>
          <ac:cxnSpMkLst>
            <pc:docMk/>
            <pc:sldMk cId="3870782972" sldId="392"/>
            <ac:cxnSpMk id="51" creationId="{A70D528E-5FCE-7A9A-0DF7-F32848EEA6AC}"/>
          </ac:cxnSpMkLst>
        </pc:cxnChg>
        <pc:cxnChg chg="del">
          <ac:chgData name="Mattia Zago" userId="868c17f2-5f7b-4625-be92-cbe91090d795" providerId="ADAL" clId="{CEE03CED-EFCF-4239-9F00-1F6D4EA6A9E8}" dt="2024-04-10T07:37:57.813" v="11605" actId="478"/>
          <ac:cxnSpMkLst>
            <pc:docMk/>
            <pc:sldMk cId="3870782972" sldId="392"/>
            <ac:cxnSpMk id="52" creationId="{9DB6A5E5-07FA-ACD0-EF10-D071F71278D2}"/>
          </ac:cxnSpMkLst>
        </pc:cxnChg>
        <pc:cxnChg chg="del">
          <ac:chgData name="Mattia Zago" userId="868c17f2-5f7b-4625-be92-cbe91090d795" providerId="ADAL" clId="{CEE03CED-EFCF-4239-9F00-1F6D4EA6A9E8}" dt="2024-04-10T07:37:57.813" v="11605" actId="478"/>
          <ac:cxnSpMkLst>
            <pc:docMk/>
            <pc:sldMk cId="3870782972" sldId="392"/>
            <ac:cxnSpMk id="57" creationId="{098E7A48-EF51-231E-9F71-8AD4A0101F39}"/>
          </ac:cxnSpMkLst>
        </pc:cxnChg>
        <pc:cxnChg chg="del">
          <ac:chgData name="Mattia Zago" userId="868c17f2-5f7b-4625-be92-cbe91090d795" providerId="ADAL" clId="{CEE03CED-EFCF-4239-9F00-1F6D4EA6A9E8}" dt="2024-04-10T07:37:57.813" v="11605" actId="478"/>
          <ac:cxnSpMkLst>
            <pc:docMk/>
            <pc:sldMk cId="3870782972" sldId="392"/>
            <ac:cxnSpMk id="58" creationId="{5CF1B862-7B3A-716C-9B0E-88D3D669493E}"/>
          </ac:cxnSpMkLst>
        </pc:cxnChg>
        <pc:cxnChg chg="del">
          <ac:chgData name="Mattia Zago" userId="868c17f2-5f7b-4625-be92-cbe91090d795" providerId="ADAL" clId="{CEE03CED-EFCF-4239-9F00-1F6D4EA6A9E8}" dt="2024-04-10T07:37:57.813" v="11605" actId="478"/>
          <ac:cxnSpMkLst>
            <pc:docMk/>
            <pc:sldMk cId="3870782972" sldId="392"/>
            <ac:cxnSpMk id="61" creationId="{896C6B2A-6D7A-CEE4-F133-1E9D6D285B9C}"/>
          </ac:cxnSpMkLst>
        </pc:cxnChg>
        <pc:cxnChg chg="del">
          <ac:chgData name="Mattia Zago" userId="868c17f2-5f7b-4625-be92-cbe91090d795" providerId="ADAL" clId="{CEE03CED-EFCF-4239-9F00-1F6D4EA6A9E8}" dt="2024-04-10T07:37:57.813" v="11605" actId="478"/>
          <ac:cxnSpMkLst>
            <pc:docMk/>
            <pc:sldMk cId="3870782972" sldId="392"/>
            <ac:cxnSpMk id="65" creationId="{5813243A-94E8-C305-20BA-C0D7DCFE62B5}"/>
          </ac:cxnSpMkLst>
        </pc:cxnChg>
        <pc:cxnChg chg="mod">
          <ac:chgData name="Mattia Zago" userId="868c17f2-5f7b-4625-be92-cbe91090d795" providerId="ADAL" clId="{CEE03CED-EFCF-4239-9F00-1F6D4EA6A9E8}" dt="2024-04-10T07:37:58.498" v="11606"/>
          <ac:cxnSpMkLst>
            <pc:docMk/>
            <pc:sldMk cId="3870782972" sldId="392"/>
            <ac:cxnSpMk id="70" creationId="{0653857D-A455-5EE5-5223-CDD51ED29A40}"/>
          </ac:cxnSpMkLst>
        </pc:cxnChg>
        <pc:cxnChg chg="mod">
          <ac:chgData name="Mattia Zago" userId="868c17f2-5f7b-4625-be92-cbe91090d795" providerId="ADAL" clId="{CEE03CED-EFCF-4239-9F00-1F6D4EA6A9E8}" dt="2024-04-10T07:37:58.498" v="11606"/>
          <ac:cxnSpMkLst>
            <pc:docMk/>
            <pc:sldMk cId="3870782972" sldId="392"/>
            <ac:cxnSpMk id="71" creationId="{127F3566-F63C-1433-BC95-C916805234B9}"/>
          </ac:cxnSpMkLst>
        </pc:cxnChg>
        <pc:cxnChg chg="mod">
          <ac:chgData name="Mattia Zago" userId="868c17f2-5f7b-4625-be92-cbe91090d795" providerId="ADAL" clId="{CEE03CED-EFCF-4239-9F00-1F6D4EA6A9E8}" dt="2024-04-10T07:37:58.498" v="11606"/>
          <ac:cxnSpMkLst>
            <pc:docMk/>
            <pc:sldMk cId="3870782972" sldId="392"/>
            <ac:cxnSpMk id="72" creationId="{94CDEA63-0324-FEC6-2770-4BF3DFD8B7BB}"/>
          </ac:cxnSpMkLst>
        </pc:cxnChg>
        <pc:cxnChg chg="mod">
          <ac:chgData name="Mattia Zago" userId="868c17f2-5f7b-4625-be92-cbe91090d795" providerId="ADAL" clId="{CEE03CED-EFCF-4239-9F00-1F6D4EA6A9E8}" dt="2024-04-10T07:37:58.498" v="11606"/>
          <ac:cxnSpMkLst>
            <pc:docMk/>
            <pc:sldMk cId="3870782972" sldId="392"/>
            <ac:cxnSpMk id="73" creationId="{80341D04-C5F3-5A6B-6582-1085CF1DC59A}"/>
          </ac:cxnSpMkLst>
        </pc:cxnChg>
        <pc:cxnChg chg="mod">
          <ac:chgData name="Mattia Zago" userId="868c17f2-5f7b-4625-be92-cbe91090d795" providerId="ADAL" clId="{CEE03CED-EFCF-4239-9F00-1F6D4EA6A9E8}" dt="2024-04-10T07:37:58.498" v="11606"/>
          <ac:cxnSpMkLst>
            <pc:docMk/>
            <pc:sldMk cId="3870782972" sldId="392"/>
            <ac:cxnSpMk id="74" creationId="{70517148-64E3-3AFC-20FB-9A0B1F460CD5}"/>
          </ac:cxnSpMkLst>
        </pc:cxnChg>
        <pc:cxnChg chg="mod">
          <ac:chgData name="Mattia Zago" userId="868c17f2-5f7b-4625-be92-cbe91090d795" providerId="ADAL" clId="{CEE03CED-EFCF-4239-9F00-1F6D4EA6A9E8}" dt="2024-04-10T07:37:58.498" v="11606"/>
          <ac:cxnSpMkLst>
            <pc:docMk/>
            <pc:sldMk cId="3870782972" sldId="392"/>
            <ac:cxnSpMk id="75" creationId="{B3EF0E8B-5731-F62C-509C-936C50BAC4A5}"/>
          </ac:cxnSpMkLst>
        </pc:cxnChg>
        <pc:cxnChg chg="mod">
          <ac:chgData name="Mattia Zago" userId="868c17f2-5f7b-4625-be92-cbe91090d795" providerId="ADAL" clId="{CEE03CED-EFCF-4239-9F00-1F6D4EA6A9E8}" dt="2024-04-10T07:37:58.498" v="11606"/>
          <ac:cxnSpMkLst>
            <pc:docMk/>
            <pc:sldMk cId="3870782972" sldId="392"/>
            <ac:cxnSpMk id="82" creationId="{542FA287-29E1-3D7B-3A42-A8BDF0F0DD84}"/>
          </ac:cxnSpMkLst>
        </pc:cxnChg>
        <pc:cxnChg chg="mod">
          <ac:chgData name="Mattia Zago" userId="868c17f2-5f7b-4625-be92-cbe91090d795" providerId="ADAL" clId="{CEE03CED-EFCF-4239-9F00-1F6D4EA6A9E8}" dt="2024-04-10T07:37:58.498" v="11606"/>
          <ac:cxnSpMkLst>
            <pc:docMk/>
            <pc:sldMk cId="3870782972" sldId="392"/>
            <ac:cxnSpMk id="84" creationId="{7A1584E4-AB3E-FD2A-3A96-8C2837D5FA9E}"/>
          </ac:cxnSpMkLst>
        </pc:cxnChg>
        <pc:cxnChg chg="mod">
          <ac:chgData name="Mattia Zago" userId="868c17f2-5f7b-4625-be92-cbe91090d795" providerId="ADAL" clId="{CEE03CED-EFCF-4239-9F00-1F6D4EA6A9E8}" dt="2024-04-10T07:37:58.498" v="11606"/>
          <ac:cxnSpMkLst>
            <pc:docMk/>
            <pc:sldMk cId="3870782972" sldId="392"/>
            <ac:cxnSpMk id="86" creationId="{1D98133E-BA62-7AB6-32A5-37D452951953}"/>
          </ac:cxnSpMkLst>
        </pc:cxnChg>
        <pc:cxnChg chg="del">
          <ac:chgData name="Mattia Zago" userId="868c17f2-5f7b-4625-be92-cbe91090d795" providerId="ADAL" clId="{CEE03CED-EFCF-4239-9F00-1F6D4EA6A9E8}" dt="2024-04-10T07:37:57.813" v="11605" actId="478"/>
          <ac:cxnSpMkLst>
            <pc:docMk/>
            <pc:sldMk cId="3870782972" sldId="392"/>
            <ac:cxnSpMk id="87" creationId="{10248B90-4C4E-7FB9-40AC-60846085C20E}"/>
          </ac:cxnSpMkLst>
        </pc:cxnChg>
        <pc:cxnChg chg="del">
          <ac:chgData name="Mattia Zago" userId="868c17f2-5f7b-4625-be92-cbe91090d795" providerId="ADAL" clId="{CEE03CED-EFCF-4239-9F00-1F6D4EA6A9E8}" dt="2024-04-10T07:37:57.813" v="11605" actId="478"/>
          <ac:cxnSpMkLst>
            <pc:docMk/>
            <pc:sldMk cId="3870782972" sldId="392"/>
            <ac:cxnSpMk id="88" creationId="{7C1713A7-8A0B-A014-62EF-1EFE9E00290E}"/>
          </ac:cxnSpMkLst>
        </pc:cxnChg>
        <pc:cxnChg chg="mod">
          <ac:chgData name="Mattia Zago" userId="868c17f2-5f7b-4625-be92-cbe91090d795" providerId="ADAL" clId="{CEE03CED-EFCF-4239-9F00-1F6D4EA6A9E8}" dt="2024-04-10T07:37:58.498" v="11606"/>
          <ac:cxnSpMkLst>
            <pc:docMk/>
            <pc:sldMk cId="3870782972" sldId="392"/>
            <ac:cxnSpMk id="89" creationId="{604238D9-0235-5A69-2393-82B5462084FC}"/>
          </ac:cxnSpMkLst>
        </pc:cxnChg>
        <pc:cxnChg chg="mod">
          <ac:chgData name="Mattia Zago" userId="868c17f2-5f7b-4625-be92-cbe91090d795" providerId="ADAL" clId="{CEE03CED-EFCF-4239-9F00-1F6D4EA6A9E8}" dt="2024-04-10T07:37:58.498" v="11606"/>
          <ac:cxnSpMkLst>
            <pc:docMk/>
            <pc:sldMk cId="3870782972" sldId="392"/>
            <ac:cxnSpMk id="90" creationId="{95155498-727A-7E2D-E209-BEA1B8888D33}"/>
          </ac:cxnSpMkLst>
        </pc:cxnChg>
        <pc:cxnChg chg="del">
          <ac:chgData name="Mattia Zago" userId="868c17f2-5f7b-4625-be92-cbe91090d795" providerId="ADAL" clId="{CEE03CED-EFCF-4239-9F00-1F6D4EA6A9E8}" dt="2024-04-10T07:37:57.813" v="11605" actId="478"/>
          <ac:cxnSpMkLst>
            <pc:docMk/>
            <pc:sldMk cId="3870782972" sldId="392"/>
            <ac:cxnSpMk id="95" creationId="{F4AE923A-6F1D-43AE-92DD-DB6498CB3A7D}"/>
          </ac:cxnSpMkLst>
        </pc:cxnChg>
        <pc:cxnChg chg="del">
          <ac:chgData name="Mattia Zago" userId="868c17f2-5f7b-4625-be92-cbe91090d795" providerId="ADAL" clId="{CEE03CED-EFCF-4239-9F00-1F6D4EA6A9E8}" dt="2024-04-10T07:37:57.813" v="11605" actId="478"/>
          <ac:cxnSpMkLst>
            <pc:docMk/>
            <pc:sldMk cId="3870782972" sldId="392"/>
            <ac:cxnSpMk id="99" creationId="{CCFF357A-0F47-6898-21B6-8D3E4E70632E}"/>
          </ac:cxnSpMkLst>
        </pc:cxnChg>
        <pc:cxnChg chg="mod">
          <ac:chgData name="Mattia Zago" userId="868c17f2-5f7b-4625-be92-cbe91090d795" providerId="ADAL" clId="{CEE03CED-EFCF-4239-9F00-1F6D4EA6A9E8}" dt="2024-04-10T07:37:58.498" v="11606"/>
          <ac:cxnSpMkLst>
            <pc:docMk/>
            <pc:sldMk cId="3870782972" sldId="392"/>
            <ac:cxnSpMk id="100" creationId="{53BDB042-4137-7D60-6508-A5CFF371B5B5}"/>
          </ac:cxnSpMkLst>
        </pc:cxnChg>
        <pc:cxnChg chg="del">
          <ac:chgData name="Mattia Zago" userId="868c17f2-5f7b-4625-be92-cbe91090d795" providerId="ADAL" clId="{CEE03CED-EFCF-4239-9F00-1F6D4EA6A9E8}" dt="2024-04-10T07:37:57.813" v="11605" actId="478"/>
          <ac:cxnSpMkLst>
            <pc:docMk/>
            <pc:sldMk cId="3870782972" sldId="392"/>
            <ac:cxnSpMk id="102" creationId="{A457AC64-23AB-FF84-F236-80E2FB067E06}"/>
          </ac:cxnSpMkLst>
        </pc:cxnChg>
        <pc:cxnChg chg="del">
          <ac:chgData name="Mattia Zago" userId="868c17f2-5f7b-4625-be92-cbe91090d795" providerId="ADAL" clId="{CEE03CED-EFCF-4239-9F00-1F6D4EA6A9E8}" dt="2024-04-10T07:37:57.813" v="11605" actId="478"/>
          <ac:cxnSpMkLst>
            <pc:docMk/>
            <pc:sldMk cId="3870782972" sldId="392"/>
            <ac:cxnSpMk id="103" creationId="{5CC42920-6CF9-E72D-2645-EAC9737DE87F}"/>
          </ac:cxnSpMkLst>
        </pc:cxnChg>
        <pc:cxnChg chg="del">
          <ac:chgData name="Mattia Zago" userId="868c17f2-5f7b-4625-be92-cbe91090d795" providerId="ADAL" clId="{CEE03CED-EFCF-4239-9F00-1F6D4EA6A9E8}" dt="2024-04-10T07:37:57.813" v="11605" actId="478"/>
          <ac:cxnSpMkLst>
            <pc:docMk/>
            <pc:sldMk cId="3870782972" sldId="392"/>
            <ac:cxnSpMk id="112" creationId="{6F1FDD20-2D7B-EC7C-3264-A20DDA0F444F}"/>
          </ac:cxnSpMkLst>
        </pc:cxnChg>
        <pc:cxnChg chg="del">
          <ac:chgData name="Mattia Zago" userId="868c17f2-5f7b-4625-be92-cbe91090d795" providerId="ADAL" clId="{CEE03CED-EFCF-4239-9F00-1F6D4EA6A9E8}" dt="2024-04-10T07:37:57.813" v="11605" actId="478"/>
          <ac:cxnSpMkLst>
            <pc:docMk/>
            <pc:sldMk cId="3870782972" sldId="392"/>
            <ac:cxnSpMk id="113" creationId="{070BF2E8-D42A-DD3E-2774-8936637E7EBB}"/>
          </ac:cxnSpMkLst>
        </pc:cxnChg>
        <pc:cxnChg chg="del">
          <ac:chgData name="Mattia Zago" userId="868c17f2-5f7b-4625-be92-cbe91090d795" providerId="ADAL" clId="{CEE03CED-EFCF-4239-9F00-1F6D4EA6A9E8}" dt="2024-04-10T07:37:57.813" v="11605" actId="478"/>
          <ac:cxnSpMkLst>
            <pc:docMk/>
            <pc:sldMk cId="3870782972" sldId="392"/>
            <ac:cxnSpMk id="114" creationId="{C5FC88A2-D1F6-1D7E-128C-785E38D5A78A}"/>
          </ac:cxnSpMkLst>
        </pc:cxnChg>
        <pc:cxnChg chg="del">
          <ac:chgData name="Mattia Zago" userId="868c17f2-5f7b-4625-be92-cbe91090d795" providerId="ADAL" clId="{CEE03CED-EFCF-4239-9F00-1F6D4EA6A9E8}" dt="2024-04-10T07:37:57.813" v="11605" actId="478"/>
          <ac:cxnSpMkLst>
            <pc:docMk/>
            <pc:sldMk cId="3870782972" sldId="392"/>
            <ac:cxnSpMk id="115" creationId="{9032EF94-E28B-9684-B03E-6E0DB543FF1A}"/>
          </ac:cxnSpMkLst>
        </pc:cxnChg>
        <pc:cxnChg chg="del">
          <ac:chgData name="Mattia Zago" userId="868c17f2-5f7b-4625-be92-cbe91090d795" providerId="ADAL" clId="{CEE03CED-EFCF-4239-9F00-1F6D4EA6A9E8}" dt="2024-04-10T07:37:57.813" v="11605" actId="478"/>
          <ac:cxnSpMkLst>
            <pc:docMk/>
            <pc:sldMk cId="3870782972" sldId="392"/>
            <ac:cxnSpMk id="116" creationId="{D74E6085-9970-96E5-B5C4-426C2DFF56F7}"/>
          </ac:cxnSpMkLst>
        </pc:cxnChg>
        <pc:cxnChg chg="del">
          <ac:chgData name="Mattia Zago" userId="868c17f2-5f7b-4625-be92-cbe91090d795" providerId="ADAL" clId="{CEE03CED-EFCF-4239-9F00-1F6D4EA6A9E8}" dt="2024-04-10T07:37:57.813" v="11605" actId="478"/>
          <ac:cxnSpMkLst>
            <pc:docMk/>
            <pc:sldMk cId="3870782972" sldId="392"/>
            <ac:cxnSpMk id="133" creationId="{7371A6DD-BAB7-8F1C-1D7B-0A778658B2B0}"/>
          </ac:cxnSpMkLst>
        </pc:cxnChg>
        <pc:cxnChg chg="mod">
          <ac:chgData name="Mattia Zago" userId="868c17f2-5f7b-4625-be92-cbe91090d795" providerId="ADAL" clId="{CEE03CED-EFCF-4239-9F00-1F6D4EA6A9E8}" dt="2024-04-10T07:37:58.498" v="11606"/>
          <ac:cxnSpMkLst>
            <pc:docMk/>
            <pc:sldMk cId="3870782972" sldId="392"/>
            <ac:cxnSpMk id="135" creationId="{736EF970-7044-09D4-32A9-FEB1B8E9C2EC}"/>
          </ac:cxnSpMkLst>
        </pc:cxnChg>
        <pc:cxnChg chg="mod">
          <ac:chgData name="Mattia Zago" userId="868c17f2-5f7b-4625-be92-cbe91090d795" providerId="ADAL" clId="{CEE03CED-EFCF-4239-9F00-1F6D4EA6A9E8}" dt="2024-04-10T07:37:58.498" v="11606"/>
          <ac:cxnSpMkLst>
            <pc:docMk/>
            <pc:sldMk cId="3870782972" sldId="392"/>
            <ac:cxnSpMk id="141" creationId="{8B86672C-E0DF-73D8-6F93-7A8B4A1EAB7D}"/>
          </ac:cxnSpMkLst>
        </pc:cxnChg>
        <pc:cxnChg chg="mod">
          <ac:chgData name="Mattia Zago" userId="868c17f2-5f7b-4625-be92-cbe91090d795" providerId="ADAL" clId="{CEE03CED-EFCF-4239-9F00-1F6D4EA6A9E8}" dt="2024-04-10T07:37:58.498" v="11606"/>
          <ac:cxnSpMkLst>
            <pc:docMk/>
            <pc:sldMk cId="3870782972" sldId="392"/>
            <ac:cxnSpMk id="142" creationId="{46D10A68-A309-3523-8D15-D40FD9D765B1}"/>
          </ac:cxnSpMkLst>
        </pc:cxnChg>
        <pc:cxnChg chg="mod">
          <ac:chgData name="Mattia Zago" userId="868c17f2-5f7b-4625-be92-cbe91090d795" providerId="ADAL" clId="{CEE03CED-EFCF-4239-9F00-1F6D4EA6A9E8}" dt="2024-04-10T07:37:58.498" v="11606"/>
          <ac:cxnSpMkLst>
            <pc:docMk/>
            <pc:sldMk cId="3870782972" sldId="392"/>
            <ac:cxnSpMk id="143" creationId="{6B6BA7F7-7F64-4ED7-0FA7-4BF2617CD792}"/>
          </ac:cxnSpMkLst>
        </pc:cxnChg>
        <pc:cxnChg chg="mod">
          <ac:chgData name="Mattia Zago" userId="868c17f2-5f7b-4625-be92-cbe91090d795" providerId="ADAL" clId="{CEE03CED-EFCF-4239-9F00-1F6D4EA6A9E8}" dt="2024-04-10T07:37:58.498" v="11606"/>
          <ac:cxnSpMkLst>
            <pc:docMk/>
            <pc:sldMk cId="3870782972" sldId="392"/>
            <ac:cxnSpMk id="144" creationId="{81B5857D-7071-0950-3504-F6E2FD49F3C1}"/>
          </ac:cxnSpMkLst>
        </pc:cxnChg>
        <pc:cxnChg chg="mod">
          <ac:chgData name="Mattia Zago" userId="868c17f2-5f7b-4625-be92-cbe91090d795" providerId="ADAL" clId="{CEE03CED-EFCF-4239-9F00-1F6D4EA6A9E8}" dt="2024-04-10T07:37:58.498" v="11606"/>
          <ac:cxnSpMkLst>
            <pc:docMk/>
            <pc:sldMk cId="3870782972" sldId="392"/>
            <ac:cxnSpMk id="145" creationId="{2EA4C059-7217-3739-EE9B-45DB576D9971}"/>
          </ac:cxnSpMkLst>
        </pc:cxnChg>
        <pc:cxnChg chg="mod">
          <ac:chgData name="Mattia Zago" userId="868c17f2-5f7b-4625-be92-cbe91090d795" providerId="ADAL" clId="{CEE03CED-EFCF-4239-9F00-1F6D4EA6A9E8}" dt="2024-04-10T07:37:58.498" v="11606"/>
          <ac:cxnSpMkLst>
            <pc:docMk/>
            <pc:sldMk cId="3870782972" sldId="392"/>
            <ac:cxnSpMk id="147" creationId="{83CE44FF-5E15-F976-39B5-B335F8B7D757}"/>
          </ac:cxnSpMkLst>
        </pc:cxnChg>
      </pc:sldChg>
      <pc:sldChg chg="addSp delSp modSp add mod">
        <pc:chgData name="Mattia Zago" userId="868c17f2-5f7b-4625-be92-cbe91090d795" providerId="ADAL" clId="{CEE03CED-EFCF-4239-9F00-1F6D4EA6A9E8}" dt="2024-04-11T14:22:46.437" v="24358" actId="478"/>
        <pc:sldMkLst>
          <pc:docMk/>
          <pc:sldMk cId="1538434648" sldId="393"/>
        </pc:sldMkLst>
        <pc:spChg chg="del">
          <ac:chgData name="Mattia Zago" userId="868c17f2-5f7b-4625-be92-cbe91090d795" providerId="ADAL" clId="{CEE03CED-EFCF-4239-9F00-1F6D4EA6A9E8}" dt="2024-04-10T07:38:03.209" v="11607" actId="478"/>
          <ac:spMkLst>
            <pc:docMk/>
            <pc:sldMk cId="1538434648" sldId="393"/>
            <ac:spMk id="10" creationId="{96BA18E9-ECE8-F581-2F04-B19743FFA959}"/>
          </ac:spMkLst>
        </pc:spChg>
        <pc:spChg chg="del">
          <ac:chgData name="Mattia Zago" userId="868c17f2-5f7b-4625-be92-cbe91090d795" providerId="ADAL" clId="{CEE03CED-EFCF-4239-9F00-1F6D4EA6A9E8}" dt="2024-04-10T07:38:03.209" v="11607" actId="478"/>
          <ac:spMkLst>
            <pc:docMk/>
            <pc:sldMk cId="1538434648" sldId="393"/>
            <ac:spMk id="11" creationId="{A3027A22-5447-7589-72F4-7278128C99E7}"/>
          </ac:spMkLst>
        </pc:spChg>
        <pc:spChg chg="mod">
          <ac:chgData name="Mattia Zago" userId="868c17f2-5f7b-4625-be92-cbe91090d795" providerId="ADAL" clId="{CEE03CED-EFCF-4239-9F00-1F6D4EA6A9E8}" dt="2024-04-10T07:38:03.636" v="11608"/>
          <ac:spMkLst>
            <pc:docMk/>
            <pc:sldMk cId="1538434648" sldId="393"/>
            <ac:spMk id="20" creationId="{59527223-C654-F537-C088-ECC139A0D7D1}"/>
          </ac:spMkLst>
        </pc:spChg>
        <pc:spChg chg="mod">
          <ac:chgData name="Mattia Zago" userId="868c17f2-5f7b-4625-be92-cbe91090d795" providerId="ADAL" clId="{CEE03CED-EFCF-4239-9F00-1F6D4EA6A9E8}" dt="2024-04-10T07:38:03.636" v="11608"/>
          <ac:spMkLst>
            <pc:docMk/>
            <pc:sldMk cId="1538434648" sldId="393"/>
            <ac:spMk id="21" creationId="{3526370E-D62E-0811-8186-6B6944812DFD}"/>
          </ac:spMkLst>
        </pc:spChg>
        <pc:spChg chg="mod">
          <ac:chgData name="Mattia Zago" userId="868c17f2-5f7b-4625-be92-cbe91090d795" providerId="ADAL" clId="{CEE03CED-EFCF-4239-9F00-1F6D4EA6A9E8}" dt="2024-04-10T07:38:03.636" v="11608"/>
          <ac:spMkLst>
            <pc:docMk/>
            <pc:sldMk cId="1538434648" sldId="393"/>
            <ac:spMk id="22" creationId="{CD6CA389-6853-F89B-2BA0-FCE0D3B2467F}"/>
          </ac:spMkLst>
        </pc:spChg>
        <pc:spChg chg="mod">
          <ac:chgData name="Mattia Zago" userId="868c17f2-5f7b-4625-be92-cbe91090d795" providerId="ADAL" clId="{CEE03CED-EFCF-4239-9F00-1F6D4EA6A9E8}" dt="2024-04-10T07:38:03.636" v="11608"/>
          <ac:spMkLst>
            <pc:docMk/>
            <pc:sldMk cId="1538434648" sldId="393"/>
            <ac:spMk id="26" creationId="{9E0F1EE1-81A1-D1BB-2AE4-7E5365EB46E3}"/>
          </ac:spMkLst>
        </pc:spChg>
        <pc:spChg chg="mod">
          <ac:chgData name="Mattia Zago" userId="868c17f2-5f7b-4625-be92-cbe91090d795" providerId="ADAL" clId="{CEE03CED-EFCF-4239-9F00-1F6D4EA6A9E8}" dt="2024-04-10T07:38:03.636" v="11608"/>
          <ac:spMkLst>
            <pc:docMk/>
            <pc:sldMk cId="1538434648" sldId="393"/>
            <ac:spMk id="27" creationId="{E7ABC64F-EC09-947B-AC5B-A25EA2E25688}"/>
          </ac:spMkLst>
        </pc:spChg>
        <pc:spChg chg="mod">
          <ac:chgData name="Mattia Zago" userId="868c17f2-5f7b-4625-be92-cbe91090d795" providerId="ADAL" clId="{CEE03CED-EFCF-4239-9F00-1F6D4EA6A9E8}" dt="2024-04-10T07:38:03.636" v="11608"/>
          <ac:spMkLst>
            <pc:docMk/>
            <pc:sldMk cId="1538434648" sldId="393"/>
            <ac:spMk id="30" creationId="{4E3FB8C2-ADC0-9F0B-A96B-B043960EC9B9}"/>
          </ac:spMkLst>
        </pc:spChg>
        <pc:spChg chg="mod">
          <ac:chgData name="Mattia Zago" userId="868c17f2-5f7b-4625-be92-cbe91090d795" providerId="ADAL" clId="{CEE03CED-EFCF-4239-9F00-1F6D4EA6A9E8}" dt="2024-04-10T07:38:03.636" v="11608"/>
          <ac:spMkLst>
            <pc:docMk/>
            <pc:sldMk cId="1538434648" sldId="393"/>
            <ac:spMk id="31" creationId="{4A16F8FD-C951-D9A4-2492-15A5AC24B2F9}"/>
          </ac:spMkLst>
        </pc:spChg>
        <pc:spChg chg="mod">
          <ac:chgData name="Mattia Zago" userId="868c17f2-5f7b-4625-be92-cbe91090d795" providerId="ADAL" clId="{CEE03CED-EFCF-4239-9F00-1F6D4EA6A9E8}" dt="2024-04-10T07:38:03.636" v="11608"/>
          <ac:spMkLst>
            <pc:docMk/>
            <pc:sldMk cId="1538434648" sldId="393"/>
            <ac:spMk id="33" creationId="{779B4CE8-EEEB-2916-227B-4F527EF2E7B8}"/>
          </ac:spMkLst>
        </pc:spChg>
        <pc:spChg chg="mod">
          <ac:chgData name="Mattia Zago" userId="868c17f2-5f7b-4625-be92-cbe91090d795" providerId="ADAL" clId="{CEE03CED-EFCF-4239-9F00-1F6D4EA6A9E8}" dt="2024-04-10T07:38:03.636" v="11608"/>
          <ac:spMkLst>
            <pc:docMk/>
            <pc:sldMk cId="1538434648" sldId="393"/>
            <ac:spMk id="34" creationId="{022BBAC7-0505-68D5-79C6-5CEBAA810853}"/>
          </ac:spMkLst>
        </pc:spChg>
        <pc:spChg chg="mod">
          <ac:chgData name="Mattia Zago" userId="868c17f2-5f7b-4625-be92-cbe91090d795" providerId="ADAL" clId="{CEE03CED-EFCF-4239-9F00-1F6D4EA6A9E8}" dt="2024-04-10T07:38:03.636" v="11608"/>
          <ac:spMkLst>
            <pc:docMk/>
            <pc:sldMk cId="1538434648" sldId="393"/>
            <ac:spMk id="35" creationId="{E18024B5-799F-D97F-7B21-822C64624193}"/>
          </ac:spMkLst>
        </pc:spChg>
        <pc:spChg chg="mod">
          <ac:chgData name="Mattia Zago" userId="868c17f2-5f7b-4625-be92-cbe91090d795" providerId="ADAL" clId="{CEE03CED-EFCF-4239-9F00-1F6D4EA6A9E8}" dt="2024-04-10T07:38:03.636" v="11608"/>
          <ac:spMkLst>
            <pc:docMk/>
            <pc:sldMk cId="1538434648" sldId="393"/>
            <ac:spMk id="37" creationId="{A508EEB2-99D5-0A13-A20B-4906E5BBFD1B}"/>
          </ac:spMkLst>
        </pc:spChg>
        <pc:spChg chg="mod">
          <ac:chgData name="Mattia Zago" userId="868c17f2-5f7b-4625-be92-cbe91090d795" providerId="ADAL" clId="{CEE03CED-EFCF-4239-9F00-1F6D4EA6A9E8}" dt="2024-04-10T07:38:03.636" v="11608"/>
          <ac:spMkLst>
            <pc:docMk/>
            <pc:sldMk cId="1538434648" sldId="393"/>
            <ac:spMk id="38" creationId="{14597164-CE48-87E2-19B2-6F3D76C03D73}"/>
          </ac:spMkLst>
        </pc:spChg>
        <pc:spChg chg="mod">
          <ac:chgData name="Mattia Zago" userId="868c17f2-5f7b-4625-be92-cbe91090d795" providerId="ADAL" clId="{CEE03CED-EFCF-4239-9F00-1F6D4EA6A9E8}" dt="2024-04-10T07:38:03.636" v="11608"/>
          <ac:spMkLst>
            <pc:docMk/>
            <pc:sldMk cId="1538434648" sldId="393"/>
            <ac:spMk id="40" creationId="{1C1E4A5D-F4E4-68B6-2D0D-F364252641C2}"/>
          </ac:spMkLst>
        </pc:spChg>
        <pc:spChg chg="del">
          <ac:chgData name="Mattia Zago" userId="868c17f2-5f7b-4625-be92-cbe91090d795" providerId="ADAL" clId="{CEE03CED-EFCF-4239-9F00-1F6D4EA6A9E8}" dt="2024-04-10T07:38:03.209" v="11607" actId="478"/>
          <ac:spMkLst>
            <pc:docMk/>
            <pc:sldMk cId="1538434648" sldId="393"/>
            <ac:spMk id="45" creationId="{FE9224FD-0D04-A702-F120-AD8D3717351A}"/>
          </ac:spMkLst>
        </pc:spChg>
        <pc:spChg chg="mod">
          <ac:chgData name="Mattia Zago" userId="868c17f2-5f7b-4625-be92-cbe91090d795" providerId="ADAL" clId="{CEE03CED-EFCF-4239-9F00-1F6D4EA6A9E8}" dt="2024-04-10T07:38:03.636" v="11608"/>
          <ac:spMkLst>
            <pc:docMk/>
            <pc:sldMk cId="1538434648" sldId="393"/>
            <ac:spMk id="54" creationId="{301729C1-F94A-A755-3F52-932A1228C941}"/>
          </ac:spMkLst>
        </pc:spChg>
        <pc:spChg chg="del">
          <ac:chgData name="Mattia Zago" userId="868c17f2-5f7b-4625-be92-cbe91090d795" providerId="ADAL" clId="{CEE03CED-EFCF-4239-9F00-1F6D4EA6A9E8}" dt="2024-04-10T07:38:03.209" v="11607" actId="478"/>
          <ac:spMkLst>
            <pc:docMk/>
            <pc:sldMk cId="1538434648" sldId="393"/>
            <ac:spMk id="56" creationId="{CA698CED-F956-F249-2A2E-EDD24F4CD165}"/>
          </ac:spMkLst>
        </pc:spChg>
        <pc:spChg chg="del">
          <ac:chgData name="Mattia Zago" userId="868c17f2-5f7b-4625-be92-cbe91090d795" providerId="ADAL" clId="{CEE03CED-EFCF-4239-9F00-1F6D4EA6A9E8}" dt="2024-04-10T07:38:03.209" v="11607" actId="478"/>
          <ac:spMkLst>
            <pc:docMk/>
            <pc:sldMk cId="1538434648" sldId="393"/>
            <ac:spMk id="59" creationId="{03B7921C-6D20-9767-96BF-2F759F1BB4AD}"/>
          </ac:spMkLst>
        </pc:spChg>
        <pc:spChg chg="del">
          <ac:chgData name="Mattia Zago" userId="868c17f2-5f7b-4625-be92-cbe91090d795" providerId="ADAL" clId="{CEE03CED-EFCF-4239-9F00-1F6D4EA6A9E8}" dt="2024-04-10T07:38:03.209" v="11607" actId="478"/>
          <ac:spMkLst>
            <pc:docMk/>
            <pc:sldMk cId="1538434648" sldId="393"/>
            <ac:spMk id="60" creationId="{48D68547-CA6E-7F8D-208F-94DDDEDD5656}"/>
          </ac:spMkLst>
        </pc:spChg>
        <pc:spChg chg="del">
          <ac:chgData name="Mattia Zago" userId="868c17f2-5f7b-4625-be92-cbe91090d795" providerId="ADAL" clId="{CEE03CED-EFCF-4239-9F00-1F6D4EA6A9E8}" dt="2024-04-10T07:38:03.209" v="11607" actId="478"/>
          <ac:spMkLst>
            <pc:docMk/>
            <pc:sldMk cId="1538434648" sldId="393"/>
            <ac:spMk id="62" creationId="{6757A321-D0E7-C3E6-7797-3C0032D55378}"/>
          </ac:spMkLst>
        </pc:spChg>
        <pc:spChg chg="del">
          <ac:chgData name="Mattia Zago" userId="868c17f2-5f7b-4625-be92-cbe91090d795" providerId="ADAL" clId="{CEE03CED-EFCF-4239-9F00-1F6D4EA6A9E8}" dt="2024-04-10T07:38:03.209" v="11607" actId="478"/>
          <ac:spMkLst>
            <pc:docMk/>
            <pc:sldMk cId="1538434648" sldId="393"/>
            <ac:spMk id="63" creationId="{3C239A40-59EA-3BFA-7608-C56E28C6A136}"/>
          </ac:spMkLst>
        </pc:spChg>
        <pc:spChg chg="del">
          <ac:chgData name="Mattia Zago" userId="868c17f2-5f7b-4625-be92-cbe91090d795" providerId="ADAL" clId="{CEE03CED-EFCF-4239-9F00-1F6D4EA6A9E8}" dt="2024-04-10T07:38:03.209" v="11607" actId="478"/>
          <ac:spMkLst>
            <pc:docMk/>
            <pc:sldMk cId="1538434648" sldId="393"/>
            <ac:spMk id="64" creationId="{7788AAE6-8C90-DA36-4967-30C2037BFF0C}"/>
          </ac:spMkLst>
        </pc:spChg>
        <pc:spChg chg="del">
          <ac:chgData name="Mattia Zago" userId="868c17f2-5f7b-4625-be92-cbe91090d795" providerId="ADAL" clId="{CEE03CED-EFCF-4239-9F00-1F6D4EA6A9E8}" dt="2024-04-10T07:38:03.209" v="11607" actId="478"/>
          <ac:spMkLst>
            <pc:docMk/>
            <pc:sldMk cId="1538434648" sldId="393"/>
            <ac:spMk id="66" creationId="{3F3859E9-FC52-A236-9A5E-EC110F247167}"/>
          </ac:spMkLst>
        </pc:spChg>
        <pc:spChg chg="del">
          <ac:chgData name="Mattia Zago" userId="868c17f2-5f7b-4625-be92-cbe91090d795" providerId="ADAL" clId="{CEE03CED-EFCF-4239-9F00-1F6D4EA6A9E8}" dt="2024-04-10T07:38:03.209" v="11607" actId="478"/>
          <ac:spMkLst>
            <pc:docMk/>
            <pc:sldMk cId="1538434648" sldId="393"/>
            <ac:spMk id="67" creationId="{AF93E97C-600E-4DEB-B385-E27BB7569B73}"/>
          </ac:spMkLst>
        </pc:spChg>
        <pc:spChg chg="del">
          <ac:chgData name="Mattia Zago" userId="868c17f2-5f7b-4625-be92-cbe91090d795" providerId="ADAL" clId="{CEE03CED-EFCF-4239-9F00-1F6D4EA6A9E8}" dt="2024-04-10T07:38:03.209" v="11607" actId="478"/>
          <ac:spMkLst>
            <pc:docMk/>
            <pc:sldMk cId="1538434648" sldId="393"/>
            <ac:spMk id="69" creationId="{3DD3F78B-1BA3-EF1B-8B66-17263510FEDF}"/>
          </ac:spMkLst>
        </pc:spChg>
        <pc:spChg chg="mod">
          <ac:chgData name="Mattia Zago" userId="868c17f2-5f7b-4625-be92-cbe91090d795" providerId="ADAL" clId="{CEE03CED-EFCF-4239-9F00-1F6D4EA6A9E8}" dt="2024-04-10T07:38:03.636" v="11608"/>
          <ac:spMkLst>
            <pc:docMk/>
            <pc:sldMk cId="1538434648" sldId="393"/>
            <ac:spMk id="71" creationId="{6C51E6C4-CB6D-70E9-8A22-54C7540F2C3C}"/>
          </ac:spMkLst>
        </pc:spChg>
        <pc:spChg chg="mod">
          <ac:chgData name="Mattia Zago" userId="868c17f2-5f7b-4625-be92-cbe91090d795" providerId="ADAL" clId="{CEE03CED-EFCF-4239-9F00-1F6D4EA6A9E8}" dt="2024-04-10T07:38:03.636" v="11608"/>
          <ac:spMkLst>
            <pc:docMk/>
            <pc:sldMk cId="1538434648" sldId="393"/>
            <ac:spMk id="73" creationId="{92B0D968-DF0C-11BF-DD77-257A450D904E}"/>
          </ac:spMkLst>
        </pc:spChg>
        <pc:spChg chg="mod">
          <ac:chgData name="Mattia Zago" userId="868c17f2-5f7b-4625-be92-cbe91090d795" providerId="ADAL" clId="{CEE03CED-EFCF-4239-9F00-1F6D4EA6A9E8}" dt="2024-04-10T07:38:03.636" v="11608"/>
          <ac:spMkLst>
            <pc:docMk/>
            <pc:sldMk cId="1538434648" sldId="393"/>
            <ac:spMk id="80" creationId="{EC83B33D-8D5A-D016-5EB1-262A87B27152}"/>
          </ac:spMkLst>
        </pc:spChg>
        <pc:spChg chg="mod">
          <ac:chgData name="Mattia Zago" userId="868c17f2-5f7b-4625-be92-cbe91090d795" providerId="ADAL" clId="{CEE03CED-EFCF-4239-9F00-1F6D4EA6A9E8}" dt="2024-04-10T07:38:03.636" v="11608"/>
          <ac:spMkLst>
            <pc:docMk/>
            <pc:sldMk cId="1538434648" sldId="393"/>
            <ac:spMk id="84" creationId="{294F2335-EC8E-7EA5-5910-E81D0A22287B}"/>
          </ac:spMkLst>
        </pc:spChg>
        <pc:spChg chg="mod">
          <ac:chgData name="Mattia Zago" userId="868c17f2-5f7b-4625-be92-cbe91090d795" providerId="ADAL" clId="{CEE03CED-EFCF-4239-9F00-1F6D4EA6A9E8}" dt="2024-04-10T07:38:03.636" v="11608"/>
          <ac:spMkLst>
            <pc:docMk/>
            <pc:sldMk cId="1538434648" sldId="393"/>
            <ac:spMk id="86" creationId="{250118BF-BD0C-7EB1-20B2-10FA0A8F0106}"/>
          </ac:spMkLst>
        </pc:spChg>
        <pc:spChg chg="mod">
          <ac:chgData name="Mattia Zago" userId="868c17f2-5f7b-4625-be92-cbe91090d795" providerId="ADAL" clId="{CEE03CED-EFCF-4239-9F00-1F6D4EA6A9E8}" dt="2024-04-10T07:38:03.636" v="11608"/>
          <ac:spMkLst>
            <pc:docMk/>
            <pc:sldMk cId="1538434648" sldId="393"/>
            <ac:spMk id="90" creationId="{267DEEAF-2B74-5DA9-3887-3D7CE4D084E1}"/>
          </ac:spMkLst>
        </pc:spChg>
        <pc:spChg chg="mod">
          <ac:chgData name="Mattia Zago" userId="868c17f2-5f7b-4625-be92-cbe91090d795" providerId="ADAL" clId="{CEE03CED-EFCF-4239-9F00-1F6D4EA6A9E8}" dt="2024-04-10T07:38:03.636" v="11608"/>
          <ac:spMkLst>
            <pc:docMk/>
            <pc:sldMk cId="1538434648" sldId="393"/>
            <ac:spMk id="97" creationId="{1DE574F4-578A-89D4-BCA5-5A755E5EA03D}"/>
          </ac:spMkLst>
        </pc:spChg>
        <pc:spChg chg="mod">
          <ac:chgData name="Mattia Zago" userId="868c17f2-5f7b-4625-be92-cbe91090d795" providerId="ADAL" clId="{CEE03CED-EFCF-4239-9F00-1F6D4EA6A9E8}" dt="2024-04-10T07:38:03.636" v="11608"/>
          <ac:spMkLst>
            <pc:docMk/>
            <pc:sldMk cId="1538434648" sldId="393"/>
            <ac:spMk id="98" creationId="{F9169CF0-32A1-CD26-BE4B-28845E1B9578}"/>
          </ac:spMkLst>
        </pc:spChg>
        <pc:spChg chg="mod">
          <ac:chgData name="Mattia Zago" userId="868c17f2-5f7b-4625-be92-cbe91090d795" providerId="ADAL" clId="{CEE03CED-EFCF-4239-9F00-1F6D4EA6A9E8}" dt="2024-04-10T07:38:03.636" v="11608"/>
          <ac:spMkLst>
            <pc:docMk/>
            <pc:sldMk cId="1538434648" sldId="393"/>
            <ac:spMk id="100" creationId="{BCADCA78-DDFF-BCB1-40CE-4BE6C2AFD487}"/>
          </ac:spMkLst>
        </pc:spChg>
        <pc:spChg chg="del">
          <ac:chgData name="Mattia Zago" userId="868c17f2-5f7b-4625-be92-cbe91090d795" providerId="ADAL" clId="{CEE03CED-EFCF-4239-9F00-1F6D4EA6A9E8}" dt="2024-04-10T07:38:03.209" v="11607" actId="478"/>
          <ac:spMkLst>
            <pc:docMk/>
            <pc:sldMk cId="1538434648" sldId="393"/>
            <ac:spMk id="104" creationId="{E4FE96A6-1A22-D630-23AD-F15862D7C2DA}"/>
          </ac:spMkLst>
        </pc:spChg>
        <pc:spChg chg="del">
          <ac:chgData name="Mattia Zago" userId="868c17f2-5f7b-4625-be92-cbe91090d795" providerId="ADAL" clId="{CEE03CED-EFCF-4239-9F00-1F6D4EA6A9E8}" dt="2024-04-10T07:38:03.209" v="11607" actId="478"/>
          <ac:spMkLst>
            <pc:docMk/>
            <pc:sldMk cId="1538434648" sldId="393"/>
            <ac:spMk id="107" creationId="{19B56B1F-6BD4-C3E2-D5DB-ACE95571EDAF}"/>
          </ac:spMkLst>
        </pc:spChg>
        <pc:spChg chg="del">
          <ac:chgData name="Mattia Zago" userId="868c17f2-5f7b-4625-be92-cbe91090d795" providerId="ADAL" clId="{CEE03CED-EFCF-4239-9F00-1F6D4EA6A9E8}" dt="2024-04-10T07:38:03.209" v="11607" actId="478"/>
          <ac:spMkLst>
            <pc:docMk/>
            <pc:sldMk cId="1538434648" sldId="393"/>
            <ac:spMk id="110" creationId="{132A47AB-84BA-74AB-B1BC-D97B0B9E5217}"/>
          </ac:spMkLst>
        </pc:spChg>
        <pc:spChg chg="del">
          <ac:chgData name="Mattia Zago" userId="868c17f2-5f7b-4625-be92-cbe91090d795" providerId="ADAL" clId="{CEE03CED-EFCF-4239-9F00-1F6D4EA6A9E8}" dt="2024-04-10T07:38:03.209" v="11607" actId="478"/>
          <ac:spMkLst>
            <pc:docMk/>
            <pc:sldMk cId="1538434648" sldId="393"/>
            <ac:spMk id="117" creationId="{382177A1-5624-2E65-4011-8A4FDEB0BE37}"/>
          </ac:spMkLst>
        </pc:spChg>
        <pc:spChg chg="mod">
          <ac:chgData name="Mattia Zago" userId="868c17f2-5f7b-4625-be92-cbe91090d795" providerId="ADAL" clId="{CEE03CED-EFCF-4239-9F00-1F6D4EA6A9E8}" dt="2024-04-10T07:38:03.636" v="11608"/>
          <ac:spMkLst>
            <pc:docMk/>
            <pc:sldMk cId="1538434648" sldId="393"/>
            <ac:spMk id="139" creationId="{A34C00B6-2FC7-2922-B578-5F1252BD25F6}"/>
          </ac:spMkLst>
        </pc:spChg>
        <pc:grpChg chg="add mod">
          <ac:chgData name="Mattia Zago" userId="868c17f2-5f7b-4625-be92-cbe91090d795" providerId="ADAL" clId="{CEE03CED-EFCF-4239-9F00-1F6D4EA6A9E8}" dt="2024-04-10T07:38:03.636" v="11608"/>
          <ac:grpSpMkLst>
            <pc:docMk/>
            <pc:sldMk cId="1538434648" sldId="393"/>
            <ac:grpSpMk id="18" creationId="{A316FFBE-BED6-2896-949B-F2A75B2AD5DA}"/>
          </ac:grpSpMkLst>
        </pc:grpChg>
        <pc:grpChg chg="mod">
          <ac:chgData name="Mattia Zago" userId="868c17f2-5f7b-4625-be92-cbe91090d795" providerId="ADAL" clId="{CEE03CED-EFCF-4239-9F00-1F6D4EA6A9E8}" dt="2024-04-10T07:38:03.636" v="11608"/>
          <ac:grpSpMkLst>
            <pc:docMk/>
            <pc:sldMk cId="1538434648" sldId="393"/>
            <ac:grpSpMk id="81" creationId="{AA61A8D2-F445-8100-3FAB-233CABEE1908}"/>
          </ac:grpSpMkLst>
        </pc:grpChg>
        <pc:grpChg chg="del">
          <ac:chgData name="Mattia Zago" userId="868c17f2-5f7b-4625-be92-cbe91090d795" providerId="ADAL" clId="{CEE03CED-EFCF-4239-9F00-1F6D4EA6A9E8}" dt="2024-04-10T07:38:03.209" v="11607" actId="478"/>
          <ac:grpSpMkLst>
            <pc:docMk/>
            <pc:sldMk cId="1538434648" sldId="393"/>
            <ac:grpSpMk id="118" creationId="{24BF3E6C-B12C-6FDC-9358-26E9922D3963}"/>
          </ac:grpSpMkLst>
        </pc:grpChg>
        <pc:picChg chg="add mod">
          <ac:chgData name="Mattia Zago" userId="868c17f2-5f7b-4625-be92-cbe91090d795" providerId="ADAL" clId="{CEE03CED-EFCF-4239-9F00-1F6D4EA6A9E8}" dt="2024-04-10T07:28:33.840" v="11547" actId="1076"/>
          <ac:picMkLst>
            <pc:docMk/>
            <pc:sldMk cId="1538434648" sldId="393"/>
            <ac:picMk id="17" creationId="{95639927-1E8E-E546-492C-80EC30ECD6CF}"/>
          </ac:picMkLst>
        </pc:picChg>
        <pc:picChg chg="mod">
          <ac:chgData name="Mattia Zago" userId="868c17f2-5f7b-4625-be92-cbe91090d795" providerId="ADAL" clId="{CEE03CED-EFCF-4239-9F00-1F6D4EA6A9E8}" dt="2024-04-10T07:38:03.636" v="11608"/>
          <ac:picMkLst>
            <pc:docMk/>
            <pc:sldMk cId="1538434648" sldId="393"/>
            <ac:picMk id="39" creationId="{EB3064D4-E544-9276-9778-3FF4D49BC60F}"/>
          </ac:picMkLst>
        </pc:picChg>
        <pc:picChg chg="mod">
          <ac:chgData name="Mattia Zago" userId="868c17f2-5f7b-4625-be92-cbe91090d795" providerId="ADAL" clId="{CEE03CED-EFCF-4239-9F00-1F6D4EA6A9E8}" dt="2024-04-10T07:38:03.636" v="11608"/>
          <ac:picMkLst>
            <pc:docMk/>
            <pc:sldMk cId="1538434648" sldId="393"/>
            <ac:picMk id="41" creationId="{A1DA038C-DF1E-83CD-A7F6-1738DF128101}"/>
          </ac:picMkLst>
        </pc:picChg>
        <pc:picChg chg="del">
          <ac:chgData name="Mattia Zago" userId="868c17f2-5f7b-4625-be92-cbe91090d795" providerId="ADAL" clId="{CEE03CED-EFCF-4239-9F00-1F6D4EA6A9E8}" dt="2024-04-10T07:38:03.209" v="11607" actId="478"/>
          <ac:picMkLst>
            <pc:docMk/>
            <pc:sldMk cId="1538434648" sldId="393"/>
            <ac:picMk id="68" creationId="{483392FE-2B44-86B1-91D6-5587A1B6C8F3}"/>
          </ac:picMkLst>
        </pc:picChg>
        <pc:picChg chg="mod">
          <ac:chgData name="Mattia Zago" userId="868c17f2-5f7b-4625-be92-cbe91090d795" providerId="ADAL" clId="{CEE03CED-EFCF-4239-9F00-1F6D4EA6A9E8}" dt="2024-04-10T07:38:03.636" v="11608"/>
          <ac:picMkLst>
            <pc:docMk/>
            <pc:sldMk cId="1538434648" sldId="393"/>
            <ac:picMk id="70" creationId="{0810BCE2-46C3-3C16-BCF8-1D3290B4EEBC}"/>
          </ac:picMkLst>
        </pc:picChg>
        <pc:picChg chg="mod">
          <ac:chgData name="Mattia Zago" userId="868c17f2-5f7b-4625-be92-cbe91090d795" providerId="ADAL" clId="{CEE03CED-EFCF-4239-9F00-1F6D4EA6A9E8}" dt="2024-04-10T07:38:03.636" v="11608"/>
          <ac:picMkLst>
            <pc:docMk/>
            <pc:sldMk cId="1538434648" sldId="393"/>
            <ac:picMk id="72" creationId="{07F44A50-2B13-95A1-021D-C62E355153E8}"/>
          </ac:picMkLst>
        </pc:picChg>
        <pc:picChg chg="mod">
          <ac:chgData name="Mattia Zago" userId="868c17f2-5f7b-4625-be92-cbe91090d795" providerId="ADAL" clId="{CEE03CED-EFCF-4239-9F00-1F6D4EA6A9E8}" dt="2024-04-10T07:38:03.636" v="11608"/>
          <ac:picMkLst>
            <pc:docMk/>
            <pc:sldMk cId="1538434648" sldId="393"/>
            <ac:picMk id="74" creationId="{E7D3D697-5119-2B5B-D403-B17742DE5B8D}"/>
          </ac:picMkLst>
        </pc:picChg>
        <pc:picChg chg="del">
          <ac:chgData name="Mattia Zago" userId="868c17f2-5f7b-4625-be92-cbe91090d795" providerId="ADAL" clId="{CEE03CED-EFCF-4239-9F00-1F6D4EA6A9E8}" dt="2024-04-11T14:22:46.437" v="24358" actId="478"/>
          <ac:picMkLst>
            <pc:docMk/>
            <pc:sldMk cId="1538434648" sldId="393"/>
            <ac:picMk id="83" creationId="{F0B3E473-4757-51F4-4B9F-5A7447AC76A7}"/>
          </ac:picMkLst>
        </pc:picChg>
        <pc:picChg chg="del">
          <ac:chgData name="Mattia Zago" userId="868c17f2-5f7b-4625-be92-cbe91090d795" providerId="ADAL" clId="{CEE03CED-EFCF-4239-9F00-1F6D4EA6A9E8}" dt="2024-04-10T07:38:03.209" v="11607" actId="478"/>
          <ac:picMkLst>
            <pc:docMk/>
            <pc:sldMk cId="1538434648" sldId="393"/>
            <ac:picMk id="85" creationId="{A38D12FD-F94D-6549-B285-83843A4918C2}"/>
          </ac:picMkLst>
        </pc:picChg>
        <pc:picChg chg="del">
          <ac:chgData name="Mattia Zago" userId="868c17f2-5f7b-4625-be92-cbe91090d795" providerId="ADAL" clId="{CEE03CED-EFCF-4239-9F00-1F6D4EA6A9E8}" dt="2024-04-10T07:38:03.209" v="11607" actId="478"/>
          <ac:picMkLst>
            <pc:docMk/>
            <pc:sldMk cId="1538434648" sldId="393"/>
            <ac:picMk id="105" creationId="{22765746-F18B-A2D4-FDC7-B70FC77BAB62}"/>
          </ac:picMkLst>
        </pc:picChg>
        <pc:picChg chg="del">
          <ac:chgData name="Mattia Zago" userId="868c17f2-5f7b-4625-be92-cbe91090d795" providerId="ADAL" clId="{CEE03CED-EFCF-4239-9F00-1F6D4EA6A9E8}" dt="2024-04-10T07:38:03.209" v="11607" actId="478"/>
          <ac:picMkLst>
            <pc:docMk/>
            <pc:sldMk cId="1538434648" sldId="393"/>
            <ac:picMk id="108" creationId="{3AAE40FB-C806-AFDF-D392-7FDAC643FE20}"/>
          </ac:picMkLst>
        </pc:picChg>
        <pc:picChg chg="del">
          <ac:chgData name="Mattia Zago" userId="868c17f2-5f7b-4625-be92-cbe91090d795" providerId="ADAL" clId="{CEE03CED-EFCF-4239-9F00-1F6D4EA6A9E8}" dt="2024-04-10T07:38:03.209" v="11607" actId="478"/>
          <ac:picMkLst>
            <pc:docMk/>
            <pc:sldMk cId="1538434648" sldId="393"/>
            <ac:picMk id="111" creationId="{79D85CD0-7F27-75A9-028F-7E4F2101BE12}"/>
          </ac:picMkLst>
        </pc:picChg>
        <pc:picChg chg="del">
          <ac:chgData name="Mattia Zago" userId="868c17f2-5f7b-4625-be92-cbe91090d795" providerId="ADAL" clId="{CEE03CED-EFCF-4239-9F00-1F6D4EA6A9E8}" dt="2024-04-10T11:12:30.558" v="11940" actId="478"/>
          <ac:picMkLst>
            <pc:docMk/>
            <pc:sldMk cId="1538434648" sldId="393"/>
            <ac:picMk id="136" creationId="{5996E1FA-B7A1-7FB9-CBDF-40061B3834EA}"/>
          </ac:picMkLst>
        </pc:picChg>
        <pc:picChg chg="add mod">
          <ac:chgData name="Mattia Zago" userId="868c17f2-5f7b-4625-be92-cbe91090d795" providerId="ADAL" clId="{CEE03CED-EFCF-4239-9F00-1F6D4EA6A9E8}" dt="2024-04-10T11:12:30.859" v="11941"/>
          <ac:picMkLst>
            <pc:docMk/>
            <pc:sldMk cId="1538434648" sldId="393"/>
            <ac:picMk id="141" creationId="{F0C8691C-33D8-446F-2253-5D173143F5CA}"/>
          </ac:picMkLst>
        </pc:picChg>
        <pc:cxnChg chg="add mod">
          <ac:chgData name="Mattia Zago" userId="868c17f2-5f7b-4625-be92-cbe91090d795" providerId="ADAL" clId="{CEE03CED-EFCF-4239-9F00-1F6D4EA6A9E8}" dt="2024-04-10T07:28:14.771" v="11541" actId="208"/>
          <ac:cxnSpMkLst>
            <pc:docMk/>
            <pc:sldMk cId="1538434648" sldId="393"/>
            <ac:cxnSpMk id="6" creationId="{22998E11-A4C9-9047-ADF4-B7AB61CAB1BF}"/>
          </ac:cxnSpMkLst>
        </pc:cxnChg>
        <pc:cxnChg chg="mod">
          <ac:chgData name="Mattia Zago" userId="868c17f2-5f7b-4625-be92-cbe91090d795" providerId="ADAL" clId="{CEE03CED-EFCF-4239-9F00-1F6D4EA6A9E8}" dt="2024-04-10T07:38:03.636" v="11608"/>
          <ac:cxnSpMkLst>
            <pc:docMk/>
            <pc:sldMk cId="1538434648" sldId="393"/>
            <ac:cxnSpMk id="23" creationId="{151BA19F-D415-0C14-0A23-54E2280AB2A7}"/>
          </ac:cxnSpMkLst>
        </pc:cxnChg>
        <pc:cxnChg chg="mod">
          <ac:chgData name="Mattia Zago" userId="868c17f2-5f7b-4625-be92-cbe91090d795" providerId="ADAL" clId="{CEE03CED-EFCF-4239-9F00-1F6D4EA6A9E8}" dt="2024-04-10T07:38:03.636" v="11608"/>
          <ac:cxnSpMkLst>
            <pc:docMk/>
            <pc:sldMk cId="1538434648" sldId="393"/>
            <ac:cxnSpMk id="25" creationId="{0D51CEE3-16A3-912C-0689-BC937903F568}"/>
          </ac:cxnSpMkLst>
        </pc:cxnChg>
        <pc:cxnChg chg="mod">
          <ac:chgData name="Mattia Zago" userId="868c17f2-5f7b-4625-be92-cbe91090d795" providerId="ADAL" clId="{CEE03CED-EFCF-4239-9F00-1F6D4EA6A9E8}" dt="2024-04-10T07:38:03.636" v="11608"/>
          <ac:cxnSpMkLst>
            <pc:docMk/>
            <pc:sldMk cId="1538434648" sldId="393"/>
            <ac:cxnSpMk id="28" creationId="{A3332177-0ECB-DF45-0C79-FFFB6C114952}"/>
          </ac:cxnSpMkLst>
        </pc:cxnChg>
        <pc:cxnChg chg="mod">
          <ac:chgData name="Mattia Zago" userId="868c17f2-5f7b-4625-be92-cbe91090d795" providerId="ADAL" clId="{CEE03CED-EFCF-4239-9F00-1F6D4EA6A9E8}" dt="2024-04-10T07:38:03.636" v="11608"/>
          <ac:cxnSpMkLst>
            <pc:docMk/>
            <pc:sldMk cId="1538434648" sldId="393"/>
            <ac:cxnSpMk id="29" creationId="{6AEBA239-188F-85A6-21A2-E52B20AFBCC8}"/>
          </ac:cxnSpMkLst>
        </pc:cxnChg>
        <pc:cxnChg chg="mod">
          <ac:chgData name="Mattia Zago" userId="868c17f2-5f7b-4625-be92-cbe91090d795" providerId="ADAL" clId="{CEE03CED-EFCF-4239-9F00-1F6D4EA6A9E8}" dt="2024-04-10T07:38:03.636" v="11608"/>
          <ac:cxnSpMkLst>
            <pc:docMk/>
            <pc:sldMk cId="1538434648" sldId="393"/>
            <ac:cxnSpMk id="32" creationId="{1FA4ADBC-7553-AD4F-ACAC-340235FCD1BE}"/>
          </ac:cxnSpMkLst>
        </pc:cxnChg>
        <pc:cxnChg chg="mod">
          <ac:chgData name="Mattia Zago" userId="868c17f2-5f7b-4625-be92-cbe91090d795" providerId="ADAL" clId="{CEE03CED-EFCF-4239-9F00-1F6D4EA6A9E8}" dt="2024-04-10T07:38:03.636" v="11608"/>
          <ac:cxnSpMkLst>
            <pc:docMk/>
            <pc:sldMk cId="1538434648" sldId="393"/>
            <ac:cxnSpMk id="36" creationId="{342D450F-1C8E-A4DB-0F6F-DEB53C31A7EC}"/>
          </ac:cxnSpMkLst>
        </pc:cxnChg>
        <pc:cxnChg chg="mod">
          <ac:chgData name="Mattia Zago" userId="868c17f2-5f7b-4625-be92-cbe91090d795" providerId="ADAL" clId="{CEE03CED-EFCF-4239-9F00-1F6D4EA6A9E8}" dt="2024-04-10T07:38:03.636" v="11608"/>
          <ac:cxnSpMkLst>
            <pc:docMk/>
            <pc:sldMk cId="1538434648" sldId="393"/>
            <ac:cxnSpMk id="42" creationId="{0D1535A0-8A75-ADBE-AC77-B265FB98C3A4}"/>
          </ac:cxnSpMkLst>
        </pc:cxnChg>
        <pc:cxnChg chg="mod">
          <ac:chgData name="Mattia Zago" userId="868c17f2-5f7b-4625-be92-cbe91090d795" providerId="ADAL" clId="{CEE03CED-EFCF-4239-9F00-1F6D4EA6A9E8}" dt="2024-04-10T07:38:03.636" v="11608"/>
          <ac:cxnSpMkLst>
            <pc:docMk/>
            <pc:sldMk cId="1538434648" sldId="393"/>
            <ac:cxnSpMk id="43" creationId="{B26A47CB-C40C-174A-D47A-9AE8D6F0BE81}"/>
          </ac:cxnSpMkLst>
        </pc:cxnChg>
        <pc:cxnChg chg="mod">
          <ac:chgData name="Mattia Zago" userId="868c17f2-5f7b-4625-be92-cbe91090d795" providerId="ADAL" clId="{CEE03CED-EFCF-4239-9F00-1F6D4EA6A9E8}" dt="2024-04-10T07:38:03.636" v="11608"/>
          <ac:cxnSpMkLst>
            <pc:docMk/>
            <pc:sldMk cId="1538434648" sldId="393"/>
            <ac:cxnSpMk id="44" creationId="{0894B681-7B77-5763-537B-D2B9CEB15E81}"/>
          </ac:cxnSpMkLst>
        </pc:cxnChg>
        <pc:cxnChg chg="mod">
          <ac:chgData name="Mattia Zago" userId="868c17f2-5f7b-4625-be92-cbe91090d795" providerId="ADAL" clId="{CEE03CED-EFCF-4239-9F00-1F6D4EA6A9E8}" dt="2024-04-10T07:38:03.636" v="11608"/>
          <ac:cxnSpMkLst>
            <pc:docMk/>
            <pc:sldMk cId="1538434648" sldId="393"/>
            <ac:cxnSpMk id="49" creationId="{E9363CB1-10DE-93B1-5FFC-FC53252099BF}"/>
          </ac:cxnSpMkLst>
        </pc:cxnChg>
        <pc:cxnChg chg="mod">
          <ac:chgData name="Mattia Zago" userId="868c17f2-5f7b-4625-be92-cbe91090d795" providerId="ADAL" clId="{CEE03CED-EFCF-4239-9F00-1F6D4EA6A9E8}" dt="2024-04-10T07:38:03.636" v="11608"/>
          <ac:cxnSpMkLst>
            <pc:docMk/>
            <pc:sldMk cId="1538434648" sldId="393"/>
            <ac:cxnSpMk id="50" creationId="{9F8A5B12-0C21-1EE6-8D74-69DC3103341B}"/>
          </ac:cxnSpMkLst>
        </pc:cxnChg>
        <pc:cxnChg chg="del">
          <ac:chgData name="Mattia Zago" userId="868c17f2-5f7b-4625-be92-cbe91090d795" providerId="ADAL" clId="{CEE03CED-EFCF-4239-9F00-1F6D4EA6A9E8}" dt="2024-04-10T07:38:03.209" v="11607" actId="478"/>
          <ac:cxnSpMkLst>
            <pc:docMk/>
            <pc:sldMk cId="1538434648" sldId="393"/>
            <ac:cxnSpMk id="51" creationId="{A70D528E-5FCE-7A9A-0DF7-F32848EEA6AC}"/>
          </ac:cxnSpMkLst>
        </pc:cxnChg>
        <pc:cxnChg chg="del">
          <ac:chgData name="Mattia Zago" userId="868c17f2-5f7b-4625-be92-cbe91090d795" providerId="ADAL" clId="{CEE03CED-EFCF-4239-9F00-1F6D4EA6A9E8}" dt="2024-04-10T07:38:03.209" v="11607" actId="478"/>
          <ac:cxnSpMkLst>
            <pc:docMk/>
            <pc:sldMk cId="1538434648" sldId="393"/>
            <ac:cxnSpMk id="52" creationId="{9DB6A5E5-07FA-ACD0-EF10-D071F71278D2}"/>
          </ac:cxnSpMkLst>
        </pc:cxnChg>
        <pc:cxnChg chg="mod">
          <ac:chgData name="Mattia Zago" userId="868c17f2-5f7b-4625-be92-cbe91090d795" providerId="ADAL" clId="{CEE03CED-EFCF-4239-9F00-1F6D4EA6A9E8}" dt="2024-04-10T07:38:03.636" v="11608"/>
          <ac:cxnSpMkLst>
            <pc:docMk/>
            <pc:sldMk cId="1538434648" sldId="393"/>
            <ac:cxnSpMk id="53" creationId="{7FB2F586-6851-4AD8-99EA-1DD7CDF46B79}"/>
          </ac:cxnSpMkLst>
        </pc:cxnChg>
        <pc:cxnChg chg="del">
          <ac:chgData name="Mattia Zago" userId="868c17f2-5f7b-4625-be92-cbe91090d795" providerId="ADAL" clId="{CEE03CED-EFCF-4239-9F00-1F6D4EA6A9E8}" dt="2024-04-10T07:38:03.209" v="11607" actId="478"/>
          <ac:cxnSpMkLst>
            <pc:docMk/>
            <pc:sldMk cId="1538434648" sldId="393"/>
            <ac:cxnSpMk id="57" creationId="{098E7A48-EF51-231E-9F71-8AD4A0101F39}"/>
          </ac:cxnSpMkLst>
        </pc:cxnChg>
        <pc:cxnChg chg="del">
          <ac:chgData name="Mattia Zago" userId="868c17f2-5f7b-4625-be92-cbe91090d795" providerId="ADAL" clId="{CEE03CED-EFCF-4239-9F00-1F6D4EA6A9E8}" dt="2024-04-10T07:38:03.209" v="11607" actId="478"/>
          <ac:cxnSpMkLst>
            <pc:docMk/>
            <pc:sldMk cId="1538434648" sldId="393"/>
            <ac:cxnSpMk id="58" creationId="{5CF1B862-7B3A-716C-9B0E-88D3D669493E}"/>
          </ac:cxnSpMkLst>
        </pc:cxnChg>
        <pc:cxnChg chg="del">
          <ac:chgData name="Mattia Zago" userId="868c17f2-5f7b-4625-be92-cbe91090d795" providerId="ADAL" clId="{CEE03CED-EFCF-4239-9F00-1F6D4EA6A9E8}" dt="2024-04-10T07:38:03.209" v="11607" actId="478"/>
          <ac:cxnSpMkLst>
            <pc:docMk/>
            <pc:sldMk cId="1538434648" sldId="393"/>
            <ac:cxnSpMk id="61" creationId="{896C6B2A-6D7A-CEE4-F133-1E9D6D285B9C}"/>
          </ac:cxnSpMkLst>
        </pc:cxnChg>
        <pc:cxnChg chg="del">
          <ac:chgData name="Mattia Zago" userId="868c17f2-5f7b-4625-be92-cbe91090d795" providerId="ADAL" clId="{CEE03CED-EFCF-4239-9F00-1F6D4EA6A9E8}" dt="2024-04-10T07:38:03.209" v="11607" actId="478"/>
          <ac:cxnSpMkLst>
            <pc:docMk/>
            <pc:sldMk cId="1538434648" sldId="393"/>
            <ac:cxnSpMk id="65" creationId="{5813243A-94E8-C305-20BA-C0D7DCFE62B5}"/>
          </ac:cxnSpMkLst>
        </pc:cxnChg>
        <pc:cxnChg chg="mod">
          <ac:chgData name="Mattia Zago" userId="868c17f2-5f7b-4625-be92-cbe91090d795" providerId="ADAL" clId="{CEE03CED-EFCF-4239-9F00-1F6D4EA6A9E8}" dt="2024-04-10T07:38:03.636" v="11608"/>
          <ac:cxnSpMkLst>
            <pc:docMk/>
            <pc:sldMk cId="1538434648" sldId="393"/>
            <ac:cxnSpMk id="75" creationId="{DA911459-2D92-2228-D5BD-C6D95FC1F403}"/>
          </ac:cxnSpMkLst>
        </pc:cxnChg>
        <pc:cxnChg chg="mod">
          <ac:chgData name="Mattia Zago" userId="868c17f2-5f7b-4625-be92-cbe91090d795" providerId="ADAL" clId="{CEE03CED-EFCF-4239-9F00-1F6D4EA6A9E8}" dt="2024-04-10T07:38:03.636" v="11608"/>
          <ac:cxnSpMkLst>
            <pc:docMk/>
            <pc:sldMk cId="1538434648" sldId="393"/>
            <ac:cxnSpMk id="76" creationId="{7D81B4C5-3F4C-62CE-2C1D-AFB358F01688}"/>
          </ac:cxnSpMkLst>
        </pc:cxnChg>
        <pc:cxnChg chg="mod">
          <ac:chgData name="Mattia Zago" userId="868c17f2-5f7b-4625-be92-cbe91090d795" providerId="ADAL" clId="{CEE03CED-EFCF-4239-9F00-1F6D4EA6A9E8}" dt="2024-04-10T07:38:03.636" v="11608"/>
          <ac:cxnSpMkLst>
            <pc:docMk/>
            <pc:sldMk cId="1538434648" sldId="393"/>
            <ac:cxnSpMk id="77" creationId="{02703CAF-C5EC-0FB6-07EB-83AA014A36D8}"/>
          </ac:cxnSpMkLst>
        </pc:cxnChg>
        <pc:cxnChg chg="mod">
          <ac:chgData name="Mattia Zago" userId="868c17f2-5f7b-4625-be92-cbe91090d795" providerId="ADAL" clId="{CEE03CED-EFCF-4239-9F00-1F6D4EA6A9E8}" dt="2024-04-10T07:38:03.636" v="11608"/>
          <ac:cxnSpMkLst>
            <pc:docMk/>
            <pc:sldMk cId="1538434648" sldId="393"/>
            <ac:cxnSpMk id="78" creationId="{2E442B0E-29A1-1856-B784-876192537256}"/>
          </ac:cxnSpMkLst>
        </pc:cxnChg>
        <pc:cxnChg chg="mod">
          <ac:chgData name="Mattia Zago" userId="868c17f2-5f7b-4625-be92-cbe91090d795" providerId="ADAL" clId="{CEE03CED-EFCF-4239-9F00-1F6D4EA6A9E8}" dt="2024-04-10T07:38:03.636" v="11608"/>
          <ac:cxnSpMkLst>
            <pc:docMk/>
            <pc:sldMk cId="1538434648" sldId="393"/>
            <ac:cxnSpMk id="79" creationId="{3B718302-3282-187A-2B53-07734DD531D7}"/>
          </ac:cxnSpMkLst>
        </pc:cxnChg>
        <pc:cxnChg chg="mod">
          <ac:chgData name="Mattia Zago" userId="868c17f2-5f7b-4625-be92-cbe91090d795" providerId="ADAL" clId="{CEE03CED-EFCF-4239-9F00-1F6D4EA6A9E8}" dt="2024-04-10T07:38:03.636" v="11608"/>
          <ac:cxnSpMkLst>
            <pc:docMk/>
            <pc:sldMk cId="1538434648" sldId="393"/>
            <ac:cxnSpMk id="82" creationId="{53DAD392-B556-261C-7800-BC01E229BB11}"/>
          </ac:cxnSpMkLst>
        </pc:cxnChg>
        <pc:cxnChg chg="del">
          <ac:chgData name="Mattia Zago" userId="868c17f2-5f7b-4625-be92-cbe91090d795" providerId="ADAL" clId="{CEE03CED-EFCF-4239-9F00-1F6D4EA6A9E8}" dt="2024-04-10T07:38:03.209" v="11607" actId="478"/>
          <ac:cxnSpMkLst>
            <pc:docMk/>
            <pc:sldMk cId="1538434648" sldId="393"/>
            <ac:cxnSpMk id="87" creationId="{10248B90-4C4E-7FB9-40AC-60846085C20E}"/>
          </ac:cxnSpMkLst>
        </pc:cxnChg>
        <pc:cxnChg chg="del">
          <ac:chgData name="Mattia Zago" userId="868c17f2-5f7b-4625-be92-cbe91090d795" providerId="ADAL" clId="{CEE03CED-EFCF-4239-9F00-1F6D4EA6A9E8}" dt="2024-04-10T07:38:03.209" v="11607" actId="478"/>
          <ac:cxnSpMkLst>
            <pc:docMk/>
            <pc:sldMk cId="1538434648" sldId="393"/>
            <ac:cxnSpMk id="88" creationId="{7C1713A7-8A0B-A014-62EF-1EFE9E00290E}"/>
          </ac:cxnSpMkLst>
        </pc:cxnChg>
        <pc:cxnChg chg="mod">
          <ac:chgData name="Mattia Zago" userId="868c17f2-5f7b-4625-be92-cbe91090d795" providerId="ADAL" clId="{CEE03CED-EFCF-4239-9F00-1F6D4EA6A9E8}" dt="2024-04-10T07:38:03.636" v="11608"/>
          <ac:cxnSpMkLst>
            <pc:docMk/>
            <pc:sldMk cId="1538434648" sldId="393"/>
            <ac:cxnSpMk id="89" creationId="{DBF7E22B-1C36-2745-D073-5CE8F9F79364}"/>
          </ac:cxnSpMkLst>
        </pc:cxnChg>
        <pc:cxnChg chg="del">
          <ac:chgData name="Mattia Zago" userId="868c17f2-5f7b-4625-be92-cbe91090d795" providerId="ADAL" clId="{CEE03CED-EFCF-4239-9F00-1F6D4EA6A9E8}" dt="2024-04-10T07:38:03.209" v="11607" actId="478"/>
          <ac:cxnSpMkLst>
            <pc:docMk/>
            <pc:sldMk cId="1538434648" sldId="393"/>
            <ac:cxnSpMk id="95" creationId="{F4AE923A-6F1D-43AE-92DD-DB6498CB3A7D}"/>
          </ac:cxnSpMkLst>
        </pc:cxnChg>
        <pc:cxnChg chg="del">
          <ac:chgData name="Mattia Zago" userId="868c17f2-5f7b-4625-be92-cbe91090d795" providerId="ADAL" clId="{CEE03CED-EFCF-4239-9F00-1F6D4EA6A9E8}" dt="2024-04-10T07:38:03.209" v="11607" actId="478"/>
          <ac:cxnSpMkLst>
            <pc:docMk/>
            <pc:sldMk cId="1538434648" sldId="393"/>
            <ac:cxnSpMk id="99" creationId="{CCFF357A-0F47-6898-21B6-8D3E4E70632E}"/>
          </ac:cxnSpMkLst>
        </pc:cxnChg>
        <pc:cxnChg chg="mod">
          <ac:chgData name="Mattia Zago" userId="868c17f2-5f7b-4625-be92-cbe91090d795" providerId="ADAL" clId="{CEE03CED-EFCF-4239-9F00-1F6D4EA6A9E8}" dt="2024-04-10T07:38:03.636" v="11608"/>
          <ac:cxnSpMkLst>
            <pc:docMk/>
            <pc:sldMk cId="1538434648" sldId="393"/>
            <ac:cxnSpMk id="101" creationId="{846D955B-1917-8EEB-5209-5B8335C8F880}"/>
          </ac:cxnSpMkLst>
        </pc:cxnChg>
        <pc:cxnChg chg="del">
          <ac:chgData name="Mattia Zago" userId="868c17f2-5f7b-4625-be92-cbe91090d795" providerId="ADAL" clId="{CEE03CED-EFCF-4239-9F00-1F6D4EA6A9E8}" dt="2024-04-10T07:38:03.209" v="11607" actId="478"/>
          <ac:cxnSpMkLst>
            <pc:docMk/>
            <pc:sldMk cId="1538434648" sldId="393"/>
            <ac:cxnSpMk id="102" creationId="{A457AC64-23AB-FF84-F236-80E2FB067E06}"/>
          </ac:cxnSpMkLst>
        </pc:cxnChg>
        <pc:cxnChg chg="del">
          <ac:chgData name="Mattia Zago" userId="868c17f2-5f7b-4625-be92-cbe91090d795" providerId="ADAL" clId="{CEE03CED-EFCF-4239-9F00-1F6D4EA6A9E8}" dt="2024-04-10T07:38:03.209" v="11607" actId="478"/>
          <ac:cxnSpMkLst>
            <pc:docMk/>
            <pc:sldMk cId="1538434648" sldId="393"/>
            <ac:cxnSpMk id="103" creationId="{5CC42920-6CF9-E72D-2645-EAC9737DE87F}"/>
          </ac:cxnSpMkLst>
        </pc:cxnChg>
        <pc:cxnChg chg="del">
          <ac:chgData name="Mattia Zago" userId="868c17f2-5f7b-4625-be92-cbe91090d795" providerId="ADAL" clId="{CEE03CED-EFCF-4239-9F00-1F6D4EA6A9E8}" dt="2024-04-10T07:38:03.209" v="11607" actId="478"/>
          <ac:cxnSpMkLst>
            <pc:docMk/>
            <pc:sldMk cId="1538434648" sldId="393"/>
            <ac:cxnSpMk id="112" creationId="{6F1FDD20-2D7B-EC7C-3264-A20DDA0F444F}"/>
          </ac:cxnSpMkLst>
        </pc:cxnChg>
        <pc:cxnChg chg="del">
          <ac:chgData name="Mattia Zago" userId="868c17f2-5f7b-4625-be92-cbe91090d795" providerId="ADAL" clId="{CEE03CED-EFCF-4239-9F00-1F6D4EA6A9E8}" dt="2024-04-10T07:38:03.209" v="11607" actId="478"/>
          <ac:cxnSpMkLst>
            <pc:docMk/>
            <pc:sldMk cId="1538434648" sldId="393"/>
            <ac:cxnSpMk id="113" creationId="{070BF2E8-D42A-DD3E-2774-8936637E7EBB}"/>
          </ac:cxnSpMkLst>
        </pc:cxnChg>
        <pc:cxnChg chg="del">
          <ac:chgData name="Mattia Zago" userId="868c17f2-5f7b-4625-be92-cbe91090d795" providerId="ADAL" clId="{CEE03CED-EFCF-4239-9F00-1F6D4EA6A9E8}" dt="2024-04-10T07:38:03.209" v="11607" actId="478"/>
          <ac:cxnSpMkLst>
            <pc:docMk/>
            <pc:sldMk cId="1538434648" sldId="393"/>
            <ac:cxnSpMk id="114" creationId="{C5FC88A2-D1F6-1D7E-128C-785E38D5A78A}"/>
          </ac:cxnSpMkLst>
        </pc:cxnChg>
        <pc:cxnChg chg="del">
          <ac:chgData name="Mattia Zago" userId="868c17f2-5f7b-4625-be92-cbe91090d795" providerId="ADAL" clId="{CEE03CED-EFCF-4239-9F00-1F6D4EA6A9E8}" dt="2024-04-10T07:38:03.209" v="11607" actId="478"/>
          <ac:cxnSpMkLst>
            <pc:docMk/>
            <pc:sldMk cId="1538434648" sldId="393"/>
            <ac:cxnSpMk id="115" creationId="{9032EF94-E28B-9684-B03E-6E0DB543FF1A}"/>
          </ac:cxnSpMkLst>
        </pc:cxnChg>
        <pc:cxnChg chg="del">
          <ac:chgData name="Mattia Zago" userId="868c17f2-5f7b-4625-be92-cbe91090d795" providerId="ADAL" clId="{CEE03CED-EFCF-4239-9F00-1F6D4EA6A9E8}" dt="2024-04-10T07:38:03.209" v="11607" actId="478"/>
          <ac:cxnSpMkLst>
            <pc:docMk/>
            <pc:sldMk cId="1538434648" sldId="393"/>
            <ac:cxnSpMk id="116" creationId="{D74E6085-9970-96E5-B5C4-426C2DFF56F7}"/>
          </ac:cxnSpMkLst>
        </pc:cxnChg>
        <pc:cxnChg chg="del">
          <ac:chgData name="Mattia Zago" userId="868c17f2-5f7b-4625-be92-cbe91090d795" providerId="ADAL" clId="{CEE03CED-EFCF-4239-9F00-1F6D4EA6A9E8}" dt="2024-04-10T07:38:03.209" v="11607" actId="478"/>
          <ac:cxnSpMkLst>
            <pc:docMk/>
            <pc:sldMk cId="1538434648" sldId="393"/>
            <ac:cxnSpMk id="133" creationId="{7371A6DD-BAB7-8F1C-1D7B-0A778658B2B0}"/>
          </ac:cxnSpMkLst>
        </pc:cxnChg>
        <pc:cxnChg chg="mod">
          <ac:chgData name="Mattia Zago" userId="868c17f2-5f7b-4625-be92-cbe91090d795" providerId="ADAL" clId="{CEE03CED-EFCF-4239-9F00-1F6D4EA6A9E8}" dt="2024-04-10T07:38:03.636" v="11608"/>
          <ac:cxnSpMkLst>
            <pc:docMk/>
            <pc:sldMk cId="1538434648" sldId="393"/>
            <ac:cxnSpMk id="134" creationId="{DAB94BD5-205A-2DED-1AFF-7FEBAFD087A0}"/>
          </ac:cxnSpMkLst>
        </pc:cxnChg>
        <pc:cxnChg chg="mod">
          <ac:chgData name="Mattia Zago" userId="868c17f2-5f7b-4625-be92-cbe91090d795" providerId="ADAL" clId="{CEE03CED-EFCF-4239-9F00-1F6D4EA6A9E8}" dt="2024-04-10T07:38:03.636" v="11608"/>
          <ac:cxnSpMkLst>
            <pc:docMk/>
            <pc:sldMk cId="1538434648" sldId="393"/>
            <ac:cxnSpMk id="135" creationId="{5AE2269A-68ED-BAC7-6275-E0FAA7DD649B}"/>
          </ac:cxnSpMkLst>
        </pc:cxnChg>
        <pc:cxnChg chg="mod">
          <ac:chgData name="Mattia Zago" userId="868c17f2-5f7b-4625-be92-cbe91090d795" providerId="ADAL" clId="{CEE03CED-EFCF-4239-9F00-1F6D4EA6A9E8}" dt="2024-04-10T07:38:03.636" v="11608"/>
          <ac:cxnSpMkLst>
            <pc:docMk/>
            <pc:sldMk cId="1538434648" sldId="393"/>
            <ac:cxnSpMk id="137" creationId="{882FF57E-2B50-DA7B-6F96-687045E48050}"/>
          </ac:cxnSpMkLst>
        </pc:cxnChg>
        <pc:cxnChg chg="mod">
          <ac:chgData name="Mattia Zago" userId="868c17f2-5f7b-4625-be92-cbe91090d795" providerId="ADAL" clId="{CEE03CED-EFCF-4239-9F00-1F6D4EA6A9E8}" dt="2024-04-10T07:38:03.636" v="11608"/>
          <ac:cxnSpMkLst>
            <pc:docMk/>
            <pc:sldMk cId="1538434648" sldId="393"/>
            <ac:cxnSpMk id="138" creationId="{19B8101E-7B0E-7D1F-2240-B3C824CF9131}"/>
          </ac:cxnSpMkLst>
        </pc:cxnChg>
        <pc:cxnChg chg="mod">
          <ac:chgData name="Mattia Zago" userId="868c17f2-5f7b-4625-be92-cbe91090d795" providerId="ADAL" clId="{CEE03CED-EFCF-4239-9F00-1F6D4EA6A9E8}" dt="2024-04-10T07:38:03.636" v="11608"/>
          <ac:cxnSpMkLst>
            <pc:docMk/>
            <pc:sldMk cId="1538434648" sldId="393"/>
            <ac:cxnSpMk id="140" creationId="{6219878F-316B-3D91-5831-71EAA25353F5}"/>
          </ac:cxnSpMkLst>
        </pc:cxnChg>
      </pc:sldChg>
      <pc:sldChg chg="addSp delSp modSp add mod">
        <pc:chgData name="Mattia Zago" userId="868c17f2-5f7b-4625-be92-cbe91090d795" providerId="ADAL" clId="{CEE03CED-EFCF-4239-9F00-1F6D4EA6A9E8}" dt="2024-04-11T14:22:47.674" v="24359" actId="478"/>
        <pc:sldMkLst>
          <pc:docMk/>
          <pc:sldMk cId="903668267" sldId="394"/>
        </pc:sldMkLst>
        <pc:spChg chg="del">
          <ac:chgData name="Mattia Zago" userId="868c17f2-5f7b-4625-be92-cbe91090d795" providerId="ADAL" clId="{CEE03CED-EFCF-4239-9F00-1F6D4EA6A9E8}" dt="2024-04-10T07:38:07.921" v="11609" actId="478"/>
          <ac:spMkLst>
            <pc:docMk/>
            <pc:sldMk cId="903668267" sldId="394"/>
            <ac:spMk id="10" creationId="{96BA18E9-ECE8-F581-2F04-B19743FFA959}"/>
          </ac:spMkLst>
        </pc:spChg>
        <pc:spChg chg="del">
          <ac:chgData name="Mattia Zago" userId="868c17f2-5f7b-4625-be92-cbe91090d795" providerId="ADAL" clId="{CEE03CED-EFCF-4239-9F00-1F6D4EA6A9E8}" dt="2024-04-10T07:38:07.921" v="11609" actId="478"/>
          <ac:spMkLst>
            <pc:docMk/>
            <pc:sldMk cId="903668267" sldId="394"/>
            <ac:spMk id="11" creationId="{A3027A22-5447-7589-72F4-7278128C99E7}"/>
          </ac:spMkLst>
        </pc:spChg>
        <pc:spChg chg="add mod">
          <ac:chgData name="Mattia Zago" userId="868c17f2-5f7b-4625-be92-cbe91090d795" providerId="ADAL" clId="{CEE03CED-EFCF-4239-9F00-1F6D4EA6A9E8}" dt="2024-04-10T07:29:29.393" v="11561" actId="208"/>
          <ac:spMkLst>
            <pc:docMk/>
            <pc:sldMk cId="903668267" sldId="394"/>
            <ac:spMk id="16" creationId="{D1C58722-F4EB-431F-0B2F-55550D9BD57A}"/>
          </ac:spMkLst>
        </pc:spChg>
        <pc:spChg chg="mod">
          <ac:chgData name="Mattia Zago" userId="868c17f2-5f7b-4625-be92-cbe91090d795" providerId="ADAL" clId="{CEE03CED-EFCF-4239-9F00-1F6D4EA6A9E8}" dt="2024-04-10T07:38:08.267" v="11610"/>
          <ac:spMkLst>
            <pc:docMk/>
            <pc:sldMk cId="903668267" sldId="394"/>
            <ac:spMk id="20" creationId="{3F08FD41-B90C-F0CA-3E25-467736CE0996}"/>
          </ac:spMkLst>
        </pc:spChg>
        <pc:spChg chg="mod">
          <ac:chgData name="Mattia Zago" userId="868c17f2-5f7b-4625-be92-cbe91090d795" providerId="ADAL" clId="{CEE03CED-EFCF-4239-9F00-1F6D4EA6A9E8}" dt="2024-04-10T07:38:08.267" v="11610"/>
          <ac:spMkLst>
            <pc:docMk/>
            <pc:sldMk cId="903668267" sldId="394"/>
            <ac:spMk id="21" creationId="{B6ECDEBE-A405-119A-72C6-96F645797235}"/>
          </ac:spMkLst>
        </pc:spChg>
        <pc:spChg chg="mod">
          <ac:chgData name="Mattia Zago" userId="868c17f2-5f7b-4625-be92-cbe91090d795" providerId="ADAL" clId="{CEE03CED-EFCF-4239-9F00-1F6D4EA6A9E8}" dt="2024-04-10T07:38:08.267" v="11610"/>
          <ac:spMkLst>
            <pc:docMk/>
            <pc:sldMk cId="903668267" sldId="394"/>
            <ac:spMk id="22" creationId="{6E0B246E-55F6-1A3C-94EA-D4CD79DAB0F5}"/>
          </ac:spMkLst>
        </pc:spChg>
        <pc:spChg chg="mod">
          <ac:chgData name="Mattia Zago" userId="868c17f2-5f7b-4625-be92-cbe91090d795" providerId="ADAL" clId="{CEE03CED-EFCF-4239-9F00-1F6D4EA6A9E8}" dt="2024-04-10T07:38:08.267" v="11610"/>
          <ac:spMkLst>
            <pc:docMk/>
            <pc:sldMk cId="903668267" sldId="394"/>
            <ac:spMk id="26" creationId="{05938007-E26A-94A8-3DB8-05CAA22723DA}"/>
          </ac:spMkLst>
        </pc:spChg>
        <pc:spChg chg="mod">
          <ac:chgData name="Mattia Zago" userId="868c17f2-5f7b-4625-be92-cbe91090d795" providerId="ADAL" clId="{CEE03CED-EFCF-4239-9F00-1F6D4EA6A9E8}" dt="2024-04-10T07:38:08.267" v="11610"/>
          <ac:spMkLst>
            <pc:docMk/>
            <pc:sldMk cId="903668267" sldId="394"/>
            <ac:spMk id="27" creationId="{3B8A7D28-6F66-AD2B-316B-35E38CD9B9F0}"/>
          </ac:spMkLst>
        </pc:spChg>
        <pc:spChg chg="mod">
          <ac:chgData name="Mattia Zago" userId="868c17f2-5f7b-4625-be92-cbe91090d795" providerId="ADAL" clId="{CEE03CED-EFCF-4239-9F00-1F6D4EA6A9E8}" dt="2024-04-10T07:38:08.267" v="11610"/>
          <ac:spMkLst>
            <pc:docMk/>
            <pc:sldMk cId="903668267" sldId="394"/>
            <ac:spMk id="30" creationId="{8082954A-F663-3B0A-57F5-4BC5609EE90C}"/>
          </ac:spMkLst>
        </pc:spChg>
        <pc:spChg chg="mod">
          <ac:chgData name="Mattia Zago" userId="868c17f2-5f7b-4625-be92-cbe91090d795" providerId="ADAL" clId="{CEE03CED-EFCF-4239-9F00-1F6D4EA6A9E8}" dt="2024-04-10T07:38:08.267" v="11610"/>
          <ac:spMkLst>
            <pc:docMk/>
            <pc:sldMk cId="903668267" sldId="394"/>
            <ac:spMk id="31" creationId="{BE940509-7E3F-2D16-2DEF-EFEFE6B9429F}"/>
          </ac:spMkLst>
        </pc:spChg>
        <pc:spChg chg="mod">
          <ac:chgData name="Mattia Zago" userId="868c17f2-5f7b-4625-be92-cbe91090d795" providerId="ADAL" clId="{CEE03CED-EFCF-4239-9F00-1F6D4EA6A9E8}" dt="2024-04-10T07:38:08.267" v="11610"/>
          <ac:spMkLst>
            <pc:docMk/>
            <pc:sldMk cId="903668267" sldId="394"/>
            <ac:spMk id="33" creationId="{5ADDE848-FB7F-8336-7C40-4618CFCB23A0}"/>
          </ac:spMkLst>
        </pc:spChg>
        <pc:spChg chg="mod">
          <ac:chgData name="Mattia Zago" userId="868c17f2-5f7b-4625-be92-cbe91090d795" providerId="ADAL" clId="{CEE03CED-EFCF-4239-9F00-1F6D4EA6A9E8}" dt="2024-04-10T07:38:08.267" v="11610"/>
          <ac:spMkLst>
            <pc:docMk/>
            <pc:sldMk cId="903668267" sldId="394"/>
            <ac:spMk id="34" creationId="{A3DDA323-3DF3-3076-5B6B-B90CBD7AD1D1}"/>
          </ac:spMkLst>
        </pc:spChg>
        <pc:spChg chg="mod">
          <ac:chgData name="Mattia Zago" userId="868c17f2-5f7b-4625-be92-cbe91090d795" providerId="ADAL" clId="{CEE03CED-EFCF-4239-9F00-1F6D4EA6A9E8}" dt="2024-04-10T07:38:08.267" v="11610"/>
          <ac:spMkLst>
            <pc:docMk/>
            <pc:sldMk cId="903668267" sldId="394"/>
            <ac:spMk id="35" creationId="{F5410FA4-8453-301E-0F16-C7F94B049F60}"/>
          </ac:spMkLst>
        </pc:spChg>
        <pc:spChg chg="mod">
          <ac:chgData name="Mattia Zago" userId="868c17f2-5f7b-4625-be92-cbe91090d795" providerId="ADAL" clId="{CEE03CED-EFCF-4239-9F00-1F6D4EA6A9E8}" dt="2024-04-10T07:38:08.267" v="11610"/>
          <ac:spMkLst>
            <pc:docMk/>
            <pc:sldMk cId="903668267" sldId="394"/>
            <ac:spMk id="37" creationId="{5C207591-4F20-D935-05A4-289813410311}"/>
          </ac:spMkLst>
        </pc:spChg>
        <pc:spChg chg="mod">
          <ac:chgData name="Mattia Zago" userId="868c17f2-5f7b-4625-be92-cbe91090d795" providerId="ADAL" clId="{CEE03CED-EFCF-4239-9F00-1F6D4EA6A9E8}" dt="2024-04-10T07:38:08.267" v="11610"/>
          <ac:spMkLst>
            <pc:docMk/>
            <pc:sldMk cId="903668267" sldId="394"/>
            <ac:spMk id="38" creationId="{9724F1EB-F759-C9E2-9189-FA5DA5B68E95}"/>
          </ac:spMkLst>
        </pc:spChg>
        <pc:spChg chg="mod">
          <ac:chgData name="Mattia Zago" userId="868c17f2-5f7b-4625-be92-cbe91090d795" providerId="ADAL" clId="{CEE03CED-EFCF-4239-9F00-1F6D4EA6A9E8}" dt="2024-04-10T07:38:08.267" v="11610"/>
          <ac:spMkLst>
            <pc:docMk/>
            <pc:sldMk cId="903668267" sldId="394"/>
            <ac:spMk id="40" creationId="{991B6277-CFE7-8089-854B-0EFB8E7D958E}"/>
          </ac:spMkLst>
        </pc:spChg>
        <pc:spChg chg="del">
          <ac:chgData name="Mattia Zago" userId="868c17f2-5f7b-4625-be92-cbe91090d795" providerId="ADAL" clId="{CEE03CED-EFCF-4239-9F00-1F6D4EA6A9E8}" dt="2024-04-10T07:38:07.921" v="11609" actId="478"/>
          <ac:spMkLst>
            <pc:docMk/>
            <pc:sldMk cId="903668267" sldId="394"/>
            <ac:spMk id="45" creationId="{FE9224FD-0D04-A702-F120-AD8D3717351A}"/>
          </ac:spMkLst>
        </pc:spChg>
        <pc:spChg chg="mod">
          <ac:chgData name="Mattia Zago" userId="868c17f2-5f7b-4625-be92-cbe91090d795" providerId="ADAL" clId="{CEE03CED-EFCF-4239-9F00-1F6D4EA6A9E8}" dt="2024-04-10T07:38:08.267" v="11610"/>
          <ac:spMkLst>
            <pc:docMk/>
            <pc:sldMk cId="903668267" sldId="394"/>
            <ac:spMk id="54" creationId="{1F99A0CC-6BAB-61A2-B206-348581CABCA3}"/>
          </ac:spMkLst>
        </pc:spChg>
        <pc:spChg chg="del">
          <ac:chgData name="Mattia Zago" userId="868c17f2-5f7b-4625-be92-cbe91090d795" providerId="ADAL" clId="{CEE03CED-EFCF-4239-9F00-1F6D4EA6A9E8}" dt="2024-04-10T07:38:07.921" v="11609" actId="478"/>
          <ac:spMkLst>
            <pc:docMk/>
            <pc:sldMk cId="903668267" sldId="394"/>
            <ac:spMk id="55" creationId="{61F00035-3B37-D181-A798-D6B7DCF492AB}"/>
          </ac:spMkLst>
        </pc:spChg>
        <pc:spChg chg="del">
          <ac:chgData name="Mattia Zago" userId="868c17f2-5f7b-4625-be92-cbe91090d795" providerId="ADAL" clId="{CEE03CED-EFCF-4239-9F00-1F6D4EA6A9E8}" dt="2024-04-10T07:38:07.921" v="11609" actId="478"/>
          <ac:spMkLst>
            <pc:docMk/>
            <pc:sldMk cId="903668267" sldId="394"/>
            <ac:spMk id="56" creationId="{CA698CED-F956-F249-2A2E-EDD24F4CD165}"/>
          </ac:spMkLst>
        </pc:spChg>
        <pc:spChg chg="del">
          <ac:chgData name="Mattia Zago" userId="868c17f2-5f7b-4625-be92-cbe91090d795" providerId="ADAL" clId="{CEE03CED-EFCF-4239-9F00-1F6D4EA6A9E8}" dt="2024-04-10T07:38:07.921" v="11609" actId="478"/>
          <ac:spMkLst>
            <pc:docMk/>
            <pc:sldMk cId="903668267" sldId="394"/>
            <ac:spMk id="59" creationId="{03B7921C-6D20-9767-96BF-2F759F1BB4AD}"/>
          </ac:spMkLst>
        </pc:spChg>
        <pc:spChg chg="del">
          <ac:chgData name="Mattia Zago" userId="868c17f2-5f7b-4625-be92-cbe91090d795" providerId="ADAL" clId="{CEE03CED-EFCF-4239-9F00-1F6D4EA6A9E8}" dt="2024-04-10T07:38:07.921" v="11609" actId="478"/>
          <ac:spMkLst>
            <pc:docMk/>
            <pc:sldMk cId="903668267" sldId="394"/>
            <ac:spMk id="60" creationId="{48D68547-CA6E-7F8D-208F-94DDDEDD5656}"/>
          </ac:spMkLst>
        </pc:spChg>
        <pc:spChg chg="del">
          <ac:chgData name="Mattia Zago" userId="868c17f2-5f7b-4625-be92-cbe91090d795" providerId="ADAL" clId="{CEE03CED-EFCF-4239-9F00-1F6D4EA6A9E8}" dt="2024-04-10T07:38:07.921" v="11609" actId="478"/>
          <ac:spMkLst>
            <pc:docMk/>
            <pc:sldMk cId="903668267" sldId="394"/>
            <ac:spMk id="62" creationId="{6757A321-D0E7-C3E6-7797-3C0032D55378}"/>
          </ac:spMkLst>
        </pc:spChg>
        <pc:spChg chg="del">
          <ac:chgData name="Mattia Zago" userId="868c17f2-5f7b-4625-be92-cbe91090d795" providerId="ADAL" clId="{CEE03CED-EFCF-4239-9F00-1F6D4EA6A9E8}" dt="2024-04-10T07:38:07.921" v="11609" actId="478"/>
          <ac:spMkLst>
            <pc:docMk/>
            <pc:sldMk cId="903668267" sldId="394"/>
            <ac:spMk id="63" creationId="{3C239A40-59EA-3BFA-7608-C56E28C6A136}"/>
          </ac:spMkLst>
        </pc:spChg>
        <pc:spChg chg="del">
          <ac:chgData name="Mattia Zago" userId="868c17f2-5f7b-4625-be92-cbe91090d795" providerId="ADAL" clId="{CEE03CED-EFCF-4239-9F00-1F6D4EA6A9E8}" dt="2024-04-10T07:38:07.921" v="11609" actId="478"/>
          <ac:spMkLst>
            <pc:docMk/>
            <pc:sldMk cId="903668267" sldId="394"/>
            <ac:spMk id="64" creationId="{7788AAE6-8C90-DA36-4967-30C2037BFF0C}"/>
          </ac:spMkLst>
        </pc:spChg>
        <pc:spChg chg="del">
          <ac:chgData name="Mattia Zago" userId="868c17f2-5f7b-4625-be92-cbe91090d795" providerId="ADAL" clId="{CEE03CED-EFCF-4239-9F00-1F6D4EA6A9E8}" dt="2024-04-10T07:38:07.921" v="11609" actId="478"/>
          <ac:spMkLst>
            <pc:docMk/>
            <pc:sldMk cId="903668267" sldId="394"/>
            <ac:spMk id="66" creationId="{3F3859E9-FC52-A236-9A5E-EC110F247167}"/>
          </ac:spMkLst>
        </pc:spChg>
        <pc:spChg chg="del">
          <ac:chgData name="Mattia Zago" userId="868c17f2-5f7b-4625-be92-cbe91090d795" providerId="ADAL" clId="{CEE03CED-EFCF-4239-9F00-1F6D4EA6A9E8}" dt="2024-04-10T07:38:07.921" v="11609" actId="478"/>
          <ac:spMkLst>
            <pc:docMk/>
            <pc:sldMk cId="903668267" sldId="394"/>
            <ac:spMk id="67" creationId="{AF93E97C-600E-4DEB-B385-E27BB7569B73}"/>
          </ac:spMkLst>
        </pc:spChg>
        <pc:spChg chg="del">
          <ac:chgData name="Mattia Zago" userId="868c17f2-5f7b-4625-be92-cbe91090d795" providerId="ADAL" clId="{CEE03CED-EFCF-4239-9F00-1F6D4EA6A9E8}" dt="2024-04-10T07:38:07.921" v="11609" actId="478"/>
          <ac:spMkLst>
            <pc:docMk/>
            <pc:sldMk cId="903668267" sldId="394"/>
            <ac:spMk id="69" creationId="{3DD3F78B-1BA3-EF1B-8B66-17263510FEDF}"/>
          </ac:spMkLst>
        </pc:spChg>
        <pc:spChg chg="mod">
          <ac:chgData name="Mattia Zago" userId="868c17f2-5f7b-4625-be92-cbe91090d795" providerId="ADAL" clId="{CEE03CED-EFCF-4239-9F00-1F6D4EA6A9E8}" dt="2024-04-10T07:38:08.267" v="11610"/>
          <ac:spMkLst>
            <pc:docMk/>
            <pc:sldMk cId="903668267" sldId="394"/>
            <ac:spMk id="71" creationId="{7F1C12B0-996A-B583-AA51-04F872FF594A}"/>
          </ac:spMkLst>
        </pc:spChg>
        <pc:spChg chg="mod">
          <ac:chgData name="Mattia Zago" userId="868c17f2-5f7b-4625-be92-cbe91090d795" providerId="ADAL" clId="{CEE03CED-EFCF-4239-9F00-1F6D4EA6A9E8}" dt="2024-04-10T07:38:08.267" v="11610"/>
          <ac:spMkLst>
            <pc:docMk/>
            <pc:sldMk cId="903668267" sldId="394"/>
            <ac:spMk id="73" creationId="{6850D6E7-B5F9-FFD7-1406-8AFDC0AD827A}"/>
          </ac:spMkLst>
        </pc:spChg>
        <pc:spChg chg="mod">
          <ac:chgData name="Mattia Zago" userId="868c17f2-5f7b-4625-be92-cbe91090d795" providerId="ADAL" clId="{CEE03CED-EFCF-4239-9F00-1F6D4EA6A9E8}" dt="2024-04-10T07:38:08.267" v="11610"/>
          <ac:spMkLst>
            <pc:docMk/>
            <pc:sldMk cId="903668267" sldId="394"/>
            <ac:spMk id="80" creationId="{03831837-B6BA-D7E5-F7D6-047900C0B2CC}"/>
          </ac:spMkLst>
        </pc:spChg>
        <pc:spChg chg="mod">
          <ac:chgData name="Mattia Zago" userId="868c17f2-5f7b-4625-be92-cbe91090d795" providerId="ADAL" clId="{CEE03CED-EFCF-4239-9F00-1F6D4EA6A9E8}" dt="2024-04-10T07:38:08.267" v="11610"/>
          <ac:spMkLst>
            <pc:docMk/>
            <pc:sldMk cId="903668267" sldId="394"/>
            <ac:spMk id="84" creationId="{4364FF44-D878-5EAB-956E-48E8BF9694A1}"/>
          </ac:spMkLst>
        </pc:spChg>
        <pc:spChg chg="mod">
          <ac:chgData name="Mattia Zago" userId="868c17f2-5f7b-4625-be92-cbe91090d795" providerId="ADAL" clId="{CEE03CED-EFCF-4239-9F00-1F6D4EA6A9E8}" dt="2024-04-10T07:38:08.267" v="11610"/>
          <ac:spMkLst>
            <pc:docMk/>
            <pc:sldMk cId="903668267" sldId="394"/>
            <ac:spMk id="86" creationId="{F98892FE-BED8-D367-75E6-2084CC3F00FF}"/>
          </ac:spMkLst>
        </pc:spChg>
        <pc:spChg chg="mod">
          <ac:chgData name="Mattia Zago" userId="868c17f2-5f7b-4625-be92-cbe91090d795" providerId="ADAL" clId="{CEE03CED-EFCF-4239-9F00-1F6D4EA6A9E8}" dt="2024-04-10T07:38:08.267" v="11610"/>
          <ac:spMkLst>
            <pc:docMk/>
            <pc:sldMk cId="903668267" sldId="394"/>
            <ac:spMk id="90" creationId="{4B5E15C1-1DFE-8638-2C23-A84F865DDE4B}"/>
          </ac:spMkLst>
        </pc:spChg>
        <pc:spChg chg="mod">
          <ac:chgData name="Mattia Zago" userId="868c17f2-5f7b-4625-be92-cbe91090d795" providerId="ADAL" clId="{CEE03CED-EFCF-4239-9F00-1F6D4EA6A9E8}" dt="2024-04-10T07:38:08.267" v="11610"/>
          <ac:spMkLst>
            <pc:docMk/>
            <pc:sldMk cId="903668267" sldId="394"/>
            <ac:spMk id="97" creationId="{9AA0D608-11B9-5C54-6EF0-15067CD8F291}"/>
          </ac:spMkLst>
        </pc:spChg>
        <pc:spChg chg="mod">
          <ac:chgData name="Mattia Zago" userId="868c17f2-5f7b-4625-be92-cbe91090d795" providerId="ADAL" clId="{CEE03CED-EFCF-4239-9F00-1F6D4EA6A9E8}" dt="2024-04-10T07:38:08.267" v="11610"/>
          <ac:spMkLst>
            <pc:docMk/>
            <pc:sldMk cId="903668267" sldId="394"/>
            <ac:spMk id="98" creationId="{3AE6C9FD-E305-A4B3-EB77-A5204F50205F}"/>
          </ac:spMkLst>
        </pc:spChg>
        <pc:spChg chg="mod">
          <ac:chgData name="Mattia Zago" userId="868c17f2-5f7b-4625-be92-cbe91090d795" providerId="ADAL" clId="{CEE03CED-EFCF-4239-9F00-1F6D4EA6A9E8}" dt="2024-04-10T07:38:08.267" v="11610"/>
          <ac:spMkLst>
            <pc:docMk/>
            <pc:sldMk cId="903668267" sldId="394"/>
            <ac:spMk id="100" creationId="{2D946052-A021-92C6-22F9-71484BD88046}"/>
          </ac:spMkLst>
        </pc:spChg>
        <pc:spChg chg="del">
          <ac:chgData name="Mattia Zago" userId="868c17f2-5f7b-4625-be92-cbe91090d795" providerId="ADAL" clId="{CEE03CED-EFCF-4239-9F00-1F6D4EA6A9E8}" dt="2024-04-10T07:38:07.921" v="11609" actId="478"/>
          <ac:spMkLst>
            <pc:docMk/>
            <pc:sldMk cId="903668267" sldId="394"/>
            <ac:spMk id="104" creationId="{E4FE96A6-1A22-D630-23AD-F15862D7C2DA}"/>
          </ac:spMkLst>
        </pc:spChg>
        <pc:spChg chg="del">
          <ac:chgData name="Mattia Zago" userId="868c17f2-5f7b-4625-be92-cbe91090d795" providerId="ADAL" clId="{CEE03CED-EFCF-4239-9F00-1F6D4EA6A9E8}" dt="2024-04-10T07:38:07.921" v="11609" actId="478"/>
          <ac:spMkLst>
            <pc:docMk/>
            <pc:sldMk cId="903668267" sldId="394"/>
            <ac:spMk id="107" creationId="{19B56B1F-6BD4-C3E2-D5DB-ACE95571EDAF}"/>
          </ac:spMkLst>
        </pc:spChg>
        <pc:spChg chg="del">
          <ac:chgData name="Mattia Zago" userId="868c17f2-5f7b-4625-be92-cbe91090d795" providerId="ADAL" clId="{CEE03CED-EFCF-4239-9F00-1F6D4EA6A9E8}" dt="2024-04-10T07:38:07.921" v="11609" actId="478"/>
          <ac:spMkLst>
            <pc:docMk/>
            <pc:sldMk cId="903668267" sldId="394"/>
            <ac:spMk id="110" creationId="{132A47AB-84BA-74AB-B1BC-D97B0B9E5217}"/>
          </ac:spMkLst>
        </pc:spChg>
        <pc:spChg chg="del">
          <ac:chgData name="Mattia Zago" userId="868c17f2-5f7b-4625-be92-cbe91090d795" providerId="ADAL" clId="{CEE03CED-EFCF-4239-9F00-1F6D4EA6A9E8}" dt="2024-04-10T07:38:07.921" v="11609" actId="478"/>
          <ac:spMkLst>
            <pc:docMk/>
            <pc:sldMk cId="903668267" sldId="394"/>
            <ac:spMk id="117" creationId="{382177A1-5624-2E65-4011-8A4FDEB0BE37}"/>
          </ac:spMkLst>
        </pc:spChg>
        <pc:spChg chg="mod">
          <ac:chgData name="Mattia Zago" userId="868c17f2-5f7b-4625-be92-cbe91090d795" providerId="ADAL" clId="{CEE03CED-EFCF-4239-9F00-1F6D4EA6A9E8}" dt="2024-04-10T07:38:08.267" v="11610"/>
          <ac:spMkLst>
            <pc:docMk/>
            <pc:sldMk cId="903668267" sldId="394"/>
            <ac:spMk id="139" creationId="{BF1077C2-63DB-AABD-935B-5C07427FCBCF}"/>
          </ac:spMkLst>
        </pc:spChg>
        <pc:grpChg chg="add mod">
          <ac:chgData name="Mattia Zago" userId="868c17f2-5f7b-4625-be92-cbe91090d795" providerId="ADAL" clId="{CEE03CED-EFCF-4239-9F00-1F6D4EA6A9E8}" dt="2024-04-10T07:38:08.267" v="11610"/>
          <ac:grpSpMkLst>
            <pc:docMk/>
            <pc:sldMk cId="903668267" sldId="394"/>
            <ac:grpSpMk id="18" creationId="{1D5A2B2A-F278-C3E1-80FF-D59337573A62}"/>
          </ac:grpSpMkLst>
        </pc:grpChg>
        <pc:grpChg chg="mod">
          <ac:chgData name="Mattia Zago" userId="868c17f2-5f7b-4625-be92-cbe91090d795" providerId="ADAL" clId="{CEE03CED-EFCF-4239-9F00-1F6D4EA6A9E8}" dt="2024-04-10T07:38:08.267" v="11610"/>
          <ac:grpSpMkLst>
            <pc:docMk/>
            <pc:sldMk cId="903668267" sldId="394"/>
            <ac:grpSpMk id="81" creationId="{019DA87C-C073-04A5-E6BA-9644D38378FE}"/>
          </ac:grpSpMkLst>
        </pc:grpChg>
        <pc:grpChg chg="del">
          <ac:chgData name="Mattia Zago" userId="868c17f2-5f7b-4625-be92-cbe91090d795" providerId="ADAL" clId="{CEE03CED-EFCF-4239-9F00-1F6D4EA6A9E8}" dt="2024-04-10T07:38:07.921" v="11609" actId="478"/>
          <ac:grpSpMkLst>
            <pc:docMk/>
            <pc:sldMk cId="903668267" sldId="394"/>
            <ac:grpSpMk id="118" creationId="{24BF3E6C-B12C-6FDC-9358-26E9922D3963}"/>
          </ac:grpSpMkLst>
        </pc:grpChg>
        <pc:picChg chg="mod ord">
          <ac:chgData name="Mattia Zago" userId="868c17f2-5f7b-4625-be92-cbe91090d795" providerId="ADAL" clId="{CEE03CED-EFCF-4239-9F00-1F6D4EA6A9E8}" dt="2024-04-10T07:28:59.138" v="11554" actId="167"/>
          <ac:picMkLst>
            <pc:docMk/>
            <pc:sldMk cId="903668267" sldId="394"/>
            <ac:picMk id="17" creationId="{95639927-1E8E-E546-492C-80EC30ECD6CF}"/>
          </ac:picMkLst>
        </pc:picChg>
        <pc:picChg chg="mod">
          <ac:chgData name="Mattia Zago" userId="868c17f2-5f7b-4625-be92-cbe91090d795" providerId="ADAL" clId="{CEE03CED-EFCF-4239-9F00-1F6D4EA6A9E8}" dt="2024-04-10T07:38:08.267" v="11610"/>
          <ac:picMkLst>
            <pc:docMk/>
            <pc:sldMk cId="903668267" sldId="394"/>
            <ac:picMk id="39" creationId="{C259291C-A6EE-2A09-FF85-4FB25000A642}"/>
          </ac:picMkLst>
        </pc:picChg>
        <pc:picChg chg="mod">
          <ac:chgData name="Mattia Zago" userId="868c17f2-5f7b-4625-be92-cbe91090d795" providerId="ADAL" clId="{CEE03CED-EFCF-4239-9F00-1F6D4EA6A9E8}" dt="2024-04-10T07:38:08.267" v="11610"/>
          <ac:picMkLst>
            <pc:docMk/>
            <pc:sldMk cId="903668267" sldId="394"/>
            <ac:picMk id="41" creationId="{AA52A3E5-54D2-C026-06B7-9C0369162213}"/>
          </ac:picMkLst>
        </pc:picChg>
        <pc:picChg chg="del">
          <ac:chgData name="Mattia Zago" userId="868c17f2-5f7b-4625-be92-cbe91090d795" providerId="ADAL" clId="{CEE03CED-EFCF-4239-9F00-1F6D4EA6A9E8}" dt="2024-04-10T07:38:07.921" v="11609" actId="478"/>
          <ac:picMkLst>
            <pc:docMk/>
            <pc:sldMk cId="903668267" sldId="394"/>
            <ac:picMk id="68" creationId="{483392FE-2B44-86B1-91D6-5587A1B6C8F3}"/>
          </ac:picMkLst>
        </pc:picChg>
        <pc:picChg chg="mod">
          <ac:chgData name="Mattia Zago" userId="868c17f2-5f7b-4625-be92-cbe91090d795" providerId="ADAL" clId="{CEE03CED-EFCF-4239-9F00-1F6D4EA6A9E8}" dt="2024-04-10T07:38:08.267" v="11610"/>
          <ac:picMkLst>
            <pc:docMk/>
            <pc:sldMk cId="903668267" sldId="394"/>
            <ac:picMk id="70" creationId="{F5356C68-AC60-3262-DAD9-D90C930BDFEF}"/>
          </ac:picMkLst>
        </pc:picChg>
        <pc:picChg chg="mod">
          <ac:chgData name="Mattia Zago" userId="868c17f2-5f7b-4625-be92-cbe91090d795" providerId="ADAL" clId="{CEE03CED-EFCF-4239-9F00-1F6D4EA6A9E8}" dt="2024-04-10T07:38:08.267" v="11610"/>
          <ac:picMkLst>
            <pc:docMk/>
            <pc:sldMk cId="903668267" sldId="394"/>
            <ac:picMk id="72" creationId="{BF5C2B7B-7365-C30F-078B-4B5E17613D06}"/>
          </ac:picMkLst>
        </pc:picChg>
        <pc:picChg chg="mod">
          <ac:chgData name="Mattia Zago" userId="868c17f2-5f7b-4625-be92-cbe91090d795" providerId="ADAL" clId="{CEE03CED-EFCF-4239-9F00-1F6D4EA6A9E8}" dt="2024-04-10T07:38:08.267" v="11610"/>
          <ac:picMkLst>
            <pc:docMk/>
            <pc:sldMk cId="903668267" sldId="394"/>
            <ac:picMk id="74" creationId="{62E7A82B-402A-13C7-1E1C-795F56B876B6}"/>
          </ac:picMkLst>
        </pc:picChg>
        <pc:picChg chg="del">
          <ac:chgData name="Mattia Zago" userId="868c17f2-5f7b-4625-be92-cbe91090d795" providerId="ADAL" clId="{CEE03CED-EFCF-4239-9F00-1F6D4EA6A9E8}" dt="2024-04-11T14:22:47.674" v="24359" actId="478"/>
          <ac:picMkLst>
            <pc:docMk/>
            <pc:sldMk cId="903668267" sldId="394"/>
            <ac:picMk id="83" creationId="{F0B3E473-4757-51F4-4B9F-5A7447AC76A7}"/>
          </ac:picMkLst>
        </pc:picChg>
        <pc:picChg chg="del">
          <ac:chgData name="Mattia Zago" userId="868c17f2-5f7b-4625-be92-cbe91090d795" providerId="ADAL" clId="{CEE03CED-EFCF-4239-9F00-1F6D4EA6A9E8}" dt="2024-04-10T07:38:07.921" v="11609" actId="478"/>
          <ac:picMkLst>
            <pc:docMk/>
            <pc:sldMk cId="903668267" sldId="394"/>
            <ac:picMk id="85" creationId="{A38D12FD-F94D-6549-B285-83843A4918C2}"/>
          </ac:picMkLst>
        </pc:picChg>
        <pc:picChg chg="del">
          <ac:chgData name="Mattia Zago" userId="868c17f2-5f7b-4625-be92-cbe91090d795" providerId="ADAL" clId="{CEE03CED-EFCF-4239-9F00-1F6D4EA6A9E8}" dt="2024-04-10T07:38:07.921" v="11609" actId="478"/>
          <ac:picMkLst>
            <pc:docMk/>
            <pc:sldMk cId="903668267" sldId="394"/>
            <ac:picMk id="105" creationId="{22765746-F18B-A2D4-FDC7-B70FC77BAB62}"/>
          </ac:picMkLst>
        </pc:picChg>
        <pc:picChg chg="del">
          <ac:chgData name="Mattia Zago" userId="868c17f2-5f7b-4625-be92-cbe91090d795" providerId="ADAL" clId="{CEE03CED-EFCF-4239-9F00-1F6D4EA6A9E8}" dt="2024-04-10T07:38:07.921" v="11609" actId="478"/>
          <ac:picMkLst>
            <pc:docMk/>
            <pc:sldMk cId="903668267" sldId="394"/>
            <ac:picMk id="108" creationId="{3AAE40FB-C806-AFDF-D392-7FDAC643FE20}"/>
          </ac:picMkLst>
        </pc:picChg>
        <pc:picChg chg="del">
          <ac:chgData name="Mattia Zago" userId="868c17f2-5f7b-4625-be92-cbe91090d795" providerId="ADAL" clId="{CEE03CED-EFCF-4239-9F00-1F6D4EA6A9E8}" dt="2024-04-10T07:38:07.921" v="11609" actId="478"/>
          <ac:picMkLst>
            <pc:docMk/>
            <pc:sldMk cId="903668267" sldId="394"/>
            <ac:picMk id="111" creationId="{79D85CD0-7F27-75A9-028F-7E4F2101BE12}"/>
          </ac:picMkLst>
        </pc:picChg>
        <pc:picChg chg="del">
          <ac:chgData name="Mattia Zago" userId="868c17f2-5f7b-4625-be92-cbe91090d795" providerId="ADAL" clId="{CEE03CED-EFCF-4239-9F00-1F6D4EA6A9E8}" dt="2024-04-10T11:12:33.392" v="11942" actId="478"/>
          <ac:picMkLst>
            <pc:docMk/>
            <pc:sldMk cId="903668267" sldId="394"/>
            <ac:picMk id="136" creationId="{5996E1FA-B7A1-7FB9-CBDF-40061B3834EA}"/>
          </ac:picMkLst>
        </pc:picChg>
        <pc:picChg chg="add mod">
          <ac:chgData name="Mattia Zago" userId="868c17f2-5f7b-4625-be92-cbe91090d795" providerId="ADAL" clId="{CEE03CED-EFCF-4239-9F00-1F6D4EA6A9E8}" dt="2024-04-10T11:12:33.576" v="11943"/>
          <ac:picMkLst>
            <pc:docMk/>
            <pc:sldMk cId="903668267" sldId="394"/>
            <ac:picMk id="141" creationId="{3EE02EE5-8172-2311-20E6-ED3A9118DE4B}"/>
          </ac:picMkLst>
        </pc:picChg>
        <pc:cxnChg chg="del mod">
          <ac:chgData name="Mattia Zago" userId="868c17f2-5f7b-4625-be92-cbe91090d795" providerId="ADAL" clId="{CEE03CED-EFCF-4239-9F00-1F6D4EA6A9E8}" dt="2024-04-10T07:28:40.792" v="11549" actId="478"/>
          <ac:cxnSpMkLst>
            <pc:docMk/>
            <pc:sldMk cId="903668267" sldId="394"/>
            <ac:cxnSpMk id="6" creationId="{22998E11-A4C9-9047-ADF4-B7AB61CAB1BF}"/>
          </ac:cxnSpMkLst>
        </pc:cxnChg>
        <pc:cxnChg chg="mod">
          <ac:chgData name="Mattia Zago" userId="868c17f2-5f7b-4625-be92-cbe91090d795" providerId="ADAL" clId="{CEE03CED-EFCF-4239-9F00-1F6D4EA6A9E8}" dt="2024-04-10T07:28:51.012" v="11553" actId="14100"/>
          <ac:cxnSpMkLst>
            <pc:docMk/>
            <pc:sldMk cId="903668267" sldId="394"/>
            <ac:cxnSpMk id="15" creationId="{4228A59B-C9D6-1C9B-1D94-F6AE687B4977}"/>
          </ac:cxnSpMkLst>
        </pc:cxnChg>
        <pc:cxnChg chg="mod">
          <ac:chgData name="Mattia Zago" userId="868c17f2-5f7b-4625-be92-cbe91090d795" providerId="ADAL" clId="{CEE03CED-EFCF-4239-9F00-1F6D4EA6A9E8}" dt="2024-04-10T07:28:48.606" v="11552" actId="14100"/>
          <ac:cxnSpMkLst>
            <pc:docMk/>
            <pc:sldMk cId="903668267" sldId="394"/>
            <ac:cxnSpMk id="19" creationId="{6BC1FDA8-1B07-3BF2-01F2-F43E88A2D157}"/>
          </ac:cxnSpMkLst>
        </pc:cxnChg>
        <pc:cxnChg chg="mod">
          <ac:chgData name="Mattia Zago" userId="868c17f2-5f7b-4625-be92-cbe91090d795" providerId="ADAL" clId="{CEE03CED-EFCF-4239-9F00-1F6D4EA6A9E8}" dt="2024-04-10T07:38:08.267" v="11610"/>
          <ac:cxnSpMkLst>
            <pc:docMk/>
            <pc:sldMk cId="903668267" sldId="394"/>
            <ac:cxnSpMk id="23" creationId="{9971985B-134D-AE60-9DD8-739A75A9318F}"/>
          </ac:cxnSpMkLst>
        </pc:cxnChg>
        <pc:cxnChg chg="mod">
          <ac:chgData name="Mattia Zago" userId="868c17f2-5f7b-4625-be92-cbe91090d795" providerId="ADAL" clId="{CEE03CED-EFCF-4239-9F00-1F6D4EA6A9E8}" dt="2024-04-10T07:38:08.267" v="11610"/>
          <ac:cxnSpMkLst>
            <pc:docMk/>
            <pc:sldMk cId="903668267" sldId="394"/>
            <ac:cxnSpMk id="25" creationId="{50B247B1-3DFF-DC9E-6D72-07D5FB35A235}"/>
          </ac:cxnSpMkLst>
        </pc:cxnChg>
        <pc:cxnChg chg="mod">
          <ac:chgData name="Mattia Zago" userId="868c17f2-5f7b-4625-be92-cbe91090d795" providerId="ADAL" clId="{CEE03CED-EFCF-4239-9F00-1F6D4EA6A9E8}" dt="2024-04-10T07:38:08.267" v="11610"/>
          <ac:cxnSpMkLst>
            <pc:docMk/>
            <pc:sldMk cId="903668267" sldId="394"/>
            <ac:cxnSpMk id="28" creationId="{BCF5CEEC-337A-6E8C-6994-571D5B742A34}"/>
          </ac:cxnSpMkLst>
        </pc:cxnChg>
        <pc:cxnChg chg="mod">
          <ac:chgData name="Mattia Zago" userId="868c17f2-5f7b-4625-be92-cbe91090d795" providerId="ADAL" clId="{CEE03CED-EFCF-4239-9F00-1F6D4EA6A9E8}" dt="2024-04-10T07:38:08.267" v="11610"/>
          <ac:cxnSpMkLst>
            <pc:docMk/>
            <pc:sldMk cId="903668267" sldId="394"/>
            <ac:cxnSpMk id="29" creationId="{6F276437-47A5-1375-5AFF-DADF2CF72D8F}"/>
          </ac:cxnSpMkLst>
        </pc:cxnChg>
        <pc:cxnChg chg="mod">
          <ac:chgData name="Mattia Zago" userId="868c17f2-5f7b-4625-be92-cbe91090d795" providerId="ADAL" clId="{CEE03CED-EFCF-4239-9F00-1F6D4EA6A9E8}" dt="2024-04-10T07:38:08.267" v="11610"/>
          <ac:cxnSpMkLst>
            <pc:docMk/>
            <pc:sldMk cId="903668267" sldId="394"/>
            <ac:cxnSpMk id="32" creationId="{1674CAD3-C918-2519-25FF-E0B4DC87DCAF}"/>
          </ac:cxnSpMkLst>
        </pc:cxnChg>
        <pc:cxnChg chg="mod">
          <ac:chgData name="Mattia Zago" userId="868c17f2-5f7b-4625-be92-cbe91090d795" providerId="ADAL" clId="{CEE03CED-EFCF-4239-9F00-1F6D4EA6A9E8}" dt="2024-04-10T07:38:08.267" v="11610"/>
          <ac:cxnSpMkLst>
            <pc:docMk/>
            <pc:sldMk cId="903668267" sldId="394"/>
            <ac:cxnSpMk id="36" creationId="{C2FE41EB-5342-72C0-174B-A023E54C8317}"/>
          </ac:cxnSpMkLst>
        </pc:cxnChg>
        <pc:cxnChg chg="mod">
          <ac:chgData name="Mattia Zago" userId="868c17f2-5f7b-4625-be92-cbe91090d795" providerId="ADAL" clId="{CEE03CED-EFCF-4239-9F00-1F6D4EA6A9E8}" dt="2024-04-10T07:38:08.267" v="11610"/>
          <ac:cxnSpMkLst>
            <pc:docMk/>
            <pc:sldMk cId="903668267" sldId="394"/>
            <ac:cxnSpMk id="42" creationId="{EE406FFF-DB82-C358-B930-769C308C96A3}"/>
          </ac:cxnSpMkLst>
        </pc:cxnChg>
        <pc:cxnChg chg="mod">
          <ac:chgData name="Mattia Zago" userId="868c17f2-5f7b-4625-be92-cbe91090d795" providerId="ADAL" clId="{CEE03CED-EFCF-4239-9F00-1F6D4EA6A9E8}" dt="2024-04-10T07:38:08.267" v="11610"/>
          <ac:cxnSpMkLst>
            <pc:docMk/>
            <pc:sldMk cId="903668267" sldId="394"/>
            <ac:cxnSpMk id="43" creationId="{B87CEA9F-43E1-D614-E132-92807182BC21}"/>
          </ac:cxnSpMkLst>
        </pc:cxnChg>
        <pc:cxnChg chg="mod">
          <ac:chgData name="Mattia Zago" userId="868c17f2-5f7b-4625-be92-cbe91090d795" providerId="ADAL" clId="{CEE03CED-EFCF-4239-9F00-1F6D4EA6A9E8}" dt="2024-04-10T07:38:08.267" v="11610"/>
          <ac:cxnSpMkLst>
            <pc:docMk/>
            <pc:sldMk cId="903668267" sldId="394"/>
            <ac:cxnSpMk id="44" creationId="{A4231168-5AAA-276B-DEC5-8EC485ADEE00}"/>
          </ac:cxnSpMkLst>
        </pc:cxnChg>
        <pc:cxnChg chg="mod">
          <ac:chgData name="Mattia Zago" userId="868c17f2-5f7b-4625-be92-cbe91090d795" providerId="ADAL" clId="{CEE03CED-EFCF-4239-9F00-1F6D4EA6A9E8}" dt="2024-04-10T07:38:08.267" v="11610"/>
          <ac:cxnSpMkLst>
            <pc:docMk/>
            <pc:sldMk cId="903668267" sldId="394"/>
            <ac:cxnSpMk id="49" creationId="{241F289A-B288-93D2-80A3-40B705720D83}"/>
          </ac:cxnSpMkLst>
        </pc:cxnChg>
        <pc:cxnChg chg="mod">
          <ac:chgData name="Mattia Zago" userId="868c17f2-5f7b-4625-be92-cbe91090d795" providerId="ADAL" clId="{CEE03CED-EFCF-4239-9F00-1F6D4EA6A9E8}" dt="2024-04-10T07:38:08.267" v="11610"/>
          <ac:cxnSpMkLst>
            <pc:docMk/>
            <pc:sldMk cId="903668267" sldId="394"/>
            <ac:cxnSpMk id="50" creationId="{23CF8266-D53D-4BE6-7E8A-B9F5BFF1FC46}"/>
          </ac:cxnSpMkLst>
        </pc:cxnChg>
        <pc:cxnChg chg="del">
          <ac:chgData name="Mattia Zago" userId="868c17f2-5f7b-4625-be92-cbe91090d795" providerId="ADAL" clId="{CEE03CED-EFCF-4239-9F00-1F6D4EA6A9E8}" dt="2024-04-10T07:38:07.921" v="11609" actId="478"/>
          <ac:cxnSpMkLst>
            <pc:docMk/>
            <pc:sldMk cId="903668267" sldId="394"/>
            <ac:cxnSpMk id="51" creationId="{A70D528E-5FCE-7A9A-0DF7-F32848EEA6AC}"/>
          </ac:cxnSpMkLst>
        </pc:cxnChg>
        <pc:cxnChg chg="del">
          <ac:chgData name="Mattia Zago" userId="868c17f2-5f7b-4625-be92-cbe91090d795" providerId="ADAL" clId="{CEE03CED-EFCF-4239-9F00-1F6D4EA6A9E8}" dt="2024-04-10T07:38:07.921" v="11609" actId="478"/>
          <ac:cxnSpMkLst>
            <pc:docMk/>
            <pc:sldMk cId="903668267" sldId="394"/>
            <ac:cxnSpMk id="52" creationId="{9DB6A5E5-07FA-ACD0-EF10-D071F71278D2}"/>
          </ac:cxnSpMkLst>
        </pc:cxnChg>
        <pc:cxnChg chg="mod">
          <ac:chgData name="Mattia Zago" userId="868c17f2-5f7b-4625-be92-cbe91090d795" providerId="ADAL" clId="{CEE03CED-EFCF-4239-9F00-1F6D4EA6A9E8}" dt="2024-04-10T07:38:08.267" v="11610"/>
          <ac:cxnSpMkLst>
            <pc:docMk/>
            <pc:sldMk cId="903668267" sldId="394"/>
            <ac:cxnSpMk id="53" creationId="{C5255A8D-521B-AE05-C6D7-34405C0013CB}"/>
          </ac:cxnSpMkLst>
        </pc:cxnChg>
        <pc:cxnChg chg="del">
          <ac:chgData name="Mattia Zago" userId="868c17f2-5f7b-4625-be92-cbe91090d795" providerId="ADAL" clId="{CEE03CED-EFCF-4239-9F00-1F6D4EA6A9E8}" dt="2024-04-10T07:38:07.921" v="11609" actId="478"/>
          <ac:cxnSpMkLst>
            <pc:docMk/>
            <pc:sldMk cId="903668267" sldId="394"/>
            <ac:cxnSpMk id="57" creationId="{098E7A48-EF51-231E-9F71-8AD4A0101F39}"/>
          </ac:cxnSpMkLst>
        </pc:cxnChg>
        <pc:cxnChg chg="del">
          <ac:chgData name="Mattia Zago" userId="868c17f2-5f7b-4625-be92-cbe91090d795" providerId="ADAL" clId="{CEE03CED-EFCF-4239-9F00-1F6D4EA6A9E8}" dt="2024-04-10T07:38:07.921" v="11609" actId="478"/>
          <ac:cxnSpMkLst>
            <pc:docMk/>
            <pc:sldMk cId="903668267" sldId="394"/>
            <ac:cxnSpMk id="58" creationId="{5CF1B862-7B3A-716C-9B0E-88D3D669493E}"/>
          </ac:cxnSpMkLst>
        </pc:cxnChg>
        <pc:cxnChg chg="del">
          <ac:chgData name="Mattia Zago" userId="868c17f2-5f7b-4625-be92-cbe91090d795" providerId="ADAL" clId="{CEE03CED-EFCF-4239-9F00-1F6D4EA6A9E8}" dt="2024-04-10T07:38:07.921" v="11609" actId="478"/>
          <ac:cxnSpMkLst>
            <pc:docMk/>
            <pc:sldMk cId="903668267" sldId="394"/>
            <ac:cxnSpMk id="61" creationId="{896C6B2A-6D7A-CEE4-F133-1E9D6D285B9C}"/>
          </ac:cxnSpMkLst>
        </pc:cxnChg>
        <pc:cxnChg chg="del">
          <ac:chgData name="Mattia Zago" userId="868c17f2-5f7b-4625-be92-cbe91090d795" providerId="ADAL" clId="{CEE03CED-EFCF-4239-9F00-1F6D4EA6A9E8}" dt="2024-04-10T07:38:07.921" v="11609" actId="478"/>
          <ac:cxnSpMkLst>
            <pc:docMk/>
            <pc:sldMk cId="903668267" sldId="394"/>
            <ac:cxnSpMk id="65" creationId="{5813243A-94E8-C305-20BA-C0D7DCFE62B5}"/>
          </ac:cxnSpMkLst>
        </pc:cxnChg>
        <pc:cxnChg chg="mod">
          <ac:chgData name="Mattia Zago" userId="868c17f2-5f7b-4625-be92-cbe91090d795" providerId="ADAL" clId="{CEE03CED-EFCF-4239-9F00-1F6D4EA6A9E8}" dt="2024-04-10T07:38:08.267" v="11610"/>
          <ac:cxnSpMkLst>
            <pc:docMk/>
            <pc:sldMk cId="903668267" sldId="394"/>
            <ac:cxnSpMk id="75" creationId="{1D83A275-3D8D-0AB0-9E7A-7B037EF6BFD7}"/>
          </ac:cxnSpMkLst>
        </pc:cxnChg>
        <pc:cxnChg chg="mod">
          <ac:chgData name="Mattia Zago" userId="868c17f2-5f7b-4625-be92-cbe91090d795" providerId="ADAL" clId="{CEE03CED-EFCF-4239-9F00-1F6D4EA6A9E8}" dt="2024-04-10T07:38:08.267" v="11610"/>
          <ac:cxnSpMkLst>
            <pc:docMk/>
            <pc:sldMk cId="903668267" sldId="394"/>
            <ac:cxnSpMk id="76" creationId="{12E4781C-2D52-9711-F90C-646696D7D5F5}"/>
          </ac:cxnSpMkLst>
        </pc:cxnChg>
        <pc:cxnChg chg="mod">
          <ac:chgData name="Mattia Zago" userId="868c17f2-5f7b-4625-be92-cbe91090d795" providerId="ADAL" clId="{CEE03CED-EFCF-4239-9F00-1F6D4EA6A9E8}" dt="2024-04-10T07:38:08.267" v="11610"/>
          <ac:cxnSpMkLst>
            <pc:docMk/>
            <pc:sldMk cId="903668267" sldId="394"/>
            <ac:cxnSpMk id="77" creationId="{A67CDF4E-610A-C808-FC91-0C152919D1B7}"/>
          </ac:cxnSpMkLst>
        </pc:cxnChg>
        <pc:cxnChg chg="mod">
          <ac:chgData name="Mattia Zago" userId="868c17f2-5f7b-4625-be92-cbe91090d795" providerId="ADAL" clId="{CEE03CED-EFCF-4239-9F00-1F6D4EA6A9E8}" dt="2024-04-10T07:38:08.267" v="11610"/>
          <ac:cxnSpMkLst>
            <pc:docMk/>
            <pc:sldMk cId="903668267" sldId="394"/>
            <ac:cxnSpMk id="78" creationId="{7E13B88A-7F02-C7DA-89CC-251013FC2DA2}"/>
          </ac:cxnSpMkLst>
        </pc:cxnChg>
        <pc:cxnChg chg="mod">
          <ac:chgData name="Mattia Zago" userId="868c17f2-5f7b-4625-be92-cbe91090d795" providerId="ADAL" clId="{CEE03CED-EFCF-4239-9F00-1F6D4EA6A9E8}" dt="2024-04-10T07:38:08.267" v="11610"/>
          <ac:cxnSpMkLst>
            <pc:docMk/>
            <pc:sldMk cId="903668267" sldId="394"/>
            <ac:cxnSpMk id="79" creationId="{CA6C2A15-E06D-7C2D-378C-E5E877D2150B}"/>
          </ac:cxnSpMkLst>
        </pc:cxnChg>
        <pc:cxnChg chg="mod">
          <ac:chgData name="Mattia Zago" userId="868c17f2-5f7b-4625-be92-cbe91090d795" providerId="ADAL" clId="{CEE03CED-EFCF-4239-9F00-1F6D4EA6A9E8}" dt="2024-04-10T07:38:08.267" v="11610"/>
          <ac:cxnSpMkLst>
            <pc:docMk/>
            <pc:sldMk cId="903668267" sldId="394"/>
            <ac:cxnSpMk id="82" creationId="{8E284518-A657-DB68-B07B-BE38D9DC73FA}"/>
          </ac:cxnSpMkLst>
        </pc:cxnChg>
        <pc:cxnChg chg="del">
          <ac:chgData name="Mattia Zago" userId="868c17f2-5f7b-4625-be92-cbe91090d795" providerId="ADAL" clId="{CEE03CED-EFCF-4239-9F00-1F6D4EA6A9E8}" dt="2024-04-10T07:38:07.921" v="11609" actId="478"/>
          <ac:cxnSpMkLst>
            <pc:docMk/>
            <pc:sldMk cId="903668267" sldId="394"/>
            <ac:cxnSpMk id="87" creationId="{10248B90-4C4E-7FB9-40AC-60846085C20E}"/>
          </ac:cxnSpMkLst>
        </pc:cxnChg>
        <pc:cxnChg chg="del">
          <ac:chgData name="Mattia Zago" userId="868c17f2-5f7b-4625-be92-cbe91090d795" providerId="ADAL" clId="{CEE03CED-EFCF-4239-9F00-1F6D4EA6A9E8}" dt="2024-04-10T07:38:07.921" v="11609" actId="478"/>
          <ac:cxnSpMkLst>
            <pc:docMk/>
            <pc:sldMk cId="903668267" sldId="394"/>
            <ac:cxnSpMk id="88" creationId="{7C1713A7-8A0B-A014-62EF-1EFE9E00290E}"/>
          </ac:cxnSpMkLst>
        </pc:cxnChg>
        <pc:cxnChg chg="mod">
          <ac:chgData name="Mattia Zago" userId="868c17f2-5f7b-4625-be92-cbe91090d795" providerId="ADAL" clId="{CEE03CED-EFCF-4239-9F00-1F6D4EA6A9E8}" dt="2024-04-10T07:38:08.267" v="11610"/>
          <ac:cxnSpMkLst>
            <pc:docMk/>
            <pc:sldMk cId="903668267" sldId="394"/>
            <ac:cxnSpMk id="89" creationId="{36F7D292-4120-5B3B-6F75-CB5BB9FBB89F}"/>
          </ac:cxnSpMkLst>
        </pc:cxnChg>
        <pc:cxnChg chg="del">
          <ac:chgData name="Mattia Zago" userId="868c17f2-5f7b-4625-be92-cbe91090d795" providerId="ADAL" clId="{CEE03CED-EFCF-4239-9F00-1F6D4EA6A9E8}" dt="2024-04-10T07:38:07.921" v="11609" actId="478"/>
          <ac:cxnSpMkLst>
            <pc:docMk/>
            <pc:sldMk cId="903668267" sldId="394"/>
            <ac:cxnSpMk id="95" creationId="{F4AE923A-6F1D-43AE-92DD-DB6498CB3A7D}"/>
          </ac:cxnSpMkLst>
        </pc:cxnChg>
        <pc:cxnChg chg="del">
          <ac:chgData name="Mattia Zago" userId="868c17f2-5f7b-4625-be92-cbe91090d795" providerId="ADAL" clId="{CEE03CED-EFCF-4239-9F00-1F6D4EA6A9E8}" dt="2024-04-10T07:38:07.921" v="11609" actId="478"/>
          <ac:cxnSpMkLst>
            <pc:docMk/>
            <pc:sldMk cId="903668267" sldId="394"/>
            <ac:cxnSpMk id="99" creationId="{CCFF357A-0F47-6898-21B6-8D3E4E70632E}"/>
          </ac:cxnSpMkLst>
        </pc:cxnChg>
        <pc:cxnChg chg="mod">
          <ac:chgData name="Mattia Zago" userId="868c17f2-5f7b-4625-be92-cbe91090d795" providerId="ADAL" clId="{CEE03CED-EFCF-4239-9F00-1F6D4EA6A9E8}" dt="2024-04-10T07:38:08.267" v="11610"/>
          <ac:cxnSpMkLst>
            <pc:docMk/>
            <pc:sldMk cId="903668267" sldId="394"/>
            <ac:cxnSpMk id="101" creationId="{A82C3CCA-DE6E-AD5E-AF3C-4EA72FB71545}"/>
          </ac:cxnSpMkLst>
        </pc:cxnChg>
        <pc:cxnChg chg="del">
          <ac:chgData name="Mattia Zago" userId="868c17f2-5f7b-4625-be92-cbe91090d795" providerId="ADAL" clId="{CEE03CED-EFCF-4239-9F00-1F6D4EA6A9E8}" dt="2024-04-10T07:38:07.921" v="11609" actId="478"/>
          <ac:cxnSpMkLst>
            <pc:docMk/>
            <pc:sldMk cId="903668267" sldId="394"/>
            <ac:cxnSpMk id="102" creationId="{A457AC64-23AB-FF84-F236-80E2FB067E06}"/>
          </ac:cxnSpMkLst>
        </pc:cxnChg>
        <pc:cxnChg chg="del">
          <ac:chgData name="Mattia Zago" userId="868c17f2-5f7b-4625-be92-cbe91090d795" providerId="ADAL" clId="{CEE03CED-EFCF-4239-9F00-1F6D4EA6A9E8}" dt="2024-04-10T07:38:07.921" v="11609" actId="478"/>
          <ac:cxnSpMkLst>
            <pc:docMk/>
            <pc:sldMk cId="903668267" sldId="394"/>
            <ac:cxnSpMk id="103" creationId="{5CC42920-6CF9-E72D-2645-EAC9737DE87F}"/>
          </ac:cxnSpMkLst>
        </pc:cxnChg>
        <pc:cxnChg chg="del">
          <ac:chgData name="Mattia Zago" userId="868c17f2-5f7b-4625-be92-cbe91090d795" providerId="ADAL" clId="{CEE03CED-EFCF-4239-9F00-1F6D4EA6A9E8}" dt="2024-04-10T07:38:07.921" v="11609" actId="478"/>
          <ac:cxnSpMkLst>
            <pc:docMk/>
            <pc:sldMk cId="903668267" sldId="394"/>
            <ac:cxnSpMk id="112" creationId="{6F1FDD20-2D7B-EC7C-3264-A20DDA0F444F}"/>
          </ac:cxnSpMkLst>
        </pc:cxnChg>
        <pc:cxnChg chg="del">
          <ac:chgData name="Mattia Zago" userId="868c17f2-5f7b-4625-be92-cbe91090d795" providerId="ADAL" clId="{CEE03CED-EFCF-4239-9F00-1F6D4EA6A9E8}" dt="2024-04-10T07:38:07.921" v="11609" actId="478"/>
          <ac:cxnSpMkLst>
            <pc:docMk/>
            <pc:sldMk cId="903668267" sldId="394"/>
            <ac:cxnSpMk id="113" creationId="{070BF2E8-D42A-DD3E-2774-8936637E7EBB}"/>
          </ac:cxnSpMkLst>
        </pc:cxnChg>
        <pc:cxnChg chg="del">
          <ac:chgData name="Mattia Zago" userId="868c17f2-5f7b-4625-be92-cbe91090d795" providerId="ADAL" clId="{CEE03CED-EFCF-4239-9F00-1F6D4EA6A9E8}" dt="2024-04-10T07:38:07.921" v="11609" actId="478"/>
          <ac:cxnSpMkLst>
            <pc:docMk/>
            <pc:sldMk cId="903668267" sldId="394"/>
            <ac:cxnSpMk id="114" creationId="{C5FC88A2-D1F6-1D7E-128C-785E38D5A78A}"/>
          </ac:cxnSpMkLst>
        </pc:cxnChg>
        <pc:cxnChg chg="del">
          <ac:chgData name="Mattia Zago" userId="868c17f2-5f7b-4625-be92-cbe91090d795" providerId="ADAL" clId="{CEE03CED-EFCF-4239-9F00-1F6D4EA6A9E8}" dt="2024-04-10T07:38:07.921" v="11609" actId="478"/>
          <ac:cxnSpMkLst>
            <pc:docMk/>
            <pc:sldMk cId="903668267" sldId="394"/>
            <ac:cxnSpMk id="115" creationId="{9032EF94-E28B-9684-B03E-6E0DB543FF1A}"/>
          </ac:cxnSpMkLst>
        </pc:cxnChg>
        <pc:cxnChg chg="del">
          <ac:chgData name="Mattia Zago" userId="868c17f2-5f7b-4625-be92-cbe91090d795" providerId="ADAL" clId="{CEE03CED-EFCF-4239-9F00-1F6D4EA6A9E8}" dt="2024-04-10T07:38:07.921" v="11609" actId="478"/>
          <ac:cxnSpMkLst>
            <pc:docMk/>
            <pc:sldMk cId="903668267" sldId="394"/>
            <ac:cxnSpMk id="116" creationId="{D74E6085-9970-96E5-B5C4-426C2DFF56F7}"/>
          </ac:cxnSpMkLst>
        </pc:cxnChg>
        <pc:cxnChg chg="del">
          <ac:chgData name="Mattia Zago" userId="868c17f2-5f7b-4625-be92-cbe91090d795" providerId="ADAL" clId="{CEE03CED-EFCF-4239-9F00-1F6D4EA6A9E8}" dt="2024-04-10T07:38:07.921" v="11609" actId="478"/>
          <ac:cxnSpMkLst>
            <pc:docMk/>
            <pc:sldMk cId="903668267" sldId="394"/>
            <ac:cxnSpMk id="133" creationId="{7371A6DD-BAB7-8F1C-1D7B-0A778658B2B0}"/>
          </ac:cxnSpMkLst>
        </pc:cxnChg>
        <pc:cxnChg chg="mod">
          <ac:chgData name="Mattia Zago" userId="868c17f2-5f7b-4625-be92-cbe91090d795" providerId="ADAL" clId="{CEE03CED-EFCF-4239-9F00-1F6D4EA6A9E8}" dt="2024-04-10T07:38:08.267" v="11610"/>
          <ac:cxnSpMkLst>
            <pc:docMk/>
            <pc:sldMk cId="903668267" sldId="394"/>
            <ac:cxnSpMk id="134" creationId="{65DFBE6E-41D9-A0AA-9343-70FC99695DF7}"/>
          </ac:cxnSpMkLst>
        </pc:cxnChg>
        <pc:cxnChg chg="mod">
          <ac:chgData name="Mattia Zago" userId="868c17f2-5f7b-4625-be92-cbe91090d795" providerId="ADAL" clId="{CEE03CED-EFCF-4239-9F00-1F6D4EA6A9E8}" dt="2024-04-10T07:38:08.267" v="11610"/>
          <ac:cxnSpMkLst>
            <pc:docMk/>
            <pc:sldMk cId="903668267" sldId="394"/>
            <ac:cxnSpMk id="135" creationId="{9E865467-9002-1473-3F14-B45EF5D38B99}"/>
          </ac:cxnSpMkLst>
        </pc:cxnChg>
        <pc:cxnChg chg="mod">
          <ac:chgData name="Mattia Zago" userId="868c17f2-5f7b-4625-be92-cbe91090d795" providerId="ADAL" clId="{CEE03CED-EFCF-4239-9F00-1F6D4EA6A9E8}" dt="2024-04-10T07:38:08.267" v="11610"/>
          <ac:cxnSpMkLst>
            <pc:docMk/>
            <pc:sldMk cId="903668267" sldId="394"/>
            <ac:cxnSpMk id="137" creationId="{C4076DDA-7DD6-3DFE-88E6-97A811FC4728}"/>
          </ac:cxnSpMkLst>
        </pc:cxnChg>
        <pc:cxnChg chg="mod">
          <ac:chgData name="Mattia Zago" userId="868c17f2-5f7b-4625-be92-cbe91090d795" providerId="ADAL" clId="{CEE03CED-EFCF-4239-9F00-1F6D4EA6A9E8}" dt="2024-04-10T07:38:08.267" v="11610"/>
          <ac:cxnSpMkLst>
            <pc:docMk/>
            <pc:sldMk cId="903668267" sldId="394"/>
            <ac:cxnSpMk id="138" creationId="{B214909F-8905-654D-80F2-5C05C3752A5D}"/>
          </ac:cxnSpMkLst>
        </pc:cxnChg>
        <pc:cxnChg chg="mod">
          <ac:chgData name="Mattia Zago" userId="868c17f2-5f7b-4625-be92-cbe91090d795" providerId="ADAL" clId="{CEE03CED-EFCF-4239-9F00-1F6D4EA6A9E8}" dt="2024-04-10T07:38:08.267" v="11610"/>
          <ac:cxnSpMkLst>
            <pc:docMk/>
            <pc:sldMk cId="903668267" sldId="394"/>
            <ac:cxnSpMk id="140" creationId="{7821E85E-9136-C267-0613-1AAF9B1A4FF6}"/>
          </ac:cxnSpMkLst>
        </pc:cxnChg>
      </pc:sldChg>
      <pc:sldChg chg="addSp delSp modSp add mod">
        <pc:chgData name="Mattia Zago" userId="868c17f2-5f7b-4625-be92-cbe91090d795" providerId="ADAL" clId="{CEE03CED-EFCF-4239-9F00-1F6D4EA6A9E8}" dt="2024-04-11T14:22:48.746" v="24360" actId="478"/>
        <pc:sldMkLst>
          <pc:docMk/>
          <pc:sldMk cId="3688242193" sldId="395"/>
        </pc:sldMkLst>
        <pc:spChg chg="del">
          <ac:chgData name="Mattia Zago" userId="868c17f2-5f7b-4625-be92-cbe91090d795" providerId="ADAL" clId="{CEE03CED-EFCF-4239-9F00-1F6D4EA6A9E8}" dt="2024-04-10T07:38:13.846" v="11611" actId="478"/>
          <ac:spMkLst>
            <pc:docMk/>
            <pc:sldMk cId="3688242193" sldId="395"/>
            <ac:spMk id="10" creationId="{96BA18E9-ECE8-F581-2F04-B19743FFA959}"/>
          </ac:spMkLst>
        </pc:spChg>
        <pc:spChg chg="del">
          <ac:chgData name="Mattia Zago" userId="868c17f2-5f7b-4625-be92-cbe91090d795" providerId="ADAL" clId="{CEE03CED-EFCF-4239-9F00-1F6D4EA6A9E8}" dt="2024-04-10T07:38:13.846" v="11611" actId="478"/>
          <ac:spMkLst>
            <pc:docMk/>
            <pc:sldMk cId="3688242193" sldId="395"/>
            <ac:spMk id="11" creationId="{A3027A22-5447-7589-72F4-7278128C99E7}"/>
          </ac:spMkLst>
        </pc:spChg>
        <pc:spChg chg="add del">
          <ac:chgData name="Mattia Zago" userId="868c17f2-5f7b-4625-be92-cbe91090d795" providerId="ADAL" clId="{CEE03CED-EFCF-4239-9F00-1F6D4EA6A9E8}" dt="2024-04-10T07:34:21.775" v="11569" actId="22"/>
          <ac:spMkLst>
            <pc:docMk/>
            <pc:sldMk cId="3688242193" sldId="395"/>
            <ac:spMk id="20" creationId="{30393B06-BBF6-CDBC-D54A-74097915B0AC}"/>
          </ac:spMkLst>
        </pc:spChg>
        <pc:spChg chg="mod">
          <ac:chgData name="Mattia Zago" userId="868c17f2-5f7b-4625-be92-cbe91090d795" providerId="ADAL" clId="{CEE03CED-EFCF-4239-9F00-1F6D4EA6A9E8}" dt="2024-04-10T07:38:14.228" v="11612"/>
          <ac:spMkLst>
            <pc:docMk/>
            <pc:sldMk cId="3688242193" sldId="395"/>
            <ac:spMk id="26" creationId="{7EDC7B93-2294-281F-B7EC-7B1D66112C1A}"/>
          </ac:spMkLst>
        </pc:spChg>
        <pc:spChg chg="mod">
          <ac:chgData name="Mattia Zago" userId="868c17f2-5f7b-4625-be92-cbe91090d795" providerId="ADAL" clId="{CEE03CED-EFCF-4239-9F00-1F6D4EA6A9E8}" dt="2024-04-10T07:38:14.228" v="11612"/>
          <ac:spMkLst>
            <pc:docMk/>
            <pc:sldMk cId="3688242193" sldId="395"/>
            <ac:spMk id="27" creationId="{A42EA82C-47D0-C744-8EBE-0A4513977A35}"/>
          </ac:spMkLst>
        </pc:spChg>
        <pc:spChg chg="mod">
          <ac:chgData name="Mattia Zago" userId="868c17f2-5f7b-4625-be92-cbe91090d795" providerId="ADAL" clId="{CEE03CED-EFCF-4239-9F00-1F6D4EA6A9E8}" dt="2024-04-10T07:38:14.228" v="11612"/>
          <ac:spMkLst>
            <pc:docMk/>
            <pc:sldMk cId="3688242193" sldId="395"/>
            <ac:spMk id="28" creationId="{BE2A3FD2-AC5E-1BB8-C3F8-22B3C131905D}"/>
          </ac:spMkLst>
        </pc:spChg>
        <pc:spChg chg="mod">
          <ac:chgData name="Mattia Zago" userId="868c17f2-5f7b-4625-be92-cbe91090d795" providerId="ADAL" clId="{CEE03CED-EFCF-4239-9F00-1F6D4EA6A9E8}" dt="2024-04-10T07:38:14.228" v="11612"/>
          <ac:spMkLst>
            <pc:docMk/>
            <pc:sldMk cId="3688242193" sldId="395"/>
            <ac:spMk id="31" creationId="{B5766500-5746-5DB3-D486-C583AAD768A1}"/>
          </ac:spMkLst>
        </pc:spChg>
        <pc:spChg chg="mod">
          <ac:chgData name="Mattia Zago" userId="868c17f2-5f7b-4625-be92-cbe91090d795" providerId="ADAL" clId="{CEE03CED-EFCF-4239-9F00-1F6D4EA6A9E8}" dt="2024-04-10T07:38:14.228" v="11612"/>
          <ac:spMkLst>
            <pc:docMk/>
            <pc:sldMk cId="3688242193" sldId="395"/>
            <ac:spMk id="32" creationId="{5695D9C9-2EAE-62B5-A487-92817754898F}"/>
          </ac:spMkLst>
        </pc:spChg>
        <pc:spChg chg="mod">
          <ac:chgData name="Mattia Zago" userId="868c17f2-5f7b-4625-be92-cbe91090d795" providerId="ADAL" clId="{CEE03CED-EFCF-4239-9F00-1F6D4EA6A9E8}" dt="2024-04-10T07:38:14.228" v="11612"/>
          <ac:spMkLst>
            <pc:docMk/>
            <pc:sldMk cId="3688242193" sldId="395"/>
            <ac:spMk id="35" creationId="{B2AADD6B-D715-BC0D-7480-B1719C1B9B10}"/>
          </ac:spMkLst>
        </pc:spChg>
        <pc:spChg chg="mod">
          <ac:chgData name="Mattia Zago" userId="868c17f2-5f7b-4625-be92-cbe91090d795" providerId="ADAL" clId="{CEE03CED-EFCF-4239-9F00-1F6D4EA6A9E8}" dt="2024-04-10T07:38:14.228" v="11612"/>
          <ac:spMkLst>
            <pc:docMk/>
            <pc:sldMk cId="3688242193" sldId="395"/>
            <ac:spMk id="36" creationId="{1FA8D98C-8631-0478-2EC7-B23534E81058}"/>
          </ac:spMkLst>
        </pc:spChg>
        <pc:spChg chg="mod">
          <ac:chgData name="Mattia Zago" userId="868c17f2-5f7b-4625-be92-cbe91090d795" providerId="ADAL" clId="{CEE03CED-EFCF-4239-9F00-1F6D4EA6A9E8}" dt="2024-04-10T07:38:14.228" v="11612"/>
          <ac:spMkLst>
            <pc:docMk/>
            <pc:sldMk cId="3688242193" sldId="395"/>
            <ac:spMk id="38" creationId="{6D21D639-1DF2-69CD-0B4F-386F88CAD476}"/>
          </ac:spMkLst>
        </pc:spChg>
        <pc:spChg chg="mod">
          <ac:chgData name="Mattia Zago" userId="868c17f2-5f7b-4625-be92-cbe91090d795" providerId="ADAL" clId="{CEE03CED-EFCF-4239-9F00-1F6D4EA6A9E8}" dt="2024-04-10T07:38:14.228" v="11612"/>
          <ac:spMkLst>
            <pc:docMk/>
            <pc:sldMk cId="3688242193" sldId="395"/>
            <ac:spMk id="39" creationId="{47C76D6B-83BC-EB5E-1178-4BF3EBC0F170}"/>
          </ac:spMkLst>
        </pc:spChg>
        <pc:spChg chg="mod">
          <ac:chgData name="Mattia Zago" userId="868c17f2-5f7b-4625-be92-cbe91090d795" providerId="ADAL" clId="{CEE03CED-EFCF-4239-9F00-1F6D4EA6A9E8}" dt="2024-04-10T07:38:14.228" v="11612"/>
          <ac:spMkLst>
            <pc:docMk/>
            <pc:sldMk cId="3688242193" sldId="395"/>
            <ac:spMk id="40" creationId="{4F01C8F9-1560-9A16-DEF0-39468C0B9454}"/>
          </ac:spMkLst>
        </pc:spChg>
        <pc:spChg chg="mod">
          <ac:chgData name="Mattia Zago" userId="868c17f2-5f7b-4625-be92-cbe91090d795" providerId="ADAL" clId="{CEE03CED-EFCF-4239-9F00-1F6D4EA6A9E8}" dt="2024-04-10T07:38:14.228" v="11612"/>
          <ac:spMkLst>
            <pc:docMk/>
            <pc:sldMk cId="3688242193" sldId="395"/>
            <ac:spMk id="42" creationId="{DFE71BDC-545F-0E0C-A2CC-2D5D90F67E5D}"/>
          </ac:spMkLst>
        </pc:spChg>
        <pc:spChg chg="mod">
          <ac:chgData name="Mattia Zago" userId="868c17f2-5f7b-4625-be92-cbe91090d795" providerId="ADAL" clId="{CEE03CED-EFCF-4239-9F00-1F6D4EA6A9E8}" dt="2024-04-10T07:38:14.228" v="11612"/>
          <ac:spMkLst>
            <pc:docMk/>
            <pc:sldMk cId="3688242193" sldId="395"/>
            <ac:spMk id="43" creationId="{35A45922-0B08-F72D-53DC-D095ABB13594}"/>
          </ac:spMkLst>
        </pc:spChg>
        <pc:spChg chg="del">
          <ac:chgData name="Mattia Zago" userId="868c17f2-5f7b-4625-be92-cbe91090d795" providerId="ADAL" clId="{CEE03CED-EFCF-4239-9F00-1F6D4EA6A9E8}" dt="2024-04-10T07:38:13.846" v="11611" actId="478"/>
          <ac:spMkLst>
            <pc:docMk/>
            <pc:sldMk cId="3688242193" sldId="395"/>
            <ac:spMk id="45" creationId="{FE9224FD-0D04-A702-F120-AD8D3717351A}"/>
          </ac:spMkLst>
        </pc:spChg>
        <pc:spChg chg="mod">
          <ac:chgData name="Mattia Zago" userId="868c17f2-5f7b-4625-be92-cbe91090d795" providerId="ADAL" clId="{CEE03CED-EFCF-4239-9F00-1F6D4EA6A9E8}" dt="2024-04-10T07:38:14.228" v="11612"/>
          <ac:spMkLst>
            <pc:docMk/>
            <pc:sldMk cId="3688242193" sldId="395"/>
            <ac:spMk id="49" creationId="{C95679D2-245B-6DC5-EC2A-E6A17190E5D1}"/>
          </ac:spMkLst>
        </pc:spChg>
        <pc:spChg chg="del">
          <ac:chgData name="Mattia Zago" userId="868c17f2-5f7b-4625-be92-cbe91090d795" providerId="ADAL" clId="{CEE03CED-EFCF-4239-9F00-1F6D4EA6A9E8}" dt="2024-04-10T07:38:13.846" v="11611" actId="478"/>
          <ac:spMkLst>
            <pc:docMk/>
            <pc:sldMk cId="3688242193" sldId="395"/>
            <ac:spMk id="55" creationId="{61F00035-3B37-D181-A798-D6B7DCF492AB}"/>
          </ac:spMkLst>
        </pc:spChg>
        <pc:spChg chg="del">
          <ac:chgData name="Mattia Zago" userId="868c17f2-5f7b-4625-be92-cbe91090d795" providerId="ADAL" clId="{CEE03CED-EFCF-4239-9F00-1F6D4EA6A9E8}" dt="2024-04-10T07:38:13.846" v="11611" actId="478"/>
          <ac:spMkLst>
            <pc:docMk/>
            <pc:sldMk cId="3688242193" sldId="395"/>
            <ac:spMk id="56" creationId="{CA698CED-F956-F249-2A2E-EDD24F4CD165}"/>
          </ac:spMkLst>
        </pc:spChg>
        <pc:spChg chg="del">
          <ac:chgData name="Mattia Zago" userId="868c17f2-5f7b-4625-be92-cbe91090d795" providerId="ADAL" clId="{CEE03CED-EFCF-4239-9F00-1F6D4EA6A9E8}" dt="2024-04-10T07:38:13.846" v="11611" actId="478"/>
          <ac:spMkLst>
            <pc:docMk/>
            <pc:sldMk cId="3688242193" sldId="395"/>
            <ac:spMk id="59" creationId="{03B7921C-6D20-9767-96BF-2F759F1BB4AD}"/>
          </ac:spMkLst>
        </pc:spChg>
        <pc:spChg chg="del">
          <ac:chgData name="Mattia Zago" userId="868c17f2-5f7b-4625-be92-cbe91090d795" providerId="ADAL" clId="{CEE03CED-EFCF-4239-9F00-1F6D4EA6A9E8}" dt="2024-04-10T07:38:13.846" v="11611" actId="478"/>
          <ac:spMkLst>
            <pc:docMk/>
            <pc:sldMk cId="3688242193" sldId="395"/>
            <ac:spMk id="60" creationId="{48D68547-CA6E-7F8D-208F-94DDDEDD5656}"/>
          </ac:spMkLst>
        </pc:spChg>
        <pc:spChg chg="del">
          <ac:chgData name="Mattia Zago" userId="868c17f2-5f7b-4625-be92-cbe91090d795" providerId="ADAL" clId="{CEE03CED-EFCF-4239-9F00-1F6D4EA6A9E8}" dt="2024-04-10T07:38:13.846" v="11611" actId="478"/>
          <ac:spMkLst>
            <pc:docMk/>
            <pc:sldMk cId="3688242193" sldId="395"/>
            <ac:spMk id="62" creationId="{6757A321-D0E7-C3E6-7797-3C0032D55378}"/>
          </ac:spMkLst>
        </pc:spChg>
        <pc:spChg chg="del">
          <ac:chgData name="Mattia Zago" userId="868c17f2-5f7b-4625-be92-cbe91090d795" providerId="ADAL" clId="{CEE03CED-EFCF-4239-9F00-1F6D4EA6A9E8}" dt="2024-04-10T07:38:13.846" v="11611" actId="478"/>
          <ac:spMkLst>
            <pc:docMk/>
            <pc:sldMk cId="3688242193" sldId="395"/>
            <ac:spMk id="63" creationId="{3C239A40-59EA-3BFA-7608-C56E28C6A136}"/>
          </ac:spMkLst>
        </pc:spChg>
        <pc:spChg chg="del">
          <ac:chgData name="Mattia Zago" userId="868c17f2-5f7b-4625-be92-cbe91090d795" providerId="ADAL" clId="{CEE03CED-EFCF-4239-9F00-1F6D4EA6A9E8}" dt="2024-04-10T07:38:13.846" v="11611" actId="478"/>
          <ac:spMkLst>
            <pc:docMk/>
            <pc:sldMk cId="3688242193" sldId="395"/>
            <ac:spMk id="64" creationId="{7788AAE6-8C90-DA36-4967-30C2037BFF0C}"/>
          </ac:spMkLst>
        </pc:spChg>
        <pc:spChg chg="del">
          <ac:chgData name="Mattia Zago" userId="868c17f2-5f7b-4625-be92-cbe91090d795" providerId="ADAL" clId="{CEE03CED-EFCF-4239-9F00-1F6D4EA6A9E8}" dt="2024-04-10T07:38:13.846" v="11611" actId="478"/>
          <ac:spMkLst>
            <pc:docMk/>
            <pc:sldMk cId="3688242193" sldId="395"/>
            <ac:spMk id="66" creationId="{3F3859E9-FC52-A236-9A5E-EC110F247167}"/>
          </ac:spMkLst>
        </pc:spChg>
        <pc:spChg chg="del">
          <ac:chgData name="Mattia Zago" userId="868c17f2-5f7b-4625-be92-cbe91090d795" providerId="ADAL" clId="{CEE03CED-EFCF-4239-9F00-1F6D4EA6A9E8}" dt="2024-04-10T07:38:13.846" v="11611" actId="478"/>
          <ac:spMkLst>
            <pc:docMk/>
            <pc:sldMk cId="3688242193" sldId="395"/>
            <ac:spMk id="67" creationId="{AF93E97C-600E-4DEB-B385-E27BB7569B73}"/>
          </ac:spMkLst>
        </pc:spChg>
        <pc:spChg chg="del">
          <ac:chgData name="Mattia Zago" userId="868c17f2-5f7b-4625-be92-cbe91090d795" providerId="ADAL" clId="{CEE03CED-EFCF-4239-9F00-1F6D4EA6A9E8}" dt="2024-04-10T07:38:13.846" v="11611" actId="478"/>
          <ac:spMkLst>
            <pc:docMk/>
            <pc:sldMk cId="3688242193" sldId="395"/>
            <ac:spMk id="69" creationId="{3DD3F78B-1BA3-EF1B-8B66-17263510FEDF}"/>
          </ac:spMkLst>
        </pc:spChg>
        <pc:spChg chg="mod">
          <ac:chgData name="Mattia Zago" userId="868c17f2-5f7b-4625-be92-cbe91090d795" providerId="ADAL" clId="{CEE03CED-EFCF-4239-9F00-1F6D4EA6A9E8}" dt="2024-04-10T07:38:14.228" v="11612"/>
          <ac:spMkLst>
            <pc:docMk/>
            <pc:sldMk cId="3688242193" sldId="395"/>
            <ac:spMk id="74" creationId="{A6DBFE87-CD91-5267-EB99-6ECD705D3A11}"/>
          </ac:spMkLst>
        </pc:spChg>
        <pc:spChg chg="mod">
          <ac:chgData name="Mattia Zago" userId="868c17f2-5f7b-4625-be92-cbe91090d795" providerId="ADAL" clId="{CEE03CED-EFCF-4239-9F00-1F6D4EA6A9E8}" dt="2024-04-10T07:38:14.228" v="11612"/>
          <ac:spMkLst>
            <pc:docMk/>
            <pc:sldMk cId="3688242193" sldId="395"/>
            <ac:spMk id="76" creationId="{B93B881C-C3BA-29E7-3605-D4BC189528A3}"/>
          </ac:spMkLst>
        </pc:spChg>
        <pc:spChg chg="mod">
          <ac:chgData name="Mattia Zago" userId="868c17f2-5f7b-4625-be92-cbe91090d795" providerId="ADAL" clId="{CEE03CED-EFCF-4239-9F00-1F6D4EA6A9E8}" dt="2024-04-10T07:38:14.228" v="11612"/>
          <ac:spMkLst>
            <pc:docMk/>
            <pc:sldMk cId="3688242193" sldId="395"/>
            <ac:spMk id="78" creationId="{DA9D2920-9768-86F3-3137-F2AD90E2314C}"/>
          </ac:spMkLst>
        </pc:spChg>
        <pc:spChg chg="mod">
          <ac:chgData name="Mattia Zago" userId="868c17f2-5f7b-4625-be92-cbe91090d795" providerId="ADAL" clId="{CEE03CED-EFCF-4239-9F00-1F6D4EA6A9E8}" dt="2024-04-10T07:38:14.228" v="11612"/>
          <ac:spMkLst>
            <pc:docMk/>
            <pc:sldMk cId="3688242193" sldId="395"/>
            <ac:spMk id="89" creationId="{C13C1EEE-9049-11C4-9FD3-CCEDDCE4FAF2}"/>
          </ac:spMkLst>
        </pc:spChg>
        <pc:spChg chg="mod">
          <ac:chgData name="Mattia Zago" userId="868c17f2-5f7b-4625-be92-cbe91090d795" providerId="ADAL" clId="{CEE03CED-EFCF-4239-9F00-1F6D4EA6A9E8}" dt="2024-04-10T07:38:14.228" v="11612"/>
          <ac:spMkLst>
            <pc:docMk/>
            <pc:sldMk cId="3688242193" sldId="395"/>
            <ac:spMk id="98" creationId="{EBEF7E95-7F37-6684-FCA1-14C505605FC7}"/>
          </ac:spMkLst>
        </pc:spChg>
        <pc:spChg chg="mod">
          <ac:chgData name="Mattia Zago" userId="868c17f2-5f7b-4625-be92-cbe91090d795" providerId="ADAL" clId="{CEE03CED-EFCF-4239-9F00-1F6D4EA6A9E8}" dt="2024-04-10T07:38:14.228" v="11612"/>
          <ac:spMkLst>
            <pc:docMk/>
            <pc:sldMk cId="3688242193" sldId="395"/>
            <ac:spMk id="100" creationId="{C8008D69-5C05-F8F0-98AE-DF49F4AC123C}"/>
          </ac:spMkLst>
        </pc:spChg>
        <pc:spChg chg="del">
          <ac:chgData name="Mattia Zago" userId="868c17f2-5f7b-4625-be92-cbe91090d795" providerId="ADAL" clId="{CEE03CED-EFCF-4239-9F00-1F6D4EA6A9E8}" dt="2024-04-10T07:38:13.846" v="11611" actId="478"/>
          <ac:spMkLst>
            <pc:docMk/>
            <pc:sldMk cId="3688242193" sldId="395"/>
            <ac:spMk id="104" creationId="{E4FE96A6-1A22-D630-23AD-F15862D7C2DA}"/>
          </ac:spMkLst>
        </pc:spChg>
        <pc:spChg chg="del">
          <ac:chgData name="Mattia Zago" userId="868c17f2-5f7b-4625-be92-cbe91090d795" providerId="ADAL" clId="{CEE03CED-EFCF-4239-9F00-1F6D4EA6A9E8}" dt="2024-04-10T07:38:13.846" v="11611" actId="478"/>
          <ac:spMkLst>
            <pc:docMk/>
            <pc:sldMk cId="3688242193" sldId="395"/>
            <ac:spMk id="107" creationId="{19B56B1F-6BD4-C3E2-D5DB-ACE95571EDAF}"/>
          </ac:spMkLst>
        </pc:spChg>
        <pc:spChg chg="del">
          <ac:chgData name="Mattia Zago" userId="868c17f2-5f7b-4625-be92-cbe91090d795" providerId="ADAL" clId="{CEE03CED-EFCF-4239-9F00-1F6D4EA6A9E8}" dt="2024-04-10T07:38:13.846" v="11611" actId="478"/>
          <ac:spMkLst>
            <pc:docMk/>
            <pc:sldMk cId="3688242193" sldId="395"/>
            <ac:spMk id="110" creationId="{132A47AB-84BA-74AB-B1BC-D97B0B9E5217}"/>
          </ac:spMkLst>
        </pc:spChg>
        <pc:spChg chg="del">
          <ac:chgData name="Mattia Zago" userId="868c17f2-5f7b-4625-be92-cbe91090d795" providerId="ADAL" clId="{CEE03CED-EFCF-4239-9F00-1F6D4EA6A9E8}" dt="2024-04-10T07:38:13.846" v="11611" actId="478"/>
          <ac:spMkLst>
            <pc:docMk/>
            <pc:sldMk cId="3688242193" sldId="395"/>
            <ac:spMk id="117" creationId="{382177A1-5624-2E65-4011-8A4FDEB0BE37}"/>
          </ac:spMkLst>
        </pc:spChg>
        <pc:spChg chg="mod">
          <ac:chgData name="Mattia Zago" userId="868c17f2-5f7b-4625-be92-cbe91090d795" providerId="ADAL" clId="{CEE03CED-EFCF-4239-9F00-1F6D4EA6A9E8}" dt="2024-04-10T07:38:14.228" v="11612"/>
          <ac:spMkLst>
            <pc:docMk/>
            <pc:sldMk cId="3688242193" sldId="395"/>
            <ac:spMk id="134" creationId="{E94249CF-0811-67BA-BC23-91451E30699E}"/>
          </ac:spMkLst>
        </pc:spChg>
        <pc:spChg chg="mod">
          <ac:chgData name="Mattia Zago" userId="868c17f2-5f7b-4625-be92-cbe91090d795" providerId="ADAL" clId="{CEE03CED-EFCF-4239-9F00-1F6D4EA6A9E8}" dt="2024-04-10T07:38:14.228" v="11612"/>
          <ac:spMkLst>
            <pc:docMk/>
            <pc:sldMk cId="3688242193" sldId="395"/>
            <ac:spMk id="135" creationId="{11FA29A9-601C-5C23-428F-18A67D3B0DD6}"/>
          </ac:spMkLst>
        </pc:spChg>
        <pc:spChg chg="mod">
          <ac:chgData name="Mattia Zago" userId="868c17f2-5f7b-4625-be92-cbe91090d795" providerId="ADAL" clId="{CEE03CED-EFCF-4239-9F00-1F6D4EA6A9E8}" dt="2024-04-10T07:38:14.228" v="11612"/>
          <ac:spMkLst>
            <pc:docMk/>
            <pc:sldMk cId="3688242193" sldId="395"/>
            <ac:spMk id="137" creationId="{EAA59C2B-CD0C-6084-4BBB-261272160B88}"/>
          </ac:spMkLst>
        </pc:spChg>
        <pc:spChg chg="mod">
          <ac:chgData name="Mattia Zago" userId="868c17f2-5f7b-4625-be92-cbe91090d795" providerId="ADAL" clId="{CEE03CED-EFCF-4239-9F00-1F6D4EA6A9E8}" dt="2024-04-10T07:38:14.228" v="11612"/>
          <ac:spMkLst>
            <pc:docMk/>
            <pc:sldMk cId="3688242193" sldId="395"/>
            <ac:spMk id="138" creationId="{269C9F1B-896D-C0F6-7C0C-0992D217BBA7}"/>
          </ac:spMkLst>
        </pc:spChg>
        <pc:spChg chg="mod">
          <ac:chgData name="Mattia Zago" userId="868c17f2-5f7b-4625-be92-cbe91090d795" providerId="ADAL" clId="{CEE03CED-EFCF-4239-9F00-1F6D4EA6A9E8}" dt="2024-04-10T07:38:14.228" v="11612"/>
          <ac:spMkLst>
            <pc:docMk/>
            <pc:sldMk cId="3688242193" sldId="395"/>
            <ac:spMk id="144" creationId="{27434E03-A328-C56B-6A9A-427E774C77F9}"/>
          </ac:spMkLst>
        </pc:spChg>
        <pc:grpChg chg="add mod">
          <ac:chgData name="Mattia Zago" userId="868c17f2-5f7b-4625-be92-cbe91090d795" providerId="ADAL" clId="{CEE03CED-EFCF-4239-9F00-1F6D4EA6A9E8}" dt="2024-04-10T07:38:14.228" v="11612"/>
          <ac:grpSpMkLst>
            <pc:docMk/>
            <pc:sldMk cId="3688242193" sldId="395"/>
            <ac:grpSpMk id="25" creationId="{B6D3567B-5A6A-20AC-2E26-CC2B92C67AC4}"/>
          </ac:grpSpMkLst>
        </pc:grpChg>
        <pc:grpChg chg="mod">
          <ac:chgData name="Mattia Zago" userId="868c17f2-5f7b-4625-be92-cbe91090d795" providerId="ADAL" clId="{CEE03CED-EFCF-4239-9F00-1F6D4EA6A9E8}" dt="2024-04-10T07:38:14.228" v="11612"/>
          <ac:grpSpMkLst>
            <pc:docMk/>
            <pc:sldMk cId="3688242193" sldId="395"/>
            <ac:grpSpMk id="90" creationId="{283483B1-C22E-BCFB-0C58-521219630068}"/>
          </ac:grpSpMkLst>
        </pc:grpChg>
        <pc:grpChg chg="del">
          <ac:chgData name="Mattia Zago" userId="868c17f2-5f7b-4625-be92-cbe91090d795" providerId="ADAL" clId="{CEE03CED-EFCF-4239-9F00-1F6D4EA6A9E8}" dt="2024-04-10T07:38:13.846" v="11611" actId="478"/>
          <ac:grpSpMkLst>
            <pc:docMk/>
            <pc:sldMk cId="3688242193" sldId="395"/>
            <ac:grpSpMk id="118" creationId="{24BF3E6C-B12C-6FDC-9358-26E9922D3963}"/>
          </ac:grpSpMkLst>
        </pc:grpChg>
        <pc:picChg chg="add mod ord">
          <ac:chgData name="Mattia Zago" userId="868c17f2-5f7b-4625-be92-cbe91090d795" providerId="ADAL" clId="{CEE03CED-EFCF-4239-9F00-1F6D4EA6A9E8}" dt="2024-04-10T07:38:18.262" v="11613" actId="166"/>
          <ac:picMkLst>
            <pc:docMk/>
            <pc:sldMk cId="3688242193" sldId="395"/>
            <ac:picMk id="22" creationId="{B48CDCF8-DA69-1FDB-334B-F2B967130834}"/>
          </ac:picMkLst>
        </pc:picChg>
        <pc:picChg chg="mod">
          <ac:chgData name="Mattia Zago" userId="868c17f2-5f7b-4625-be92-cbe91090d795" providerId="ADAL" clId="{CEE03CED-EFCF-4239-9F00-1F6D4EA6A9E8}" dt="2024-04-10T07:38:14.228" v="11612"/>
          <ac:picMkLst>
            <pc:docMk/>
            <pc:sldMk cId="3688242193" sldId="395"/>
            <ac:picMk id="44" creationId="{D833CE93-69F6-68CC-C6C4-97568B8A49BD}"/>
          </ac:picMkLst>
        </pc:picChg>
        <pc:picChg chg="mod">
          <ac:chgData name="Mattia Zago" userId="868c17f2-5f7b-4625-be92-cbe91090d795" providerId="ADAL" clId="{CEE03CED-EFCF-4239-9F00-1F6D4EA6A9E8}" dt="2024-04-10T07:38:14.228" v="11612"/>
          <ac:picMkLst>
            <pc:docMk/>
            <pc:sldMk cId="3688242193" sldId="395"/>
            <ac:picMk id="50" creationId="{9C293D26-A02F-7DAE-BDAC-BF41D812FFE3}"/>
          </ac:picMkLst>
        </pc:picChg>
        <pc:picChg chg="del">
          <ac:chgData name="Mattia Zago" userId="868c17f2-5f7b-4625-be92-cbe91090d795" providerId="ADAL" clId="{CEE03CED-EFCF-4239-9F00-1F6D4EA6A9E8}" dt="2024-04-10T07:38:13.846" v="11611" actId="478"/>
          <ac:picMkLst>
            <pc:docMk/>
            <pc:sldMk cId="3688242193" sldId="395"/>
            <ac:picMk id="68" creationId="{483392FE-2B44-86B1-91D6-5587A1B6C8F3}"/>
          </ac:picMkLst>
        </pc:picChg>
        <pc:picChg chg="mod">
          <ac:chgData name="Mattia Zago" userId="868c17f2-5f7b-4625-be92-cbe91090d795" providerId="ADAL" clId="{CEE03CED-EFCF-4239-9F00-1F6D4EA6A9E8}" dt="2024-04-10T07:38:14.228" v="11612"/>
          <ac:picMkLst>
            <pc:docMk/>
            <pc:sldMk cId="3688242193" sldId="395"/>
            <ac:picMk id="75" creationId="{112B1EF0-7B5E-708D-B0F4-58FD7BEA0ADB}"/>
          </ac:picMkLst>
        </pc:picChg>
        <pc:picChg chg="mod">
          <ac:chgData name="Mattia Zago" userId="868c17f2-5f7b-4625-be92-cbe91090d795" providerId="ADAL" clId="{CEE03CED-EFCF-4239-9F00-1F6D4EA6A9E8}" dt="2024-04-10T07:38:14.228" v="11612"/>
          <ac:picMkLst>
            <pc:docMk/>
            <pc:sldMk cId="3688242193" sldId="395"/>
            <ac:picMk id="77" creationId="{5BAB368A-2471-7974-056B-4A0AAAD7ADDA}"/>
          </ac:picMkLst>
        </pc:picChg>
        <pc:picChg chg="mod">
          <ac:chgData name="Mattia Zago" userId="868c17f2-5f7b-4625-be92-cbe91090d795" providerId="ADAL" clId="{CEE03CED-EFCF-4239-9F00-1F6D4EA6A9E8}" dt="2024-04-10T07:38:14.228" v="11612"/>
          <ac:picMkLst>
            <pc:docMk/>
            <pc:sldMk cId="3688242193" sldId="395"/>
            <ac:picMk id="79" creationId="{F1BF3B9F-2E39-71F0-BA50-8F595696ED3E}"/>
          </ac:picMkLst>
        </pc:picChg>
        <pc:picChg chg="del">
          <ac:chgData name="Mattia Zago" userId="868c17f2-5f7b-4625-be92-cbe91090d795" providerId="ADAL" clId="{CEE03CED-EFCF-4239-9F00-1F6D4EA6A9E8}" dt="2024-04-11T14:22:48.746" v="24360" actId="478"/>
          <ac:picMkLst>
            <pc:docMk/>
            <pc:sldMk cId="3688242193" sldId="395"/>
            <ac:picMk id="83" creationId="{F0B3E473-4757-51F4-4B9F-5A7447AC76A7}"/>
          </ac:picMkLst>
        </pc:picChg>
        <pc:picChg chg="del">
          <ac:chgData name="Mattia Zago" userId="868c17f2-5f7b-4625-be92-cbe91090d795" providerId="ADAL" clId="{CEE03CED-EFCF-4239-9F00-1F6D4EA6A9E8}" dt="2024-04-10T07:38:13.846" v="11611" actId="478"/>
          <ac:picMkLst>
            <pc:docMk/>
            <pc:sldMk cId="3688242193" sldId="395"/>
            <ac:picMk id="85" creationId="{A38D12FD-F94D-6549-B285-83843A4918C2}"/>
          </ac:picMkLst>
        </pc:picChg>
        <pc:picChg chg="del">
          <ac:chgData name="Mattia Zago" userId="868c17f2-5f7b-4625-be92-cbe91090d795" providerId="ADAL" clId="{CEE03CED-EFCF-4239-9F00-1F6D4EA6A9E8}" dt="2024-04-10T07:38:13.846" v="11611" actId="478"/>
          <ac:picMkLst>
            <pc:docMk/>
            <pc:sldMk cId="3688242193" sldId="395"/>
            <ac:picMk id="105" creationId="{22765746-F18B-A2D4-FDC7-B70FC77BAB62}"/>
          </ac:picMkLst>
        </pc:picChg>
        <pc:picChg chg="del">
          <ac:chgData name="Mattia Zago" userId="868c17f2-5f7b-4625-be92-cbe91090d795" providerId="ADAL" clId="{CEE03CED-EFCF-4239-9F00-1F6D4EA6A9E8}" dt="2024-04-10T07:38:13.846" v="11611" actId="478"/>
          <ac:picMkLst>
            <pc:docMk/>
            <pc:sldMk cId="3688242193" sldId="395"/>
            <ac:picMk id="108" creationId="{3AAE40FB-C806-AFDF-D392-7FDAC643FE20}"/>
          </ac:picMkLst>
        </pc:picChg>
        <pc:picChg chg="del">
          <ac:chgData name="Mattia Zago" userId="868c17f2-5f7b-4625-be92-cbe91090d795" providerId="ADAL" clId="{CEE03CED-EFCF-4239-9F00-1F6D4EA6A9E8}" dt="2024-04-10T07:38:13.846" v="11611" actId="478"/>
          <ac:picMkLst>
            <pc:docMk/>
            <pc:sldMk cId="3688242193" sldId="395"/>
            <ac:picMk id="111" creationId="{79D85CD0-7F27-75A9-028F-7E4F2101BE12}"/>
          </ac:picMkLst>
        </pc:picChg>
        <pc:picChg chg="del">
          <ac:chgData name="Mattia Zago" userId="868c17f2-5f7b-4625-be92-cbe91090d795" providerId="ADAL" clId="{CEE03CED-EFCF-4239-9F00-1F6D4EA6A9E8}" dt="2024-04-10T11:12:36.342" v="11944" actId="478"/>
          <ac:picMkLst>
            <pc:docMk/>
            <pc:sldMk cId="3688242193" sldId="395"/>
            <ac:picMk id="136" creationId="{5996E1FA-B7A1-7FB9-CBDF-40061B3834EA}"/>
          </ac:picMkLst>
        </pc:picChg>
        <pc:picChg chg="add mod">
          <ac:chgData name="Mattia Zago" userId="868c17f2-5f7b-4625-be92-cbe91090d795" providerId="ADAL" clId="{CEE03CED-EFCF-4239-9F00-1F6D4EA6A9E8}" dt="2024-04-10T11:12:36.578" v="11945"/>
          <ac:picMkLst>
            <pc:docMk/>
            <pc:sldMk cId="3688242193" sldId="395"/>
            <ac:picMk id="146" creationId="{4AAEFF73-F56B-8498-57FE-3CDC3CBD2508}"/>
          </ac:picMkLst>
        </pc:picChg>
        <pc:cxnChg chg="add mod ord">
          <ac:chgData name="Mattia Zago" userId="868c17f2-5f7b-4625-be92-cbe91090d795" providerId="ADAL" clId="{CEE03CED-EFCF-4239-9F00-1F6D4EA6A9E8}" dt="2024-04-10T07:38:23.779" v="11614" actId="166"/>
          <ac:cxnSpMkLst>
            <pc:docMk/>
            <pc:sldMk cId="3688242193" sldId="395"/>
            <ac:cxnSpMk id="6" creationId="{89E187EF-737B-D4C4-8EA2-138B3435466D}"/>
          </ac:cxnSpMkLst>
        </pc:cxnChg>
        <pc:cxnChg chg="mod">
          <ac:chgData name="Mattia Zago" userId="868c17f2-5f7b-4625-be92-cbe91090d795" providerId="ADAL" clId="{CEE03CED-EFCF-4239-9F00-1F6D4EA6A9E8}" dt="2024-04-10T07:38:14.228" v="11612"/>
          <ac:cxnSpMkLst>
            <pc:docMk/>
            <pc:sldMk cId="3688242193" sldId="395"/>
            <ac:cxnSpMk id="29" creationId="{3BF1D6F7-C897-C597-F564-2DE0D1CF2BE1}"/>
          </ac:cxnSpMkLst>
        </pc:cxnChg>
        <pc:cxnChg chg="mod">
          <ac:chgData name="Mattia Zago" userId="868c17f2-5f7b-4625-be92-cbe91090d795" providerId="ADAL" clId="{CEE03CED-EFCF-4239-9F00-1F6D4EA6A9E8}" dt="2024-04-10T07:38:14.228" v="11612"/>
          <ac:cxnSpMkLst>
            <pc:docMk/>
            <pc:sldMk cId="3688242193" sldId="395"/>
            <ac:cxnSpMk id="30" creationId="{7B8DB601-8000-A60F-E18D-1747448A593D}"/>
          </ac:cxnSpMkLst>
        </pc:cxnChg>
        <pc:cxnChg chg="mod">
          <ac:chgData name="Mattia Zago" userId="868c17f2-5f7b-4625-be92-cbe91090d795" providerId="ADAL" clId="{CEE03CED-EFCF-4239-9F00-1F6D4EA6A9E8}" dt="2024-04-10T07:38:14.228" v="11612"/>
          <ac:cxnSpMkLst>
            <pc:docMk/>
            <pc:sldMk cId="3688242193" sldId="395"/>
            <ac:cxnSpMk id="33" creationId="{D8C66994-B145-CAE7-9412-A4CDFEE26389}"/>
          </ac:cxnSpMkLst>
        </pc:cxnChg>
        <pc:cxnChg chg="mod">
          <ac:chgData name="Mattia Zago" userId="868c17f2-5f7b-4625-be92-cbe91090d795" providerId="ADAL" clId="{CEE03CED-EFCF-4239-9F00-1F6D4EA6A9E8}" dt="2024-04-10T07:38:14.228" v="11612"/>
          <ac:cxnSpMkLst>
            <pc:docMk/>
            <pc:sldMk cId="3688242193" sldId="395"/>
            <ac:cxnSpMk id="34" creationId="{595E4B0C-185A-51AE-4A7D-6B97AEFDD5E2}"/>
          </ac:cxnSpMkLst>
        </pc:cxnChg>
        <pc:cxnChg chg="mod">
          <ac:chgData name="Mattia Zago" userId="868c17f2-5f7b-4625-be92-cbe91090d795" providerId="ADAL" clId="{CEE03CED-EFCF-4239-9F00-1F6D4EA6A9E8}" dt="2024-04-10T07:38:14.228" v="11612"/>
          <ac:cxnSpMkLst>
            <pc:docMk/>
            <pc:sldMk cId="3688242193" sldId="395"/>
            <ac:cxnSpMk id="37" creationId="{5599255A-FBEA-9080-1FFC-3A32F213595D}"/>
          </ac:cxnSpMkLst>
        </pc:cxnChg>
        <pc:cxnChg chg="mod">
          <ac:chgData name="Mattia Zago" userId="868c17f2-5f7b-4625-be92-cbe91090d795" providerId="ADAL" clId="{CEE03CED-EFCF-4239-9F00-1F6D4EA6A9E8}" dt="2024-04-10T07:38:14.228" v="11612"/>
          <ac:cxnSpMkLst>
            <pc:docMk/>
            <pc:sldMk cId="3688242193" sldId="395"/>
            <ac:cxnSpMk id="41" creationId="{81BBCD91-D351-A140-8ED7-6BFFC823B2A7}"/>
          </ac:cxnSpMkLst>
        </pc:cxnChg>
        <pc:cxnChg chg="del">
          <ac:chgData name="Mattia Zago" userId="868c17f2-5f7b-4625-be92-cbe91090d795" providerId="ADAL" clId="{CEE03CED-EFCF-4239-9F00-1F6D4EA6A9E8}" dt="2024-04-10T07:38:13.846" v="11611" actId="478"/>
          <ac:cxnSpMkLst>
            <pc:docMk/>
            <pc:sldMk cId="3688242193" sldId="395"/>
            <ac:cxnSpMk id="51" creationId="{A70D528E-5FCE-7A9A-0DF7-F32848EEA6AC}"/>
          </ac:cxnSpMkLst>
        </pc:cxnChg>
        <pc:cxnChg chg="del">
          <ac:chgData name="Mattia Zago" userId="868c17f2-5f7b-4625-be92-cbe91090d795" providerId="ADAL" clId="{CEE03CED-EFCF-4239-9F00-1F6D4EA6A9E8}" dt="2024-04-10T07:38:13.846" v="11611" actId="478"/>
          <ac:cxnSpMkLst>
            <pc:docMk/>
            <pc:sldMk cId="3688242193" sldId="395"/>
            <ac:cxnSpMk id="52" creationId="{9DB6A5E5-07FA-ACD0-EF10-D071F71278D2}"/>
          </ac:cxnSpMkLst>
        </pc:cxnChg>
        <pc:cxnChg chg="mod">
          <ac:chgData name="Mattia Zago" userId="868c17f2-5f7b-4625-be92-cbe91090d795" providerId="ADAL" clId="{CEE03CED-EFCF-4239-9F00-1F6D4EA6A9E8}" dt="2024-04-10T07:38:14.228" v="11612"/>
          <ac:cxnSpMkLst>
            <pc:docMk/>
            <pc:sldMk cId="3688242193" sldId="395"/>
            <ac:cxnSpMk id="53" creationId="{08459A86-6DD6-C4B9-677E-418A88CD72F3}"/>
          </ac:cxnSpMkLst>
        </pc:cxnChg>
        <pc:cxnChg chg="mod">
          <ac:chgData name="Mattia Zago" userId="868c17f2-5f7b-4625-be92-cbe91090d795" providerId="ADAL" clId="{CEE03CED-EFCF-4239-9F00-1F6D4EA6A9E8}" dt="2024-04-10T07:38:14.228" v="11612"/>
          <ac:cxnSpMkLst>
            <pc:docMk/>
            <pc:sldMk cId="3688242193" sldId="395"/>
            <ac:cxnSpMk id="54" creationId="{2DBE2B74-3B26-A172-DE93-8EE4313C9373}"/>
          </ac:cxnSpMkLst>
        </pc:cxnChg>
        <pc:cxnChg chg="del">
          <ac:chgData name="Mattia Zago" userId="868c17f2-5f7b-4625-be92-cbe91090d795" providerId="ADAL" clId="{CEE03CED-EFCF-4239-9F00-1F6D4EA6A9E8}" dt="2024-04-10T07:38:13.846" v="11611" actId="478"/>
          <ac:cxnSpMkLst>
            <pc:docMk/>
            <pc:sldMk cId="3688242193" sldId="395"/>
            <ac:cxnSpMk id="57" creationId="{098E7A48-EF51-231E-9F71-8AD4A0101F39}"/>
          </ac:cxnSpMkLst>
        </pc:cxnChg>
        <pc:cxnChg chg="del">
          <ac:chgData name="Mattia Zago" userId="868c17f2-5f7b-4625-be92-cbe91090d795" providerId="ADAL" clId="{CEE03CED-EFCF-4239-9F00-1F6D4EA6A9E8}" dt="2024-04-10T07:38:13.846" v="11611" actId="478"/>
          <ac:cxnSpMkLst>
            <pc:docMk/>
            <pc:sldMk cId="3688242193" sldId="395"/>
            <ac:cxnSpMk id="58" creationId="{5CF1B862-7B3A-716C-9B0E-88D3D669493E}"/>
          </ac:cxnSpMkLst>
        </pc:cxnChg>
        <pc:cxnChg chg="del">
          <ac:chgData name="Mattia Zago" userId="868c17f2-5f7b-4625-be92-cbe91090d795" providerId="ADAL" clId="{CEE03CED-EFCF-4239-9F00-1F6D4EA6A9E8}" dt="2024-04-10T07:38:13.846" v="11611" actId="478"/>
          <ac:cxnSpMkLst>
            <pc:docMk/>
            <pc:sldMk cId="3688242193" sldId="395"/>
            <ac:cxnSpMk id="61" creationId="{896C6B2A-6D7A-CEE4-F133-1E9D6D285B9C}"/>
          </ac:cxnSpMkLst>
        </pc:cxnChg>
        <pc:cxnChg chg="del">
          <ac:chgData name="Mattia Zago" userId="868c17f2-5f7b-4625-be92-cbe91090d795" providerId="ADAL" clId="{CEE03CED-EFCF-4239-9F00-1F6D4EA6A9E8}" dt="2024-04-10T07:38:13.846" v="11611" actId="478"/>
          <ac:cxnSpMkLst>
            <pc:docMk/>
            <pc:sldMk cId="3688242193" sldId="395"/>
            <ac:cxnSpMk id="65" creationId="{5813243A-94E8-C305-20BA-C0D7DCFE62B5}"/>
          </ac:cxnSpMkLst>
        </pc:cxnChg>
        <pc:cxnChg chg="mod">
          <ac:chgData name="Mattia Zago" userId="868c17f2-5f7b-4625-be92-cbe91090d795" providerId="ADAL" clId="{CEE03CED-EFCF-4239-9F00-1F6D4EA6A9E8}" dt="2024-04-10T07:38:14.228" v="11612"/>
          <ac:cxnSpMkLst>
            <pc:docMk/>
            <pc:sldMk cId="3688242193" sldId="395"/>
            <ac:cxnSpMk id="70" creationId="{901EA4FA-6715-C57A-E006-B1CD2273754B}"/>
          </ac:cxnSpMkLst>
        </pc:cxnChg>
        <pc:cxnChg chg="mod">
          <ac:chgData name="Mattia Zago" userId="868c17f2-5f7b-4625-be92-cbe91090d795" providerId="ADAL" clId="{CEE03CED-EFCF-4239-9F00-1F6D4EA6A9E8}" dt="2024-04-10T07:38:14.228" v="11612"/>
          <ac:cxnSpMkLst>
            <pc:docMk/>
            <pc:sldMk cId="3688242193" sldId="395"/>
            <ac:cxnSpMk id="71" creationId="{6FDF20DC-4197-FF00-FC8A-C3C0D571EEDC}"/>
          </ac:cxnSpMkLst>
        </pc:cxnChg>
        <pc:cxnChg chg="mod">
          <ac:chgData name="Mattia Zago" userId="868c17f2-5f7b-4625-be92-cbe91090d795" providerId="ADAL" clId="{CEE03CED-EFCF-4239-9F00-1F6D4EA6A9E8}" dt="2024-04-10T07:38:14.228" v="11612"/>
          <ac:cxnSpMkLst>
            <pc:docMk/>
            <pc:sldMk cId="3688242193" sldId="395"/>
            <ac:cxnSpMk id="72" creationId="{85B31E40-A843-9300-F974-541E56894ADA}"/>
          </ac:cxnSpMkLst>
        </pc:cxnChg>
        <pc:cxnChg chg="mod">
          <ac:chgData name="Mattia Zago" userId="868c17f2-5f7b-4625-be92-cbe91090d795" providerId="ADAL" clId="{CEE03CED-EFCF-4239-9F00-1F6D4EA6A9E8}" dt="2024-04-10T07:38:14.228" v="11612"/>
          <ac:cxnSpMkLst>
            <pc:docMk/>
            <pc:sldMk cId="3688242193" sldId="395"/>
            <ac:cxnSpMk id="73" creationId="{BA086CA2-F38D-9A62-0F3A-844DDA50FF1E}"/>
          </ac:cxnSpMkLst>
        </pc:cxnChg>
        <pc:cxnChg chg="mod">
          <ac:chgData name="Mattia Zago" userId="868c17f2-5f7b-4625-be92-cbe91090d795" providerId="ADAL" clId="{CEE03CED-EFCF-4239-9F00-1F6D4EA6A9E8}" dt="2024-04-10T07:38:14.228" v="11612"/>
          <ac:cxnSpMkLst>
            <pc:docMk/>
            <pc:sldMk cId="3688242193" sldId="395"/>
            <ac:cxnSpMk id="80" creationId="{45BDA881-4D8E-9C69-96C8-AE783F33A706}"/>
          </ac:cxnSpMkLst>
        </pc:cxnChg>
        <pc:cxnChg chg="mod">
          <ac:chgData name="Mattia Zago" userId="868c17f2-5f7b-4625-be92-cbe91090d795" providerId="ADAL" clId="{CEE03CED-EFCF-4239-9F00-1F6D4EA6A9E8}" dt="2024-04-10T07:38:14.228" v="11612"/>
          <ac:cxnSpMkLst>
            <pc:docMk/>
            <pc:sldMk cId="3688242193" sldId="395"/>
            <ac:cxnSpMk id="81" creationId="{CC791E89-CBC2-BDBE-4CCE-93C489194C32}"/>
          </ac:cxnSpMkLst>
        </pc:cxnChg>
        <pc:cxnChg chg="mod">
          <ac:chgData name="Mattia Zago" userId="868c17f2-5f7b-4625-be92-cbe91090d795" providerId="ADAL" clId="{CEE03CED-EFCF-4239-9F00-1F6D4EA6A9E8}" dt="2024-04-10T07:38:14.228" v="11612"/>
          <ac:cxnSpMkLst>
            <pc:docMk/>
            <pc:sldMk cId="3688242193" sldId="395"/>
            <ac:cxnSpMk id="82" creationId="{26D69104-3739-F75E-5FB3-E526199B4E83}"/>
          </ac:cxnSpMkLst>
        </pc:cxnChg>
        <pc:cxnChg chg="mod">
          <ac:chgData name="Mattia Zago" userId="868c17f2-5f7b-4625-be92-cbe91090d795" providerId="ADAL" clId="{CEE03CED-EFCF-4239-9F00-1F6D4EA6A9E8}" dt="2024-04-10T07:38:14.228" v="11612"/>
          <ac:cxnSpMkLst>
            <pc:docMk/>
            <pc:sldMk cId="3688242193" sldId="395"/>
            <ac:cxnSpMk id="84" creationId="{F0020959-E320-C1F3-8E2C-55D7FB6D8C9C}"/>
          </ac:cxnSpMkLst>
        </pc:cxnChg>
        <pc:cxnChg chg="mod">
          <ac:chgData name="Mattia Zago" userId="868c17f2-5f7b-4625-be92-cbe91090d795" providerId="ADAL" clId="{CEE03CED-EFCF-4239-9F00-1F6D4EA6A9E8}" dt="2024-04-10T07:38:14.228" v="11612"/>
          <ac:cxnSpMkLst>
            <pc:docMk/>
            <pc:sldMk cId="3688242193" sldId="395"/>
            <ac:cxnSpMk id="86" creationId="{B07A73C0-027A-9564-CE0F-DBE51C183CA6}"/>
          </ac:cxnSpMkLst>
        </pc:cxnChg>
        <pc:cxnChg chg="del">
          <ac:chgData name="Mattia Zago" userId="868c17f2-5f7b-4625-be92-cbe91090d795" providerId="ADAL" clId="{CEE03CED-EFCF-4239-9F00-1F6D4EA6A9E8}" dt="2024-04-10T07:38:13.846" v="11611" actId="478"/>
          <ac:cxnSpMkLst>
            <pc:docMk/>
            <pc:sldMk cId="3688242193" sldId="395"/>
            <ac:cxnSpMk id="87" creationId="{10248B90-4C4E-7FB9-40AC-60846085C20E}"/>
          </ac:cxnSpMkLst>
        </pc:cxnChg>
        <pc:cxnChg chg="del">
          <ac:chgData name="Mattia Zago" userId="868c17f2-5f7b-4625-be92-cbe91090d795" providerId="ADAL" clId="{CEE03CED-EFCF-4239-9F00-1F6D4EA6A9E8}" dt="2024-04-10T07:38:13.846" v="11611" actId="478"/>
          <ac:cxnSpMkLst>
            <pc:docMk/>
            <pc:sldMk cId="3688242193" sldId="395"/>
            <ac:cxnSpMk id="88" creationId="{7C1713A7-8A0B-A014-62EF-1EFE9E00290E}"/>
          </ac:cxnSpMkLst>
        </pc:cxnChg>
        <pc:cxnChg chg="del">
          <ac:chgData name="Mattia Zago" userId="868c17f2-5f7b-4625-be92-cbe91090d795" providerId="ADAL" clId="{CEE03CED-EFCF-4239-9F00-1F6D4EA6A9E8}" dt="2024-04-10T07:38:13.846" v="11611" actId="478"/>
          <ac:cxnSpMkLst>
            <pc:docMk/>
            <pc:sldMk cId="3688242193" sldId="395"/>
            <ac:cxnSpMk id="95" creationId="{F4AE923A-6F1D-43AE-92DD-DB6498CB3A7D}"/>
          </ac:cxnSpMkLst>
        </pc:cxnChg>
        <pc:cxnChg chg="mod">
          <ac:chgData name="Mattia Zago" userId="868c17f2-5f7b-4625-be92-cbe91090d795" providerId="ADAL" clId="{CEE03CED-EFCF-4239-9F00-1F6D4EA6A9E8}" dt="2024-04-10T07:38:14.228" v="11612"/>
          <ac:cxnSpMkLst>
            <pc:docMk/>
            <pc:sldMk cId="3688242193" sldId="395"/>
            <ac:cxnSpMk id="97" creationId="{D0AA00EA-38FC-D75F-C1C1-679E49542B95}"/>
          </ac:cxnSpMkLst>
        </pc:cxnChg>
        <pc:cxnChg chg="del">
          <ac:chgData name="Mattia Zago" userId="868c17f2-5f7b-4625-be92-cbe91090d795" providerId="ADAL" clId="{CEE03CED-EFCF-4239-9F00-1F6D4EA6A9E8}" dt="2024-04-10T07:38:13.846" v="11611" actId="478"/>
          <ac:cxnSpMkLst>
            <pc:docMk/>
            <pc:sldMk cId="3688242193" sldId="395"/>
            <ac:cxnSpMk id="99" creationId="{CCFF357A-0F47-6898-21B6-8D3E4E70632E}"/>
          </ac:cxnSpMkLst>
        </pc:cxnChg>
        <pc:cxnChg chg="mod">
          <ac:chgData name="Mattia Zago" userId="868c17f2-5f7b-4625-be92-cbe91090d795" providerId="ADAL" clId="{CEE03CED-EFCF-4239-9F00-1F6D4EA6A9E8}" dt="2024-04-10T07:38:14.228" v="11612"/>
          <ac:cxnSpMkLst>
            <pc:docMk/>
            <pc:sldMk cId="3688242193" sldId="395"/>
            <ac:cxnSpMk id="101" creationId="{427DA102-5FD3-C399-7F27-8D86B5F5122D}"/>
          </ac:cxnSpMkLst>
        </pc:cxnChg>
        <pc:cxnChg chg="del">
          <ac:chgData name="Mattia Zago" userId="868c17f2-5f7b-4625-be92-cbe91090d795" providerId="ADAL" clId="{CEE03CED-EFCF-4239-9F00-1F6D4EA6A9E8}" dt="2024-04-10T07:38:13.846" v="11611" actId="478"/>
          <ac:cxnSpMkLst>
            <pc:docMk/>
            <pc:sldMk cId="3688242193" sldId="395"/>
            <ac:cxnSpMk id="102" creationId="{A457AC64-23AB-FF84-F236-80E2FB067E06}"/>
          </ac:cxnSpMkLst>
        </pc:cxnChg>
        <pc:cxnChg chg="del">
          <ac:chgData name="Mattia Zago" userId="868c17f2-5f7b-4625-be92-cbe91090d795" providerId="ADAL" clId="{CEE03CED-EFCF-4239-9F00-1F6D4EA6A9E8}" dt="2024-04-10T07:38:13.846" v="11611" actId="478"/>
          <ac:cxnSpMkLst>
            <pc:docMk/>
            <pc:sldMk cId="3688242193" sldId="395"/>
            <ac:cxnSpMk id="103" creationId="{5CC42920-6CF9-E72D-2645-EAC9737DE87F}"/>
          </ac:cxnSpMkLst>
        </pc:cxnChg>
        <pc:cxnChg chg="del">
          <ac:chgData name="Mattia Zago" userId="868c17f2-5f7b-4625-be92-cbe91090d795" providerId="ADAL" clId="{CEE03CED-EFCF-4239-9F00-1F6D4EA6A9E8}" dt="2024-04-10T07:38:13.846" v="11611" actId="478"/>
          <ac:cxnSpMkLst>
            <pc:docMk/>
            <pc:sldMk cId="3688242193" sldId="395"/>
            <ac:cxnSpMk id="112" creationId="{6F1FDD20-2D7B-EC7C-3264-A20DDA0F444F}"/>
          </ac:cxnSpMkLst>
        </pc:cxnChg>
        <pc:cxnChg chg="del">
          <ac:chgData name="Mattia Zago" userId="868c17f2-5f7b-4625-be92-cbe91090d795" providerId="ADAL" clId="{CEE03CED-EFCF-4239-9F00-1F6D4EA6A9E8}" dt="2024-04-10T07:38:13.846" v="11611" actId="478"/>
          <ac:cxnSpMkLst>
            <pc:docMk/>
            <pc:sldMk cId="3688242193" sldId="395"/>
            <ac:cxnSpMk id="113" creationId="{070BF2E8-D42A-DD3E-2774-8936637E7EBB}"/>
          </ac:cxnSpMkLst>
        </pc:cxnChg>
        <pc:cxnChg chg="del">
          <ac:chgData name="Mattia Zago" userId="868c17f2-5f7b-4625-be92-cbe91090d795" providerId="ADAL" clId="{CEE03CED-EFCF-4239-9F00-1F6D4EA6A9E8}" dt="2024-04-10T07:38:13.846" v="11611" actId="478"/>
          <ac:cxnSpMkLst>
            <pc:docMk/>
            <pc:sldMk cId="3688242193" sldId="395"/>
            <ac:cxnSpMk id="114" creationId="{C5FC88A2-D1F6-1D7E-128C-785E38D5A78A}"/>
          </ac:cxnSpMkLst>
        </pc:cxnChg>
        <pc:cxnChg chg="del">
          <ac:chgData name="Mattia Zago" userId="868c17f2-5f7b-4625-be92-cbe91090d795" providerId="ADAL" clId="{CEE03CED-EFCF-4239-9F00-1F6D4EA6A9E8}" dt="2024-04-10T07:38:13.846" v="11611" actId="478"/>
          <ac:cxnSpMkLst>
            <pc:docMk/>
            <pc:sldMk cId="3688242193" sldId="395"/>
            <ac:cxnSpMk id="115" creationId="{9032EF94-E28B-9684-B03E-6E0DB543FF1A}"/>
          </ac:cxnSpMkLst>
        </pc:cxnChg>
        <pc:cxnChg chg="del">
          <ac:chgData name="Mattia Zago" userId="868c17f2-5f7b-4625-be92-cbe91090d795" providerId="ADAL" clId="{CEE03CED-EFCF-4239-9F00-1F6D4EA6A9E8}" dt="2024-04-10T07:38:13.846" v="11611" actId="478"/>
          <ac:cxnSpMkLst>
            <pc:docMk/>
            <pc:sldMk cId="3688242193" sldId="395"/>
            <ac:cxnSpMk id="116" creationId="{D74E6085-9970-96E5-B5C4-426C2DFF56F7}"/>
          </ac:cxnSpMkLst>
        </pc:cxnChg>
        <pc:cxnChg chg="del">
          <ac:chgData name="Mattia Zago" userId="868c17f2-5f7b-4625-be92-cbe91090d795" providerId="ADAL" clId="{CEE03CED-EFCF-4239-9F00-1F6D4EA6A9E8}" dt="2024-04-10T07:38:13.846" v="11611" actId="478"/>
          <ac:cxnSpMkLst>
            <pc:docMk/>
            <pc:sldMk cId="3688242193" sldId="395"/>
            <ac:cxnSpMk id="133" creationId="{7371A6DD-BAB7-8F1C-1D7B-0A778658B2B0}"/>
          </ac:cxnSpMkLst>
        </pc:cxnChg>
        <pc:cxnChg chg="mod">
          <ac:chgData name="Mattia Zago" userId="868c17f2-5f7b-4625-be92-cbe91090d795" providerId="ADAL" clId="{CEE03CED-EFCF-4239-9F00-1F6D4EA6A9E8}" dt="2024-04-10T07:38:14.228" v="11612"/>
          <ac:cxnSpMkLst>
            <pc:docMk/>
            <pc:sldMk cId="3688242193" sldId="395"/>
            <ac:cxnSpMk id="139" creationId="{F423D9F0-283A-FB0E-8D61-5C0AB2BBFAA9}"/>
          </ac:cxnSpMkLst>
        </pc:cxnChg>
        <pc:cxnChg chg="mod">
          <ac:chgData name="Mattia Zago" userId="868c17f2-5f7b-4625-be92-cbe91090d795" providerId="ADAL" clId="{CEE03CED-EFCF-4239-9F00-1F6D4EA6A9E8}" dt="2024-04-10T07:38:14.228" v="11612"/>
          <ac:cxnSpMkLst>
            <pc:docMk/>
            <pc:sldMk cId="3688242193" sldId="395"/>
            <ac:cxnSpMk id="140" creationId="{6EA5ED19-25FA-C6EC-11A4-85731347D37E}"/>
          </ac:cxnSpMkLst>
        </pc:cxnChg>
        <pc:cxnChg chg="mod">
          <ac:chgData name="Mattia Zago" userId="868c17f2-5f7b-4625-be92-cbe91090d795" providerId="ADAL" clId="{CEE03CED-EFCF-4239-9F00-1F6D4EA6A9E8}" dt="2024-04-10T07:38:14.228" v="11612"/>
          <ac:cxnSpMkLst>
            <pc:docMk/>
            <pc:sldMk cId="3688242193" sldId="395"/>
            <ac:cxnSpMk id="141" creationId="{0EBE43EC-63E8-D3E7-5086-DA2BF3F12674}"/>
          </ac:cxnSpMkLst>
        </pc:cxnChg>
        <pc:cxnChg chg="mod">
          <ac:chgData name="Mattia Zago" userId="868c17f2-5f7b-4625-be92-cbe91090d795" providerId="ADAL" clId="{CEE03CED-EFCF-4239-9F00-1F6D4EA6A9E8}" dt="2024-04-10T07:38:14.228" v="11612"/>
          <ac:cxnSpMkLst>
            <pc:docMk/>
            <pc:sldMk cId="3688242193" sldId="395"/>
            <ac:cxnSpMk id="142" creationId="{0A288195-68DF-CE86-F237-ED33EF8E3D19}"/>
          </ac:cxnSpMkLst>
        </pc:cxnChg>
        <pc:cxnChg chg="mod">
          <ac:chgData name="Mattia Zago" userId="868c17f2-5f7b-4625-be92-cbe91090d795" providerId="ADAL" clId="{CEE03CED-EFCF-4239-9F00-1F6D4EA6A9E8}" dt="2024-04-10T07:38:14.228" v="11612"/>
          <ac:cxnSpMkLst>
            <pc:docMk/>
            <pc:sldMk cId="3688242193" sldId="395"/>
            <ac:cxnSpMk id="143" creationId="{2C8878B2-0A86-87FE-D6F3-15A719F74FCB}"/>
          </ac:cxnSpMkLst>
        </pc:cxnChg>
        <pc:cxnChg chg="mod">
          <ac:chgData name="Mattia Zago" userId="868c17f2-5f7b-4625-be92-cbe91090d795" providerId="ADAL" clId="{CEE03CED-EFCF-4239-9F00-1F6D4EA6A9E8}" dt="2024-04-10T07:38:14.228" v="11612"/>
          <ac:cxnSpMkLst>
            <pc:docMk/>
            <pc:sldMk cId="3688242193" sldId="395"/>
            <ac:cxnSpMk id="145" creationId="{C63C2676-68EB-5068-56C5-C1F7A22C79B7}"/>
          </ac:cxnSpMkLst>
        </pc:cxnChg>
      </pc:sldChg>
      <pc:sldChg chg="addSp delSp modSp add mod modAnim">
        <pc:chgData name="Mattia Zago" userId="868c17f2-5f7b-4625-be92-cbe91090d795" providerId="ADAL" clId="{CEE03CED-EFCF-4239-9F00-1F6D4EA6A9E8}" dt="2024-04-11T14:22:49.912" v="24361" actId="478"/>
        <pc:sldMkLst>
          <pc:docMk/>
          <pc:sldMk cId="2191534629" sldId="396"/>
        </pc:sldMkLst>
        <pc:spChg chg="del">
          <ac:chgData name="Mattia Zago" userId="868c17f2-5f7b-4625-be92-cbe91090d795" providerId="ADAL" clId="{CEE03CED-EFCF-4239-9F00-1F6D4EA6A9E8}" dt="2024-04-10T07:38:28.499" v="11615" actId="478"/>
          <ac:spMkLst>
            <pc:docMk/>
            <pc:sldMk cId="2191534629" sldId="396"/>
            <ac:spMk id="10" creationId="{96BA18E9-ECE8-F581-2F04-B19743FFA959}"/>
          </ac:spMkLst>
        </pc:spChg>
        <pc:spChg chg="del">
          <ac:chgData name="Mattia Zago" userId="868c17f2-5f7b-4625-be92-cbe91090d795" providerId="ADAL" clId="{CEE03CED-EFCF-4239-9F00-1F6D4EA6A9E8}" dt="2024-04-10T07:38:28.499" v="11615" actId="478"/>
          <ac:spMkLst>
            <pc:docMk/>
            <pc:sldMk cId="2191534629" sldId="396"/>
            <ac:spMk id="11" creationId="{A3027A22-5447-7589-72F4-7278128C99E7}"/>
          </ac:spMkLst>
        </pc:spChg>
        <pc:spChg chg="add mod">
          <ac:chgData name="Mattia Zago" userId="868c17f2-5f7b-4625-be92-cbe91090d795" providerId="ADAL" clId="{CEE03CED-EFCF-4239-9F00-1F6D4EA6A9E8}" dt="2024-04-10T07:35:21.673" v="11579"/>
          <ac:spMkLst>
            <pc:docMk/>
            <pc:sldMk cId="2191534629" sldId="396"/>
            <ac:spMk id="12" creationId="{188742E9-1A25-D667-B605-03DCE4974324}"/>
          </ac:spMkLst>
        </pc:spChg>
        <pc:spChg chg="mod">
          <ac:chgData name="Mattia Zago" userId="868c17f2-5f7b-4625-be92-cbe91090d795" providerId="ADAL" clId="{CEE03CED-EFCF-4239-9F00-1F6D4EA6A9E8}" dt="2024-04-10T07:38:29.163" v="11616"/>
          <ac:spMkLst>
            <pc:docMk/>
            <pc:sldMk cId="2191534629" sldId="396"/>
            <ac:spMk id="34" creationId="{D3AC3597-9998-EDC3-D263-EA7AE7D48FFE}"/>
          </ac:spMkLst>
        </pc:spChg>
        <pc:spChg chg="mod">
          <ac:chgData name="Mattia Zago" userId="868c17f2-5f7b-4625-be92-cbe91090d795" providerId="ADAL" clId="{CEE03CED-EFCF-4239-9F00-1F6D4EA6A9E8}" dt="2024-04-10T07:38:29.163" v="11616"/>
          <ac:spMkLst>
            <pc:docMk/>
            <pc:sldMk cId="2191534629" sldId="396"/>
            <ac:spMk id="35" creationId="{AB56050A-D240-4F24-0F98-5214D0BE665F}"/>
          </ac:spMkLst>
        </pc:spChg>
        <pc:spChg chg="mod">
          <ac:chgData name="Mattia Zago" userId="868c17f2-5f7b-4625-be92-cbe91090d795" providerId="ADAL" clId="{CEE03CED-EFCF-4239-9F00-1F6D4EA6A9E8}" dt="2024-04-10T07:38:29.163" v="11616"/>
          <ac:spMkLst>
            <pc:docMk/>
            <pc:sldMk cId="2191534629" sldId="396"/>
            <ac:spMk id="36" creationId="{B4D8B51D-0EE4-A298-06BB-F9F743C2FD33}"/>
          </ac:spMkLst>
        </pc:spChg>
        <pc:spChg chg="mod">
          <ac:chgData name="Mattia Zago" userId="868c17f2-5f7b-4625-be92-cbe91090d795" providerId="ADAL" clId="{CEE03CED-EFCF-4239-9F00-1F6D4EA6A9E8}" dt="2024-04-10T07:38:29.163" v="11616"/>
          <ac:spMkLst>
            <pc:docMk/>
            <pc:sldMk cId="2191534629" sldId="396"/>
            <ac:spMk id="39" creationId="{68A8BF0D-72F0-8F3D-7FD6-B21A22929457}"/>
          </ac:spMkLst>
        </pc:spChg>
        <pc:spChg chg="mod">
          <ac:chgData name="Mattia Zago" userId="868c17f2-5f7b-4625-be92-cbe91090d795" providerId="ADAL" clId="{CEE03CED-EFCF-4239-9F00-1F6D4EA6A9E8}" dt="2024-04-10T07:38:29.163" v="11616"/>
          <ac:spMkLst>
            <pc:docMk/>
            <pc:sldMk cId="2191534629" sldId="396"/>
            <ac:spMk id="40" creationId="{05665D71-BB9B-5918-F02D-124586D97B0B}"/>
          </ac:spMkLst>
        </pc:spChg>
        <pc:spChg chg="mod">
          <ac:chgData name="Mattia Zago" userId="868c17f2-5f7b-4625-be92-cbe91090d795" providerId="ADAL" clId="{CEE03CED-EFCF-4239-9F00-1F6D4EA6A9E8}" dt="2024-04-10T07:38:29.163" v="11616"/>
          <ac:spMkLst>
            <pc:docMk/>
            <pc:sldMk cId="2191534629" sldId="396"/>
            <ac:spMk id="43" creationId="{313EFA7F-7144-D6CA-F5E6-1E3700BDEDC7}"/>
          </ac:spMkLst>
        </pc:spChg>
        <pc:spChg chg="mod">
          <ac:chgData name="Mattia Zago" userId="868c17f2-5f7b-4625-be92-cbe91090d795" providerId="ADAL" clId="{CEE03CED-EFCF-4239-9F00-1F6D4EA6A9E8}" dt="2024-04-10T07:38:29.163" v="11616"/>
          <ac:spMkLst>
            <pc:docMk/>
            <pc:sldMk cId="2191534629" sldId="396"/>
            <ac:spMk id="44" creationId="{2F0C9DBD-575B-5980-4E16-15D5144664EB}"/>
          </ac:spMkLst>
        </pc:spChg>
        <pc:spChg chg="del">
          <ac:chgData name="Mattia Zago" userId="868c17f2-5f7b-4625-be92-cbe91090d795" providerId="ADAL" clId="{CEE03CED-EFCF-4239-9F00-1F6D4EA6A9E8}" dt="2024-04-10T07:38:28.499" v="11615" actId="478"/>
          <ac:spMkLst>
            <pc:docMk/>
            <pc:sldMk cId="2191534629" sldId="396"/>
            <ac:spMk id="45" creationId="{FE9224FD-0D04-A702-F120-AD8D3717351A}"/>
          </ac:spMkLst>
        </pc:spChg>
        <pc:spChg chg="mod">
          <ac:chgData name="Mattia Zago" userId="868c17f2-5f7b-4625-be92-cbe91090d795" providerId="ADAL" clId="{CEE03CED-EFCF-4239-9F00-1F6D4EA6A9E8}" dt="2024-04-10T07:38:29.163" v="11616"/>
          <ac:spMkLst>
            <pc:docMk/>
            <pc:sldMk cId="2191534629" sldId="396"/>
            <ac:spMk id="50" creationId="{EB97E79B-64E5-3E05-E6F0-1CB45B99DD3E}"/>
          </ac:spMkLst>
        </pc:spChg>
        <pc:spChg chg="mod">
          <ac:chgData name="Mattia Zago" userId="868c17f2-5f7b-4625-be92-cbe91090d795" providerId="ADAL" clId="{CEE03CED-EFCF-4239-9F00-1F6D4EA6A9E8}" dt="2024-04-10T07:38:29.163" v="11616"/>
          <ac:spMkLst>
            <pc:docMk/>
            <pc:sldMk cId="2191534629" sldId="396"/>
            <ac:spMk id="53" creationId="{8E7BB504-910A-B257-39B0-B0A7F9445280}"/>
          </ac:spMkLst>
        </pc:spChg>
        <pc:spChg chg="mod">
          <ac:chgData name="Mattia Zago" userId="868c17f2-5f7b-4625-be92-cbe91090d795" providerId="ADAL" clId="{CEE03CED-EFCF-4239-9F00-1F6D4EA6A9E8}" dt="2024-04-10T07:38:29.163" v="11616"/>
          <ac:spMkLst>
            <pc:docMk/>
            <pc:sldMk cId="2191534629" sldId="396"/>
            <ac:spMk id="54" creationId="{4382C882-470F-B916-19E2-0BD565D4A618}"/>
          </ac:spMkLst>
        </pc:spChg>
        <pc:spChg chg="del">
          <ac:chgData name="Mattia Zago" userId="868c17f2-5f7b-4625-be92-cbe91090d795" providerId="ADAL" clId="{CEE03CED-EFCF-4239-9F00-1F6D4EA6A9E8}" dt="2024-04-10T07:38:28.499" v="11615" actId="478"/>
          <ac:spMkLst>
            <pc:docMk/>
            <pc:sldMk cId="2191534629" sldId="396"/>
            <ac:spMk id="55" creationId="{61F00035-3B37-D181-A798-D6B7DCF492AB}"/>
          </ac:spMkLst>
        </pc:spChg>
        <pc:spChg chg="del">
          <ac:chgData name="Mattia Zago" userId="868c17f2-5f7b-4625-be92-cbe91090d795" providerId="ADAL" clId="{CEE03CED-EFCF-4239-9F00-1F6D4EA6A9E8}" dt="2024-04-10T07:38:28.499" v="11615" actId="478"/>
          <ac:spMkLst>
            <pc:docMk/>
            <pc:sldMk cId="2191534629" sldId="396"/>
            <ac:spMk id="56" creationId="{CA698CED-F956-F249-2A2E-EDD24F4CD165}"/>
          </ac:spMkLst>
        </pc:spChg>
        <pc:spChg chg="del">
          <ac:chgData name="Mattia Zago" userId="868c17f2-5f7b-4625-be92-cbe91090d795" providerId="ADAL" clId="{CEE03CED-EFCF-4239-9F00-1F6D4EA6A9E8}" dt="2024-04-10T07:38:28.499" v="11615" actId="478"/>
          <ac:spMkLst>
            <pc:docMk/>
            <pc:sldMk cId="2191534629" sldId="396"/>
            <ac:spMk id="59" creationId="{03B7921C-6D20-9767-96BF-2F759F1BB4AD}"/>
          </ac:spMkLst>
        </pc:spChg>
        <pc:spChg chg="del">
          <ac:chgData name="Mattia Zago" userId="868c17f2-5f7b-4625-be92-cbe91090d795" providerId="ADAL" clId="{CEE03CED-EFCF-4239-9F00-1F6D4EA6A9E8}" dt="2024-04-10T07:38:28.499" v="11615" actId="478"/>
          <ac:spMkLst>
            <pc:docMk/>
            <pc:sldMk cId="2191534629" sldId="396"/>
            <ac:spMk id="60" creationId="{48D68547-CA6E-7F8D-208F-94DDDEDD5656}"/>
          </ac:spMkLst>
        </pc:spChg>
        <pc:spChg chg="del">
          <ac:chgData name="Mattia Zago" userId="868c17f2-5f7b-4625-be92-cbe91090d795" providerId="ADAL" clId="{CEE03CED-EFCF-4239-9F00-1F6D4EA6A9E8}" dt="2024-04-10T07:38:28.499" v="11615" actId="478"/>
          <ac:spMkLst>
            <pc:docMk/>
            <pc:sldMk cId="2191534629" sldId="396"/>
            <ac:spMk id="62" creationId="{6757A321-D0E7-C3E6-7797-3C0032D55378}"/>
          </ac:spMkLst>
        </pc:spChg>
        <pc:spChg chg="del">
          <ac:chgData name="Mattia Zago" userId="868c17f2-5f7b-4625-be92-cbe91090d795" providerId="ADAL" clId="{CEE03CED-EFCF-4239-9F00-1F6D4EA6A9E8}" dt="2024-04-10T07:38:28.499" v="11615" actId="478"/>
          <ac:spMkLst>
            <pc:docMk/>
            <pc:sldMk cId="2191534629" sldId="396"/>
            <ac:spMk id="63" creationId="{3C239A40-59EA-3BFA-7608-C56E28C6A136}"/>
          </ac:spMkLst>
        </pc:spChg>
        <pc:spChg chg="del">
          <ac:chgData name="Mattia Zago" userId="868c17f2-5f7b-4625-be92-cbe91090d795" providerId="ADAL" clId="{CEE03CED-EFCF-4239-9F00-1F6D4EA6A9E8}" dt="2024-04-10T07:38:28.499" v="11615" actId="478"/>
          <ac:spMkLst>
            <pc:docMk/>
            <pc:sldMk cId="2191534629" sldId="396"/>
            <ac:spMk id="64" creationId="{7788AAE6-8C90-DA36-4967-30C2037BFF0C}"/>
          </ac:spMkLst>
        </pc:spChg>
        <pc:spChg chg="del">
          <ac:chgData name="Mattia Zago" userId="868c17f2-5f7b-4625-be92-cbe91090d795" providerId="ADAL" clId="{CEE03CED-EFCF-4239-9F00-1F6D4EA6A9E8}" dt="2024-04-10T07:38:28.499" v="11615" actId="478"/>
          <ac:spMkLst>
            <pc:docMk/>
            <pc:sldMk cId="2191534629" sldId="396"/>
            <ac:spMk id="66" creationId="{3F3859E9-FC52-A236-9A5E-EC110F247167}"/>
          </ac:spMkLst>
        </pc:spChg>
        <pc:spChg chg="del">
          <ac:chgData name="Mattia Zago" userId="868c17f2-5f7b-4625-be92-cbe91090d795" providerId="ADAL" clId="{CEE03CED-EFCF-4239-9F00-1F6D4EA6A9E8}" dt="2024-04-10T07:38:28.499" v="11615" actId="478"/>
          <ac:spMkLst>
            <pc:docMk/>
            <pc:sldMk cId="2191534629" sldId="396"/>
            <ac:spMk id="67" creationId="{AF93E97C-600E-4DEB-B385-E27BB7569B73}"/>
          </ac:spMkLst>
        </pc:spChg>
        <pc:spChg chg="del">
          <ac:chgData name="Mattia Zago" userId="868c17f2-5f7b-4625-be92-cbe91090d795" providerId="ADAL" clId="{CEE03CED-EFCF-4239-9F00-1F6D4EA6A9E8}" dt="2024-04-10T07:38:28.499" v="11615" actId="478"/>
          <ac:spMkLst>
            <pc:docMk/>
            <pc:sldMk cId="2191534629" sldId="396"/>
            <ac:spMk id="69" creationId="{3DD3F78B-1BA3-EF1B-8B66-17263510FEDF}"/>
          </ac:spMkLst>
        </pc:spChg>
        <pc:spChg chg="mod">
          <ac:chgData name="Mattia Zago" userId="868c17f2-5f7b-4625-be92-cbe91090d795" providerId="ADAL" clId="{CEE03CED-EFCF-4239-9F00-1F6D4EA6A9E8}" dt="2024-04-10T07:38:29.163" v="11616"/>
          <ac:spMkLst>
            <pc:docMk/>
            <pc:sldMk cId="2191534629" sldId="396"/>
            <ac:spMk id="71" creationId="{8DD7C4CF-51E4-0BE2-5BF2-BB190A2EE511}"/>
          </ac:spMkLst>
        </pc:spChg>
        <pc:spChg chg="mod">
          <ac:chgData name="Mattia Zago" userId="868c17f2-5f7b-4625-be92-cbe91090d795" providerId="ADAL" clId="{CEE03CED-EFCF-4239-9F00-1F6D4EA6A9E8}" dt="2024-04-10T07:38:29.163" v="11616"/>
          <ac:spMkLst>
            <pc:docMk/>
            <pc:sldMk cId="2191534629" sldId="396"/>
            <ac:spMk id="72" creationId="{A0117F97-AD6B-BBCF-894F-28859C839297}"/>
          </ac:spMkLst>
        </pc:spChg>
        <pc:spChg chg="mod">
          <ac:chgData name="Mattia Zago" userId="868c17f2-5f7b-4625-be92-cbe91090d795" providerId="ADAL" clId="{CEE03CED-EFCF-4239-9F00-1F6D4EA6A9E8}" dt="2024-04-10T07:38:29.163" v="11616"/>
          <ac:spMkLst>
            <pc:docMk/>
            <pc:sldMk cId="2191534629" sldId="396"/>
            <ac:spMk id="74" creationId="{FF1545E5-85F0-19A0-1D83-BDA9603B4751}"/>
          </ac:spMkLst>
        </pc:spChg>
        <pc:spChg chg="mod">
          <ac:chgData name="Mattia Zago" userId="868c17f2-5f7b-4625-be92-cbe91090d795" providerId="ADAL" clId="{CEE03CED-EFCF-4239-9F00-1F6D4EA6A9E8}" dt="2024-04-10T07:38:29.163" v="11616"/>
          <ac:spMkLst>
            <pc:docMk/>
            <pc:sldMk cId="2191534629" sldId="396"/>
            <ac:spMk id="82" creationId="{BC205024-0CEE-4FD7-1DA7-E8E0435ECD46}"/>
          </ac:spMkLst>
        </pc:spChg>
        <pc:spChg chg="mod">
          <ac:chgData name="Mattia Zago" userId="868c17f2-5f7b-4625-be92-cbe91090d795" providerId="ADAL" clId="{CEE03CED-EFCF-4239-9F00-1F6D4EA6A9E8}" dt="2024-04-10T07:38:29.163" v="11616"/>
          <ac:spMkLst>
            <pc:docMk/>
            <pc:sldMk cId="2191534629" sldId="396"/>
            <ac:spMk id="86" creationId="{53204CBE-6EEB-4E14-90C0-39B13E801095}"/>
          </ac:spMkLst>
        </pc:spChg>
        <pc:spChg chg="mod">
          <ac:chgData name="Mattia Zago" userId="868c17f2-5f7b-4625-be92-cbe91090d795" providerId="ADAL" clId="{CEE03CED-EFCF-4239-9F00-1F6D4EA6A9E8}" dt="2024-04-10T07:38:29.163" v="11616"/>
          <ac:spMkLst>
            <pc:docMk/>
            <pc:sldMk cId="2191534629" sldId="396"/>
            <ac:spMk id="90" creationId="{5426F5F6-E747-108C-2B2F-6A60654CBFA5}"/>
          </ac:spMkLst>
        </pc:spChg>
        <pc:spChg chg="del">
          <ac:chgData name="Mattia Zago" userId="868c17f2-5f7b-4625-be92-cbe91090d795" providerId="ADAL" clId="{CEE03CED-EFCF-4239-9F00-1F6D4EA6A9E8}" dt="2024-04-10T07:38:28.499" v="11615" actId="478"/>
          <ac:spMkLst>
            <pc:docMk/>
            <pc:sldMk cId="2191534629" sldId="396"/>
            <ac:spMk id="104" creationId="{E4FE96A6-1A22-D630-23AD-F15862D7C2DA}"/>
          </ac:spMkLst>
        </pc:spChg>
        <pc:spChg chg="del">
          <ac:chgData name="Mattia Zago" userId="868c17f2-5f7b-4625-be92-cbe91090d795" providerId="ADAL" clId="{CEE03CED-EFCF-4239-9F00-1F6D4EA6A9E8}" dt="2024-04-10T07:38:28.499" v="11615" actId="478"/>
          <ac:spMkLst>
            <pc:docMk/>
            <pc:sldMk cId="2191534629" sldId="396"/>
            <ac:spMk id="107" creationId="{19B56B1F-6BD4-C3E2-D5DB-ACE95571EDAF}"/>
          </ac:spMkLst>
        </pc:spChg>
        <pc:spChg chg="del">
          <ac:chgData name="Mattia Zago" userId="868c17f2-5f7b-4625-be92-cbe91090d795" providerId="ADAL" clId="{CEE03CED-EFCF-4239-9F00-1F6D4EA6A9E8}" dt="2024-04-10T07:38:28.499" v="11615" actId="478"/>
          <ac:spMkLst>
            <pc:docMk/>
            <pc:sldMk cId="2191534629" sldId="396"/>
            <ac:spMk id="110" creationId="{132A47AB-84BA-74AB-B1BC-D97B0B9E5217}"/>
          </ac:spMkLst>
        </pc:spChg>
        <pc:spChg chg="del">
          <ac:chgData name="Mattia Zago" userId="868c17f2-5f7b-4625-be92-cbe91090d795" providerId="ADAL" clId="{CEE03CED-EFCF-4239-9F00-1F6D4EA6A9E8}" dt="2024-04-10T07:38:28.499" v="11615" actId="478"/>
          <ac:spMkLst>
            <pc:docMk/>
            <pc:sldMk cId="2191534629" sldId="396"/>
            <ac:spMk id="117" creationId="{382177A1-5624-2E65-4011-8A4FDEB0BE37}"/>
          </ac:spMkLst>
        </pc:spChg>
        <pc:spChg chg="mod">
          <ac:chgData name="Mattia Zago" userId="868c17f2-5f7b-4625-be92-cbe91090d795" providerId="ADAL" clId="{CEE03CED-EFCF-4239-9F00-1F6D4EA6A9E8}" dt="2024-04-10T07:38:29.163" v="11616"/>
          <ac:spMkLst>
            <pc:docMk/>
            <pc:sldMk cId="2191534629" sldId="396"/>
            <ac:spMk id="137" creationId="{E9482138-5B2A-1FEF-1170-E5576D920D53}"/>
          </ac:spMkLst>
        </pc:spChg>
        <pc:spChg chg="mod">
          <ac:chgData name="Mattia Zago" userId="868c17f2-5f7b-4625-be92-cbe91090d795" providerId="ADAL" clId="{CEE03CED-EFCF-4239-9F00-1F6D4EA6A9E8}" dt="2024-04-10T07:38:29.163" v="11616"/>
          <ac:spMkLst>
            <pc:docMk/>
            <pc:sldMk cId="2191534629" sldId="396"/>
            <ac:spMk id="140" creationId="{CE61ED94-357F-12F7-C53C-236395D09220}"/>
          </ac:spMkLst>
        </pc:spChg>
        <pc:spChg chg="mod">
          <ac:chgData name="Mattia Zago" userId="868c17f2-5f7b-4625-be92-cbe91090d795" providerId="ADAL" clId="{CEE03CED-EFCF-4239-9F00-1F6D4EA6A9E8}" dt="2024-04-10T07:38:29.163" v="11616"/>
          <ac:spMkLst>
            <pc:docMk/>
            <pc:sldMk cId="2191534629" sldId="396"/>
            <ac:spMk id="141" creationId="{C44C6505-FED2-484F-216E-1B8EAFF674AF}"/>
          </ac:spMkLst>
        </pc:spChg>
        <pc:spChg chg="mod">
          <ac:chgData name="Mattia Zago" userId="868c17f2-5f7b-4625-be92-cbe91090d795" providerId="ADAL" clId="{CEE03CED-EFCF-4239-9F00-1F6D4EA6A9E8}" dt="2024-04-10T07:38:29.163" v="11616"/>
          <ac:spMkLst>
            <pc:docMk/>
            <pc:sldMk cId="2191534629" sldId="396"/>
            <ac:spMk id="143" creationId="{34785DBB-82AF-7693-FC61-27A10519CBA9}"/>
          </ac:spMkLst>
        </pc:spChg>
        <pc:spChg chg="mod">
          <ac:chgData name="Mattia Zago" userId="868c17f2-5f7b-4625-be92-cbe91090d795" providerId="ADAL" clId="{CEE03CED-EFCF-4239-9F00-1F6D4EA6A9E8}" dt="2024-04-10T07:38:29.163" v="11616"/>
          <ac:spMkLst>
            <pc:docMk/>
            <pc:sldMk cId="2191534629" sldId="396"/>
            <ac:spMk id="144" creationId="{020D6389-1BF1-9812-65BE-4A4A8EE3DA51}"/>
          </ac:spMkLst>
        </pc:spChg>
        <pc:spChg chg="mod">
          <ac:chgData name="Mattia Zago" userId="868c17f2-5f7b-4625-be92-cbe91090d795" providerId="ADAL" clId="{CEE03CED-EFCF-4239-9F00-1F6D4EA6A9E8}" dt="2024-04-10T07:38:29.163" v="11616"/>
          <ac:spMkLst>
            <pc:docMk/>
            <pc:sldMk cId="2191534629" sldId="396"/>
            <ac:spMk id="145" creationId="{846A60CC-E620-F3B4-2B11-2223AA0B3284}"/>
          </ac:spMkLst>
        </pc:spChg>
        <pc:spChg chg="mod">
          <ac:chgData name="Mattia Zago" userId="868c17f2-5f7b-4625-be92-cbe91090d795" providerId="ADAL" clId="{CEE03CED-EFCF-4239-9F00-1F6D4EA6A9E8}" dt="2024-04-10T07:38:29.163" v="11616"/>
          <ac:spMkLst>
            <pc:docMk/>
            <pc:sldMk cId="2191534629" sldId="396"/>
            <ac:spMk id="146" creationId="{24D5235D-54E6-1249-62E7-4D39106E69EA}"/>
          </ac:spMkLst>
        </pc:spChg>
        <pc:spChg chg="mod">
          <ac:chgData name="Mattia Zago" userId="868c17f2-5f7b-4625-be92-cbe91090d795" providerId="ADAL" clId="{CEE03CED-EFCF-4239-9F00-1F6D4EA6A9E8}" dt="2024-04-10T07:38:29.163" v="11616"/>
          <ac:spMkLst>
            <pc:docMk/>
            <pc:sldMk cId="2191534629" sldId="396"/>
            <ac:spMk id="152" creationId="{518DA666-5BA5-D707-CA24-7A8FFB627800}"/>
          </ac:spMkLst>
        </pc:spChg>
        <pc:grpChg chg="add mod">
          <ac:chgData name="Mattia Zago" userId="868c17f2-5f7b-4625-be92-cbe91090d795" providerId="ADAL" clId="{CEE03CED-EFCF-4239-9F00-1F6D4EA6A9E8}" dt="2024-04-10T07:38:29.163" v="11616"/>
          <ac:grpSpMkLst>
            <pc:docMk/>
            <pc:sldMk cId="2191534629" sldId="396"/>
            <ac:grpSpMk id="33" creationId="{4C2BAC0A-FEA6-3F0D-A29E-CBE97976DC14}"/>
          </ac:grpSpMkLst>
        </pc:grpChg>
        <pc:grpChg chg="del">
          <ac:chgData name="Mattia Zago" userId="868c17f2-5f7b-4625-be92-cbe91090d795" providerId="ADAL" clId="{CEE03CED-EFCF-4239-9F00-1F6D4EA6A9E8}" dt="2024-04-10T07:38:28.499" v="11615" actId="478"/>
          <ac:grpSpMkLst>
            <pc:docMk/>
            <pc:sldMk cId="2191534629" sldId="396"/>
            <ac:grpSpMk id="118" creationId="{24BF3E6C-B12C-6FDC-9358-26E9922D3963}"/>
          </ac:grpSpMkLst>
        </pc:grpChg>
        <pc:grpChg chg="mod">
          <ac:chgData name="Mattia Zago" userId="868c17f2-5f7b-4625-be92-cbe91090d795" providerId="ADAL" clId="{CEE03CED-EFCF-4239-9F00-1F6D4EA6A9E8}" dt="2024-04-10T07:38:29.163" v="11616"/>
          <ac:grpSpMkLst>
            <pc:docMk/>
            <pc:sldMk cId="2191534629" sldId="396"/>
            <ac:grpSpMk id="138" creationId="{60463DF8-39C5-E59E-4B2C-5F4BD9136300}"/>
          </ac:grpSpMkLst>
        </pc:grpChg>
        <pc:picChg chg="mod">
          <ac:chgData name="Mattia Zago" userId="868c17f2-5f7b-4625-be92-cbe91090d795" providerId="ADAL" clId="{CEE03CED-EFCF-4239-9F00-1F6D4EA6A9E8}" dt="2024-04-10T07:35:15.480" v="11578" actId="1076"/>
          <ac:picMkLst>
            <pc:docMk/>
            <pc:sldMk cId="2191534629" sldId="396"/>
            <ac:picMk id="22" creationId="{B48CDCF8-DA69-1FDB-334B-F2B967130834}"/>
          </ac:picMkLst>
        </pc:picChg>
        <pc:picChg chg="del">
          <ac:chgData name="Mattia Zago" userId="868c17f2-5f7b-4625-be92-cbe91090d795" providerId="ADAL" clId="{CEE03CED-EFCF-4239-9F00-1F6D4EA6A9E8}" dt="2024-04-10T07:38:28.499" v="11615" actId="478"/>
          <ac:picMkLst>
            <pc:docMk/>
            <pc:sldMk cId="2191534629" sldId="396"/>
            <ac:picMk id="68" creationId="{483392FE-2B44-86B1-91D6-5587A1B6C8F3}"/>
          </ac:picMkLst>
        </pc:picChg>
        <pc:picChg chg="mod">
          <ac:chgData name="Mattia Zago" userId="868c17f2-5f7b-4625-be92-cbe91090d795" providerId="ADAL" clId="{CEE03CED-EFCF-4239-9F00-1F6D4EA6A9E8}" dt="2024-04-10T07:38:29.163" v="11616"/>
          <ac:picMkLst>
            <pc:docMk/>
            <pc:sldMk cId="2191534629" sldId="396"/>
            <ac:picMk id="73" creationId="{594B4548-0123-1934-80DF-E61F453A2AA3}"/>
          </ac:picMkLst>
        </pc:picChg>
        <pc:picChg chg="mod">
          <ac:chgData name="Mattia Zago" userId="868c17f2-5f7b-4625-be92-cbe91090d795" providerId="ADAL" clId="{CEE03CED-EFCF-4239-9F00-1F6D4EA6A9E8}" dt="2024-04-10T07:38:29.163" v="11616"/>
          <ac:picMkLst>
            <pc:docMk/>
            <pc:sldMk cId="2191534629" sldId="396"/>
            <ac:picMk id="75" creationId="{5B725281-B3E6-80A8-0B3E-7752454F8891}"/>
          </ac:picMkLst>
        </pc:picChg>
        <pc:picChg chg="del">
          <ac:chgData name="Mattia Zago" userId="868c17f2-5f7b-4625-be92-cbe91090d795" providerId="ADAL" clId="{CEE03CED-EFCF-4239-9F00-1F6D4EA6A9E8}" dt="2024-04-11T14:22:49.912" v="24361" actId="478"/>
          <ac:picMkLst>
            <pc:docMk/>
            <pc:sldMk cId="2191534629" sldId="396"/>
            <ac:picMk id="83" creationId="{F0B3E473-4757-51F4-4B9F-5A7447AC76A7}"/>
          </ac:picMkLst>
        </pc:picChg>
        <pc:picChg chg="mod">
          <ac:chgData name="Mattia Zago" userId="868c17f2-5f7b-4625-be92-cbe91090d795" providerId="ADAL" clId="{CEE03CED-EFCF-4239-9F00-1F6D4EA6A9E8}" dt="2024-04-10T07:38:29.163" v="11616"/>
          <ac:picMkLst>
            <pc:docMk/>
            <pc:sldMk cId="2191534629" sldId="396"/>
            <ac:picMk id="84" creationId="{E2C1BC71-5579-211A-E891-1DFEC17CD58A}"/>
          </ac:picMkLst>
        </pc:picChg>
        <pc:picChg chg="del">
          <ac:chgData name="Mattia Zago" userId="868c17f2-5f7b-4625-be92-cbe91090d795" providerId="ADAL" clId="{CEE03CED-EFCF-4239-9F00-1F6D4EA6A9E8}" dt="2024-04-10T07:38:28.499" v="11615" actId="478"/>
          <ac:picMkLst>
            <pc:docMk/>
            <pc:sldMk cId="2191534629" sldId="396"/>
            <ac:picMk id="85" creationId="{A38D12FD-F94D-6549-B285-83843A4918C2}"/>
          </ac:picMkLst>
        </pc:picChg>
        <pc:picChg chg="mod">
          <ac:chgData name="Mattia Zago" userId="868c17f2-5f7b-4625-be92-cbe91090d795" providerId="ADAL" clId="{CEE03CED-EFCF-4239-9F00-1F6D4EA6A9E8}" dt="2024-04-10T07:38:29.163" v="11616"/>
          <ac:picMkLst>
            <pc:docMk/>
            <pc:sldMk cId="2191534629" sldId="396"/>
            <ac:picMk id="89" creationId="{DB535A9D-D476-BCCA-D2A0-E0CC95FE99EE}"/>
          </ac:picMkLst>
        </pc:picChg>
        <pc:picChg chg="mod">
          <ac:chgData name="Mattia Zago" userId="868c17f2-5f7b-4625-be92-cbe91090d795" providerId="ADAL" clId="{CEE03CED-EFCF-4239-9F00-1F6D4EA6A9E8}" dt="2024-04-10T07:38:29.163" v="11616"/>
          <ac:picMkLst>
            <pc:docMk/>
            <pc:sldMk cId="2191534629" sldId="396"/>
            <ac:picMk id="97" creationId="{4B6899E0-2F5D-145A-FE6C-5399452C45F3}"/>
          </ac:picMkLst>
        </pc:picChg>
        <pc:picChg chg="del">
          <ac:chgData name="Mattia Zago" userId="868c17f2-5f7b-4625-be92-cbe91090d795" providerId="ADAL" clId="{CEE03CED-EFCF-4239-9F00-1F6D4EA6A9E8}" dt="2024-04-10T07:38:28.499" v="11615" actId="478"/>
          <ac:picMkLst>
            <pc:docMk/>
            <pc:sldMk cId="2191534629" sldId="396"/>
            <ac:picMk id="105" creationId="{22765746-F18B-A2D4-FDC7-B70FC77BAB62}"/>
          </ac:picMkLst>
        </pc:picChg>
        <pc:picChg chg="del">
          <ac:chgData name="Mattia Zago" userId="868c17f2-5f7b-4625-be92-cbe91090d795" providerId="ADAL" clId="{CEE03CED-EFCF-4239-9F00-1F6D4EA6A9E8}" dt="2024-04-10T07:38:28.499" v="11615" actId="478"/>
          <ac:picMkLst>
            <pc:docMk/>
            <pc:sldMk cId="2191534629" sldId="396"/>
            <ac:picMk id="108" creationId="{3AAE40FB-C806-AFDF-D392-7FDAC643FE20}"/>
          </ac:picMkLst>
        </pc:picChg>
        <pc:picChg chg="del">
          <ac:chgData name="Mattia Zago" userId="868c17f2-5f7b-4625-be92-cbe91090d795" providerId="ADAL" clId="{CEE03CED-EFCF-4239-9F00-1F6D4EA6A9E8}" dt="2024-04-10T07:38:28.499" v="11615" actId="478"/>
          <ac:picMkLst>
            <pc:docMk/>
            <pc:sldMk cId="2191534629" sldId="396"/>
            <ac:picMk id="111" creationId="{79D85CD0-7F27-75A9-028F-7E4F2101BE12}"/>
          </ac:picMkLst>
        </pc:picChg>
        <pc:picChg chg="del">
          <ac:chgData name="Mattia Zago" userId="868c17f2-5f7b-4625-be92-cbe91090d795" providerId="ADAL" clId="{CEE03CED-EFCF-4239-9F00-1F6D4EA6A9E8}" dt="2024-04-10T11:12:39.134" v="11946" actId="478"/>
          <ac:picMkLst>
            <pc:docMk/>
            <pc:sldMk cId="2191534629" sldId="396"/>
            <ac:picMk id="136" creationId="{5996E1FA-B7A1-7FB9-CBDF-40061B3834EA}"/>
          </ac:picMkLst>
        </pc:picChg>
        <pc:picChg chg="add mod">
          <ac:chgData name="Mattia Zago" userId="868c17f2-5f7b-4625-be92-cbe91090d795" providerId="ADAL" clId="{CEE03CED-EFCF-4239-9F00-1F6D4EA6A9E8}" dt="2024-04-10T11:12:39.380" v="11947"/>
          <ac:picMkLst>
            <pc:docMk/>
            <pc:sldMk cId="2191534629" sldId="396"/>
            <ac:picMk id="154" creationId="{C582E490-F1E7-4031-EBFD-D3F7B8C92E1D}"/>
          </ac:picMkLst>
        </pc:picChg>
        <pc:cxnChg chg="del mod">
          <ac:chgData name="Mattia Zago" userId="868c17f2-5f7b-4625-be92-cbe91090d795" providerId="ADAL" clId="{CEE03CED-EFCF-4239-9F00-1F6D4EA6A9E8}" dt="2024-04-10T07:35:10.872" v="11576" actId="478"/>
          <ac:cxnSpMkLst>
            <pc:docMk/>
            <pc:sldMk cId="2191534629" sldId="396"/>
            <ac:cxnSpMk id="6" creationId="{89E187EF-737B-D4C4-8EA2-138B3435466D}"/>
          </ac:cxnSpMkLst>
        </pc:cxnChg>
        <pc:cxnChg chg="add mod">
          <ac:chgData name="Mattia Zago" userId="868c17f2-5f7b-4625-be92-cbe91090d795" providerId="ADAL" clId="{CEE03CED-EFCF-4239-9F00-1F6D4EA6A9E8}" dt="2024-04-10T07:35:21.673" v="11579"/>
          <ac:cxnSpMkLst>
            <pc:docMk/>
            <pc:sldMk cId="2191534629" sldId="396"/>
            <ac:cxnSpMk id="14" creationId="{E5940578-DDE5-084D-CA47-83252562A387}"/>
          </ac:cxnSpMkLst>
        </pc:cxnChg>
        <pc:cxnChg chg="add mod ord">
          <ac:chgData name="Mattia Zago" userId="868c17f2-5f7b-4625-be92-cbe91090d795" providerId="ADAL" clId="{CEE03CED-EFCF-4239-9F00-1F6D4EA6A9E8}" dt="2024-04-10T07:40:53.825" v="11629" actId="166"/>
          <ac:cxnSpMkLst>
            <pc:docMk/>
            <pc:sldMk cId="2191534629" sldId="396"/>
            <ac:cxnSpMk id="18" creationId="{9F2BDE2F-8FE5-D842-2882-AB2933ED4F24}"/>
          </ac:cxnSpMkLst>
        </pc:cxnChg>
        <pc:cxnChg chg="add mod ord">
          <ac:chgData name="Mattia Zago" userId="868c17f2-5f7b-4625-be92-cbe91090d795" providerId="ADAL" clId="{CEE03CED-EFCF-4239-9F00-1F6D4EA6A9E8}" dt="2024-04-10T07:40:53.825" v="11629" actId="166"/>
          <ac:cxnSpMkLst>
            <pc:docMk/>
            <pc:sldMk cId="2191534629" sldId="396"/>
            <ac:cxnSpMk id="23" creationId="{1014B957-D325-BF4C-DA50-8F0AC5926BA6}"/>
          </ac:cxnSpMkLst>
        </pc:cxnChg>
        <pc:cxnChg chg="add mod ord">
          <ac:chgData name="Mattia Zago" userId="868c17f2-5f7b-4625-be92-cbe91090d795" providerId="ADAL" clId="{CEE03CED-EFCF-4239-9F00-1F6D4EA6A9E8}" dt="2024-04-10T07:40:53.825" v="11629" actId="166"/>
          <ac:cxnSpMkLst>
            <pc:docMk/>
            <pc:sldMk cId="2191534629" sldId="396"/>
            <ac:cxnSpMk id="27" creationId="{18F9DD47-099F-A0E8-3144-CBFC9D642B5D}"/>
          </ac:cxnSpMkLst>
        </pc:cxnChg>
        <pc:cxnChg chg="add mod ord">
          <ac:chgData name="Mattia Zago" userId="868c17f2-5f7b-4625-be92-cbe91090d795" providerId="ADAL" clId="{CEE03CED-EFCF-4239-9F00-1F6D4EA6A9E8}" dt="2024-04-10T07:40:53.825" v="11629" actId="166"/>
          <ac:cxnSpMkLst>
            <pc:docMk/>
            <pc:sldMk cId="2191534629" sldId="396"/>
            <ac:cxnSpMk id="30" creationId="{EA5B54CB-F677-E47C-B8A4-1795F4EAD855}"/>
          </ac:cxnSpMkLst>
        </pc:cxnChg>
        <pc:cxnChg chg="mod">
          <ac:chgData name="Mattia Zago" userId="868c17f2-5f7b-4625-be92-cbe91090d795" providerId="ADAL" clId="{CEE03CED-EFCF-4239-9F00-1F6D4EA6A9E8}" dt="2024-04-10T07:38:29.163" v="11616"/>
          <ac:cxnSpMkLst>
            <pc:docMk/>
            <pc:sldMk cId="2191534629" sldId="396"/>
            <ac:cxnSpMk id="37" creationId="{6D984645-D5C0-9C9E-9883-BCA58B92E94A}"/>
          </ac:cxnSpMkLst>
        </pc:cxnChg>
        <pc:cxnChg chg="mod">
          <ac:chgData name="Mattia Zago" userId="868c17f2-5f7b-4625-be92-cbe91090d795" providerId="ADAL" clId="{CEE03CED-EFCF-4239-9F00-1F6D4EA6A9E8}" dt="2024-04-10T07:38:29.163" v="11616"/>
          <ac:cxnSpMkLst>
            <pc:docMk/>
            <pc:sldMk cId="2191534629" sldId="396"/>
            <ac:cxnSpMk id="38" creationId="{940EE5B2-4302-27FA-BAB4-B7F6BA0595A5}"/>
          </ac:cxnSpMkLst>
        </pc:cxnChg>
        <pc:cxnChg chg="mod">
          <ac:chgData name="Mattia Zago" userId="868c17f2-5f7b-4625-be92-cbe91090d795" providerId="ADAL" clId="{CEE03CED-EFCF-4239-9F00-1F6D4EA6A9E8}" dt="2024-04-10T07:38:29.163" v="11616"/>
          <ac:cxnSpMkLst>
            <pc:docMk/>
            <pc:sldMk cId="2191534629" sldId="396"/>
            <ac:cxnSpMk id="41" creationId="{2F2FC55F-840E-134E-50E4-A3A9BC9A6655}"/>
          </ac:cxnSpMkLst>
        </pc:cxnChg>
        <pc:cxnChg chg="mod">
          <ac:chgData name="Mattia Zago" userId="868c17f2-5f7b-4625-be92-cbe91090d795" providerId="ADAL" clId="{CEE03CED-EFCF-4239-9F00-1F6D4EA6A9E8}" dt="2024-04-10T07:38:29.163" v="11616"/>
          <ac:cxnSpMkLst>
            <pc:docMk/>
            <pc:sldMk cId="2191534629" sldId="396"/>
            <ac:cxnSpMk id="42" creationId="{1B742241-0CB5-EE9E-8678-B82D0CDA3D85}"/>
          </ac:cxnSpMkLst>
        </pc:cxnChg>
        <pc:cxnChg chg="mod">
          <ac:chgData name="Mattia Zago" userId="868c17f2-5f7b-4625-be92-cbe91090d795" providerId="ADAL" clId="{CEE03CED-EFCF-4239-9F00-1F6D4EA6A9E8}" dt="2024-04-10T07:38:29.163" v="11616"/>
          <ac:cxnSpMkLst>
            <pc:docMk/>
            <pc:sldMk cId="2191534629" sldId="396"/>
            <ac:cxnSpMk id="49" creationId="{709B8EF8-6311-A47C-E64D-F296822619F6}"/>
          </ac:cxnSpMkLst>
        </pc:cxnChg>
        <pc:cxnChg chg="del">
          <ac:chgData name="Mattia Zago" userId="868c17f2-5f7b-4625-be92-cbe91090d795" providerId="ADAL" clId="{CEE03CED-EFCF-4239-9F00-1F6D4EA6A9E8}" dt="2024-04-10T07:38:28.499" v="11615" actId="478"/>
          <ac:cxnSpMkLst>
            <pc:docMk/>
            <pc:sldMk cId="2191534629" sldId="396"/>
            <ac:cxnSpMk id="51" creationId="{A70D528E-5FCE-7A9A-0DF7-F32848EEA6AC}"/>
          </ac:cxnSpMkLst>
        </pc:cxnChg>
        <pc:cxnChg chg="del">
          <ac:chgData name="Mattia Zago" userId="868c17f2-5f7b-4625-be92-cbe91090d795" providerId="ADAL" clId="{CEE03CED-EFCF-4239-9F00-1F6D4EA6A9E8}" dt="2024-04-10T07:38:28.499" v="11615" actId="478"/>
          <ac:cxnSpMkLst>
            <pc:docMk/>
            <pc:sldMk cId="2191534629" sldId="396"/>
            <ac:cxnSpMk id="52" creationId="{9DB6A5E5-07FA-ACD0-EF10-D071F71278D2}"/>
          </ac:cxnSpMkLst>
        </pc:cxnChg>
        <pc:cxnChg chg="del">
          <ac:chgData name="Mattia Zago" userId="868c17f2-5f7b-4625-be92-cbe91090d795" providerId="ADAL" clId="{CEE03CED-EFCF-4239-9F00-1F6D4EA6A9E8}" dt="2024-04-10T07:38:28.499" v="11615" actId="478"/>
          <ac:cxnSpMkLst>
            <pc:docMk/>
            <pc:sldMk cId="2191534629" sldId="396"/>
            <ac:cxnSpMk id="57" creationId="{098E7A48-EF51-231E-9F71-8AD4A0101F39}"/>
          </ac:cxnSpMkLst>
        </pc:cxnChg>
        <pc:cxnChg chg="del">
          <ac:chgData name="Mattia Zago" userId="868c17f2-5f7b-4625-be92-cbe91090d795" providerId="ADAL" clId="{CEE03CED-EFCF-4239-9F00-1F6D4EA6A9E8}" dt="2024-04-10T07:38:28.499" v="11615" actId="478"/>
          <ac:cxnSpMkLst>
            <pc:docMk/>
            <pc:sldMk cId="2191534629" sldId="396"/>
            <ac:cxnSpMk id="58" creationId="{5CF1B862-7B3A-716C-9B0E-88D3D669493E}"/>
          </ac:cxnSpMkLst>
        </pc:cxnChg>
        <pc:cxnChg chg="del">
          <ac:chgData name="Mattia Zago" userId="868c17f2-5f7b-4625-be92-cbe91090d795" providerId="ADAL" clId="{CEE03CED-EFCF-4239-9F00-1F6D4EA6A9E8}" dt="2024-04-10T07:38:28.499" v="11615" actId="478"/>
          <ac:cxnSpMkLst>
            <pc:docMk/>
            <pc:sldMk cId="2191534629" sldId="396"/>
            <ac:cxnSpMk id="61" creationId="{896C6B2A-6D7A-CEE4-F133-1E9D6D285B9C}"/>
          </ac:cxnSpMkLst>
        </pc:cxnChg>
        <pc:cxnChg chg="del">
          <ac:chgData name="Mattia Zago" userId="868c17f2-5f7b-4625-be92-cbe91090d795" providerId="ADAL" clId="{CEE03CED-EFCF-4239-9F00-1F6D4EA6A9E8}" dt="2024-04-10T07:38:28.499" v="11615" actId="478"/>
          <ac:cxnSpMkLst>
            <pc:docMk/>
            <pc:sldMk cId="2191534629" sldId="396"/>
            <ac:cxnSpMk id="65" creationId="{5813243A-94E8-C305-20BA-C0D7DCFE62B5}"/>
          </ac:cxnSpMkLst>
        </pc:cxnChg>
        <pc:cxnChg chg="mod">
          <ac:chgData name="Mattia Zago" userId="868c17f2-5f7b-4625-be92-cbe91090d795" providerId="ADAL" clId="{CEE03CED-EFCF-4239-9F00-1F6D4EA6A9E8}" dt="2024-04-10T07:38:29.163" v="11616"/>
          <ac:cxnSpMkLst>
            <pc:docMk/>
            <pc:sldMk cId="2191534629" sldId="396"/>
            <ac:cxnSpMk id="70" creationId="{18E41DF7-A3DD-D5A9-8A0C-74DF6AE66E00}"/>
          </ac:cxnSpMkLst>
        </pc:cxnChg>
        <pc:cxnChg chg="mod">
          <ac:chgData name="Mattia Zago" userId="868c17f2-5f7b-4625-be92-cbe91090d795" providerId="ADAL" clId="{CEE03CED-EFCF-4239-9F00-1F6D4EA6A9E8}" dt="2024-04-10T07:38:29.163" v="11616"/>
          <ac:cxnSpMkLst>
            <pc:docMk/>
            <pc:sldMk cId="2191534629" sldId="396"/>
            <ac:cxnSpMk id="76" creationId="{15209B5B-FC60-1EB8-132F-DCFCD66EFF0D}"/>
          </ac:cxnSpMkLst>
        </pc:cxnChg>
        <pc:cxnChg chg="mod">
          <ac:chgData name="Mattia Zago" userId="868c17f2-5f7b-4625-be92-cbe91090d795" providerId="ADAL" clId="{CEE03CED-EFCF-4239-9F00-1F6D4EA6A9E8}" dt="2024-04-10T07:38:29.163" v="11616"/>
          <ac:cxnSpMkLst>
            <pc:docMk/>
            <pc:sldMk cId="2191534629" sldId="396"/>
            <ac:cxnSpMk id="77" creationId="{CCE547E5-AFBD-4F48-9D36-A7D553968F86}"/>
          </ac:cxnSpMkLst>
        </pc:cxnChg>
        <pc:cxnChg chg="mod">
          <ac:chgData name="Mattia Zago" userId="868c17f2-5f7b-4625-be92-cbe91090d795" providerId="ADAL" clId="{CEE03CED-EFCF-4239-9F00-1F6D4EA6A9E8}" dt="2024-04-10T07:38:29.163" v="11616"/>
          <ac:cxnSpMkLst>
            <pc:docMk/>
            <pc:sldMk cId="2191534629" sldId="396"/>
            <ac:cxnSpMk id="78" creationId="{8F08463D-2936-7FAF-14B0-DBD843246C5A}"/>
          </ac:cxnSpMkLst>
        </pc:cxnChg>
        <pc:cxnChg chg="mod">
          <ac:chgData name="Mattia Zago" userId="868c17f2-5f7b-4625-be92-cbe91090d795" providerId="ADAL" clId="{CEE03CED-EFCF-4239-9F00-1F6D4EA6A9E8}" dt="2024-04-10T07:38:29.163" v="11616"/>
          <ac:cxnSpMkLst>
            <pc:docMk/>
            <pc:sldMk cId="2191534629" sldId="396"/>
            <ac:cxnSpMk id="79" creationId="{113FCACD-C8D7-8D1E-962B-1DCCF497578B}"/>
          </ac:cxnSpMkLst>
        </pc:cxnChg>
        <pc:cxnChg chg="mod">
          <ac:chgData name="Mattia Zago" userId="868c17f2-5f7b-4625-be92-cbe91090d795" providerId="ADAL" clId="{CEE03CED-EFCF-4239-9F00-1F6D4EA6A9E8}" dt="2024-04-10T07:38:29.163" v="11616"/>
          <ac:cxnSpMkLst>
            <pc:docMk/>
            <pc:sldMk cId="2191534629" sldId="396"/>
            <ac:cxnSpMk id="80" creationId="{564C3C09-8858-A2EA-7ED0-EF734C643BC9}"/>
          </ac:cxnSpMkLst>
        </pc:cxnChg>
        <pc:cxnChg chg="mod">
          <ac:chgData name="Mattia Zago" userId="868c17f2-5f7b-4625-be92-cbe91090d795" providerId="ADAL" clId="{CEE03CED-EFCF-4239-9F00-1F6D4EA6A9E8}" dt="2024-04-10T07:38:29.163" v="11616"/>
          <ac:cxnSpMkLst>
            <pc:docMk/>
            <pc:sldMk cId="2191534629" sldId="396"/>
            <ac:cxnSpMk id="81" creationId="{9D5ED774-ADAE-9D34-8AB7-29B6C0DA4040}"/>
          </ac:cxnSpMkLst>
        </pc:cxnChg>
        <pc:cxnChg chg="del">
          <ac:chgData name="Mattia Zago" userId="868c17f2-5f7b-4625-be92-cbe91090d795" providerId="ADAL" clId="{CEE03CED-EFCF-4239-9F00-1F6D4EA6A9E8}" dt="2024-04-10T07:38:28.499" v="11615" actId="478"/>
          <ac:cxnSpMkLst>
            <pc:docMk/>
            <pc:sldMk cId="2191534629" sldId="396"/>
            <ac:cxnSpMk id="87" creationId="{10248B90-4C4E-7FB9-40AC-60846085C20E}"/>
          </ac:cxnSpMkLst>
        </pc:cxnChg>
        <pc:cxnChg chg="del">
          <ac:chgData name="Mattia Zago" userId="868c17f2-5f7b-4625-be92-cbe91090d795" providerId="ADAL" clId="{CEE03CED-EFCF-4239-9F00-1F6D4EA6A9E8}" dt="2024-04-10T07:38:28.499" v="11615" actId="478"/>
          <ac:cxnSpMkLst>
            <pc:docMk/>
            <pc:sldMk cId="2191534629" sldId="396"/>
            <ac:cxnSpMk id="88" creationId="{7C1713A7-8A0B-A014-62EF-1EFE9E00290E}"/>
          </ac:cxnSpMkLst>
        </pc:cxnChg>
        <pc:cxnChg chg="del">
          <ac:chgData name="Mattia Zago" userId="868c17f2-5f7b-4625-be92-cbe91090d795" providerId="ADAL" clId="{CEE03CED-EFCF-4239-9F00-1F6D4EA6A9E8}" dt="2024-04-10T07:38:28.499" v="11615" actId="478"/>
          <ac:cxnSpMkLst>
            <pc:docMk/>
            <pc:sldMk cId="2191534629" sldId="396"/>
            <ac:cxnSpMk id="95" creationId="{F4AE923A-6F1D-43AE-92DD-DB6498CB3A7D}"/>
          </ac:cxnSpMkLst>
        </pc:cxnChg>
        <pc:cxnChg chg="mod">
          <ac:chgData name="Mattia Zago" userId="868c17f2-5f7b-4625-be92-cbe91090d795" providerId="ADAL" clId="{CEE03CED-EFCF-4239-9F00-1F6D4EA6A9E8}" dt="2024-04-10T07:38:29.163" v="11616"/>
          <ac:cxnSpMkLst>
            <pc:docMk/>
            <pc:sldMk cId="2191534629" sldId="396"/>
            <ac:cxnSpMk id="98" creationId="{80EB5D5C-BBA8-79DF-A677-1499C1A05E57}"/>
          </ac:cxnSpMkLst>
        </pc:cxnChg>
        <pc:cxnChg chg="del">
          <ac:chgData name="Mattia Zago" userId="868c17f2-5f7b-4625-be92-cbe91090d795" providerId="ADAL" clId="{CEE03CED-EFCF-4239-9F00-1F6D4EA6A9E8}" dt="2024-04-10T07:38:28.499" v="11615" actId="478"/>
          <ac:cxnSpMkLst>
            <pc:docMk/>
            <pc:sldMk cId="2191534629" sldId="396"/>
            <ac:cxnSpMk id="99" creationId="{CCFF357A-0F47-6898-21B6-8D3E4E70632E}"/>
          </ac:cxnSpMkLst>
        </pc:cxnChg>
        <pc:cxnChg chg="mod">
          <ac:chgData name="Mattia Zago" userId="868c17f2-5f7b-4625-be92-cbe91090d795" providerId="ADAL" clId="{CEE03CED-EFCF-4239-9F00-1F6D4EA6A9E8}" dt="2024-04-10T07:38:29.163" v="11616"/>
          <ac:cxnSpMkLst>
            <pc:docMk/>
            <pc:sldMk cId="2191534629" sldId="396"/>
            <ac:cxnSpMk id="100" creationId="{AAA5B2AF-9C54-A761-55E8-24AE81095DA3}"/>
          </ac:cxnSpMkLst>
        </pc:cxnChg>
        <pc:cxnChg chg="mod">
          <ac:chgData name="Mattia Zago" userId="868c17f2-5f7b-4625-be92-cbe91090d795" providerId="ADAL" clId="{CEE03CED-EFCF-4239-9F00-1F6D4EA6A9E8}" dt="2024-04-10T07:38:29.163" v="11616"/>
          <ac:cxnSpMkLst>
            <pc:docMk/>
            <pc:sldMk cId="2191534629" sldId="396"/>
            <ac:cxnSpMk id="101" creationId="{CD3C5ADD-D30C-CA96-95D5-4B8C56ED911B}"/>
          </ac:cxnSpMkLst>
        </pc:cxnChg>
        <pc:cxnChg chg="del">
          <ac:chgData name="Mattia Zago" userId="868c17f2-5f7b-4625-be92-cbe91090d795" providerId="ADAL" clId="{CEE03CED-EFCF-4239-9F00-1F6D4EA6A9E8}" dt="2024-04-10T07:38:28.499" v="11615" actId="478"/>
          <ac:cxnSpMkLst>
            <pc:docMk/>
            <pc:sldMk cId="2191534629" sldId="396"/>
            <ac:cxnSpMk id="102" creationId="{A457AC64-23AB-FF84-F236-80E2FB067E06}"/>
          </ac:cxnSpMkLst>
        </pc:cxnChg>
        <pc:cxnChg chg="del">
          <ac:chgData name="Mattia Zago" userId="868c17f2-5f7b-4625-be92-cbe91090d795" providerId="ADAL" clId="{CEE03CED-EFCF-4239-9F00-1F6D4EA6A9E8}" dt="2024-04-10T07:38:28.499" v="11615" actId="478"/>
          <ac:cxnSpMkLst>
            <pc:docMk/>
            <pc:sldMk cId="2191534629" sldId="396"/>
            <ac:cxnSpMk id="103" creationId="{5CC42920-6CF9-E72D-2645-EAC9737DE87F}"/>
          </ac:cxnSpMkLst>
        </pc:cxnChg>
        <pc:cxnChg chg="del">
          <ac:chgData name="Mattia Zago" userId="868c17f2-5f7b-4625-be92-cbe91090d795" providerId="ADAL" clId="{CEE03CED-EFCF-4239-9F00-1F6D4EA6A9E8}" dt="2024-04-10T07:38:28.499" v="11615" actId="478"/>
          <ac:cxnSpMkLst>
            <pc:docMk/>
            <pc:sldMk cId="2191534629" sldId="396"/>
            <ac:cxnSpMk id="112" creationId="{6F1FDD20-2D7B-EC7C-3264-A20DDA0F444F}"/>
          </ac:cxnSpMkLst>
        </pc:cxnChg>
        <pc:cxnChg chg="del">
          <ac:chgData name="Mattia Zago" userId="868c17f2-5f7b-4625-be92-cbe91090d795" providerId="ADAL" clId="{CEE03CED-EFCF-4239-9F00-1F6D4EA6A9E8}" dt="2024-04-10T07:38:28.499" v="11615" actId="478"/>
          <ac:cxnSpMkLst>
            <pc:docMk/>
            <pc:sldMk cId="2191534629" sldId="396"/>
            <ac:cxnSpMk id="113" creationId="{070BF2E8-D42A-DD3E-2774-8936637E7EBB}"/>
          </ac:cxnSpMkLst>
        </pc:cxnChg>
        <pc:cxnChg chg="del">
          <ac:chgData name="Mattia Zago" userId="868c17f2-5f7b-4625-be92-cbe91090d795" providerId="ADAL" clId="{CEE03CED-EFCF-4239-9F00-1F6D4EA6A9E8}" dt="2024-04-10T07:38:28.499" v="11615" actId="478"/>
          <ac:cxnSpMkLst>
            <pc:docMk/>
            <pc:sldMk cId="2191534629" sldId="396"/>
            <ac:cxnSpMk id="114" creationId="{C5FC88A2-D1F6-1D7E-128C-785E38D5A78A}"/>
          </ac:cxnSpMkLst>
        </pc:cxnChg>
        <pc:cxnChg chg="del">
          <ac:chgData name="Mattia Zago" userId="868c17f2-5f7b-4625-be92-cbe91090d795" providerId="ADAL" clId="{CEE03CED-EFCF-4239-9F00-1F6D4EA6A9E8}" dt="2024-04-10T07:38:28.499" v="11615" actId="478"/>
          <ac:cxnSpMkLst>
            <pc:docMk/>
            <pc:sldMk cId="2191534629" sldId="396"/>
            <ac:cxnSpMk id="115" creationId="{9032EF94-E28B-9684-B03E-6E0DB543FF1A}"/>
          </ac:cxnSpMkLst>
        </pc:cxnChg>
        <pc:cxnChg chg="del">
          <ac:chgData name="Mattia Zago" userId="868c17f2-5f7b-4625-be92-cbe91090d795" providerId="ADAL" clId="{CEE03CED-EFCF-4239-9F00-1F6D4EA6A9E8}" dt="2024-04-10T07:38:28.499" v="11615" actId="478"/>
          <ac:cxnSpMkLst>
            <pc:docMk/>
            <pc:sldMk cId="2191534629" sldId="396"/>
            <ac:cxnSpMk id="116" creationId="{D74E6085-9970-96E5-B5C4-426C2DFF56F7}"/>
          </ac:cxnSpMkLst>
        </pc:cxnChg>
        <pc:cxnChg chg="del">
          <ac:chgData name="Mattia Zago" userId="868c17f2-5f7b-4625-be92-cbe91090d795" providerId="ADAL" clId="{CEE03CED-EFCF-4239-9F00-1F6D4EA6A9E8}" dt="2024-04-10T07:38:28.499" v="11615" actId="478"/>
          <ac:cxnSpMkLst>
            <pc:docMk/>
            <pc:sldMk cId="2191534629" sldId="396"/>
            <ac:cxnSpMk id="133" creationId="{7371A6DD-BAB7-8F1C-1D7B-0A778658B2B0}"/>
          </ac:cxnSpMkLst>
        </pc:cxnChg>
        <pc:cxnChg chg="mod">
          <ac:chgData name="Mattia Zago" userId="868c17f2-5f7b-4625-be92-cbe91090d795" providerId="ADAL" clId="{CEE03CED-EFCF-4239-9F00-1F6D4EA6A9E8}" dt="2024-04-10T07:38:29.163" v="11616"/>
          <ac:cxnSpMkLst>
            <pc:docMk/>
            <pc:sldMk cId="2191534629" sldId="396"/>
            <ac:cxnSpMk id="134" creationId="{C457F460-27C4-1E8E-ECEA-DDF1AA08CA1E}"/>
          </ac:cxnSpMkLst>
        </pc:cxnChg>
        <pc:cxnChg chg="mod">
          <ac:chgData name="Mattia Zago" userId="868c17f2-5f7b-4625-be92-cbe91090d795" providerId="ADAL" clId="{CEE03CED-EFCF-4239-9F00-1F6D4EA6A9E8}" dt="2024-04-10T07:38:29.163" v="11616"/>
          <ac:cxnSpMkLst>
            <pc:docMk/>
            <pc:sldMk cId="2191534629" sldId="396"/>
            <ac:cxnSpMk id="135" creationId="{A452D3B4-6FBC-0C09-B3AC-2BECF6AA9C70}"/>
          </ac:cxnSpMkLst>
        </pc:cxnChg>
        <pc:cxnChg chg="mod">
          <ac:chgData name="Mattia Zago" userId="868c17f2-5f7b-4625-be92-cbe91090d795" providerId="ADAL" clId="{CEE03CED-EFCF-4239-9F00-1F6D4EA6A9E8}" dt="2024-04-10T07:38:29.163" v="11616"/>
          <ac:cxnSpMkLst>
            <pc:docMk/>
            <pc:sldMk cId="2191534629" sldId="396"/>
            <ac:cxnSpMk id="139" creationId="{E72529F5-98E9-48AE-DD5C-66C381306CE3}"/>
          </ac:cxnSpMkLst>
        </pc:cxnChg>
        <pc:cxnChg chg="mod">
          <ac:chgData name="Mattia Zago" userId="868c17f2-5f7b-4625-be92-cbe91090d795" providerId="ADAL" clId="{CEE03CED-EFCF-4239-9F00-1F6D4EA6A9E8}" dt="2024-04-10T07:38:29.163" v="11616"/>
          <ac:cxnSpMkLst>
            <pc:docMk/>
            <pc:sldMk cId="2191534629" sldId="396"/>
            <ac:cxnSpMk id="142" creationId="{FF827355-8E3D-6CA0-2F17-DEC06BB38710}"/>
          </ac:cxnSpMkLst>
        </pc:cxnChg>
        <pc:cxnChg chg="mod">
          <ac:chgData name="Mattia Zago" userId="868c17f2-5f7b-4625-be92-cbe91090d795" providerId="ADAL" clId="{CEE03CED-EFCF-4239-9F00-1F6D4EA6A9E8}" dt="2024-04-10T07:38:29.163" v="11616"/>
          <ac:cxnSpMkLst>
            <pc:docMk/>
            <pc:sldMk cId="2191534629" sldId="396"/>
            <ac:cxnSpMk id="147" creationId="{E7AD6C07-A42C-0C2B-F55A-8697500D1A05}"/>
          </ac:cxnSpMkLst>
        </pc:cxnChg>
        <pc:cxnChg chg="mod">
          <ac:chgData name="Mattia Zago" userId="868c17f2-5f7b-4625-be92-cbe91090d795" providerId="ADAL" clId="{CEE03CED-EFCF-4239-9F00-1F6D4EA6A9E8}" dt="2024-04-10T07:38:29.163" v="11616"/>
          <ac:cxnSpMkLst>
            <pc:docMk/>
            <pc:sldMk cId="2191534629" sldId="396"/>
            <ac:cxnSpMk id="148" creationId="{EC9FB274-2972-3651-FD3F-BDB27E2F868C}"/>
          </ac:cxnSpMkLst>
        </pc:cxnChg>
        <pc:cxnChg chg="mod">
          <ac:chgData name="Mattia Zago" userId="868c17f2-5f7b-4625-be92-cbe91090d795" providerId="ADAL" clId="{CEE03CED-EFCF-4239-9F00-1F6D4EA6A9E8}" dt="2024-04-10T07:38:29.163" v="11616"/>
          <ac:cxnSpMkLst>
            <pc:docMk/>
            <pc:sldMk cId="2191534629" sldId="396"/>
            <ac:cxnSpMk id="149" creationId="{75A3963F-DE11-FB7F-716A-E1C69FA4822C}"/>
          </ac:cxnSpMkLst>
        </pc:cxnChg>
        <pc:cxnChg chg="mod">
          <ac:chgData name="Mattia Zago" userId="868c17f2-5f7b-4625-be92-cbe91090d795" providerId="ADAL" clId="{CEE03CED-EFCF-4239-9F00-1F6D4EA6A9E8}" dt="2024-04-10T07:38:29.163" v="11616"/>
          <ac:cxnSpMkLst>
            <pc:docMk/>
            <pc:sldMk cId="2191534629" sldId="396"/>
            <ac:cxnSpMk id="150" creationId="{01674E00-3DCC-E15F-6683-CCF81FD72B34}"/>
          </ac:cxnSpMkLst>
        </pc:cxnChg>
        <pc:cxnChg chg="mod">
          <ac:chgData name="Mattia Zago" userId="868c17f2-5f7b-4625-be92-cbe91090d795" providerId="ADAL" clId="{CEE03CED-EFCF-4239-9F00-1F6D4EA6A9E8}" dt="2024-04-10T07:38:29.163" v="11616"/>
          <ac:cxnSpMkLst>
            <pc:docMk/>
            <pc:sldMk cId="2191534629" sldId="396"/>
            <ac:cxnSpMk id="151" creationId="{326430E9-2F4F-9A97-75D1-6D56CA0C5674}"/>
          </ac:cxnSpMkLst>
        </pc:cxnChg>
        <pc:cxnChg chg="mod">
          <ac:chgData name="Mattia Zago" userId="868c17f2-5f7b-4625-be92-cbe91090d795" providerId="ADAL" clId="{CEE03CED-EFCF-4239-9F00-1F6D4EA6A9E8}" dt="2024-04-10T07:38:29.163" v="11616"/>
          <ac:cxnSpMkLst>
            <pc:docMk/>
            <pc:sldMk cId="2191534629" sldId="396"/>
            <ac:cxnSpMk id="153" creationId="{070DE0FD-BFFB-6A9E-98EC-0B5895C06B00}"/>
          </ac:cxnSpMkLst>
        </pc:cxnChg>
      </pc:sldChg>
      <pc:sldChg chg="addSp delSp modSp add mod modTransition modAnim">
        <pc:chgData name="Mattia Zago" userId="868c17f2-5f7b-4625-be92-cbe91090d795" providerId="ADAL" clId="{CEE03CED-EFCF-4239-9F00-1F6D4EA6A9E8}" dt="2024-04-10T11:11:48.191" v="11924"/>
        <pc:sldMkLst>
          <pc:docMk/>
          <pc:sldMk cId="2164388959" sldId="397"/>
        </pc:sldMkLst>
        <pc:spChg chg="mod">
          <ac:chgData name="Mattia Zago" userId="868c17f2-5f7b-4625-be92-cbe91090d795" providerId="ADAL" clId="{CEE03CED-EFCF-4239-9F00-1F6D4EA6A9E8}" dt="2024-04-10T08:35:28.944" v="11807" actId="207"/>
          <ac:spMkLst>
            <pc:docMk/>
            <pc:sldMk cId="2164388959" sldId="397"/>
            <ac:spMk id="2" creationId="{F92A6DCF-D07D-B668-49A2-09222E8325BD}"/>
          </ac:spMkLst>
        </pc:spChg>
        <pc:spChg chg="mod">
          <ac:chgData name="Mattia Zago" userId="868c17f2-5f7b-4625-be92-cbe91090d795" providerId="ADAL" clId="{CEE03CED-EFCF-4239-9F00-1F6D4EA6A9E8}" dt="2024-04-10T08:35:28.944" v="11807" actId="207"/>
          <ac:spMkLst>
            <pc:docMk/>
            <pc:sldMk cId="2164388959" sldId="397"/>
            <ac:spMk id="3" creationId="{A0AF063B-C37B-2A9C-DCBA-BE4DE9B399BE}"/>
          </ac:spMkLst>
        </pc:spChg>
        <pc:spChg chg="mod">
          <ac:chgData name="Mattia Zago" userId="868c17f2-5f7b-4625-be92-cbe91090d795" providerId="ADAL" clId="{CEE03CED-EFCF-4239-9F00-1F6D4EA6A9E8}" dt="2024-04-10T08:35:28.944" v="11807" actId="207"/>
          <ac:spMkLst>
            <pc:docMk/>
            <pc:sldMk cId="2164388959" sldId="397"/>
            <ac:spMk id="4" creationId="{E2B2B84F-10A1-424F-A5E9-8350F1B6EFF6}"/>
          </ac:spMkLst>
        </pc:spChg>
        <pc:spChg chg="mod">
          <ac:chgData name="Mattia Zago" userId="868c17f2-5f7b-4625-be92-cbe91090d795" providerId="ADAL" clId="{CEE03CED-EFCF-4239-9F00-1F6D4EA6A9E8}" dt="2024-04-10T08:35:52.857" v="11812" actId="207"/>
          <ac:spMkLst>
            <pc:docMk/>
            <pc:sldMk cId="2164388959" sldId="397"/>
            <ac:spMk id="5" creationId="{2F7F5EF3-7646-DAE7-730B-3D18192E93AD}"/>
          </ac:spMkLst>
        </pc:spChg>
        <pc:spChg chg="mod">
          <ac:chgData name="Mattia Zago" userId="868c17f2-5f7b-4625-be92-cbe91090d795" providerId="ADAL" clId="{CEE03CED-EFCF-4239-9F00-1F6D4EA6A9E8}" dt="2024-04-10T08:35:48.491" v="11811" actId="207"/>
          <ac:spMkLst>
            <pc:docMk/>
            <pc:sldMk cId="2164388959" sldId="397"/>
            <ac:spMk id="6" creationId="{79956AE5-4BE8-1CA0-BB35-51C140640AD4}"/>
          </ac:spMkLst>
        </pc:spChg>
        <pc:spChg chg="mod">
          <ac:chgData name="Mattia Zago" userId="868c17f2-5f7b-4625-be92-cbe91090d795" providerId="ADAL" clId="{CEE03CED-EFCF-4239-9F00-1F6D4EA6A9E8}" dt="2024-04-10T08:35:48.491" v="11811" actId="207"/>
          <ac:spMkLst>
            <pc:docMk/>
            <pc:sldMk cId="2164388959" sldId="397"/>
            <ac:spMk id="8" creationId="{26FD48DF-D89E-AF1B-8245-4EFA1E52082D}"/>
          </ac:spMkLst>
        </pc:spChg>
        <pc:spChg chg="mod">
          <ac:chgData name="Mattia Zago" userId="868c17f2-5f7b-4625-be92-cbe91090d795" providerId="ADAL" clId="{CEE03CED-EFCF-4239-9F00-1F6D4EA6A9E8}" dt="2024-04-10T08:33:01.587" v="11801" actId="207"/>
          <ac:spMkLst>
            <pc:docMk/>
            <pc:sldMk cId="2164388959" sldId="397"/>
            <ac:spMk id="10" creationId="{02AA5EE4-E369-FE8C-6B68-8EFD0C50AC40}"/>
          </ac:spMkLst>
        </pc:spChg>
        <pc:spChg chg="mod">
          <ac:chgData name="Mattia Zago" userId="868c17f2-5f7b-4625-be92-cbe91090d795" providerId="ADAL" clId="{CEE03CED-EFCF-4239-9F00-1F6D4EA6A9E8}" dt="2024-04-10T08:36:45.003" v="11821" actId="207"/>
          <ac:spMkLst>
            <pc:docMk/>
            <pc:sldMk cId="2164388959" sldId="397"/>
            <ac:spMk id="12" creationId="{359CFAF5-9C3A-D151-FB6C-9094A13DBEBB}"/>
          </ac:spMkLst>
        </pc:spChg>
        <pc:picChg chg="del">
          <ac:chgData name="Mattia Zago" userId="868c17f2-5f7b-4625-be92-cbe91090d795" providerId="ADAL" clId="{CEE03CED-EFCF-4239-9F00-1F6D4EA6A9E8}" dt="2024-04-10T11:11:47.425" v="11923" actId="478"/>
          <ac:picMkLst>
            <pc:docMk/>
            <pc:sldMk cId="2164388959" sldId="397"/>
            <ac:picMk id="11" creationId="{A04B72D1-3785-CD03-AD2B-58908ECBF2A7}"/>
          </ac:picMkLst>
        </pc:picChg>
        <pc:picChg chg="add mod">
          <ac:chgData name="Mattia Zago" userId="868c17f2-5f7b-4625-be92-cbe91090d795" providerId="ADAL" clId="{CEE03CED-EFCF-4239-9F00-1F6D4EA6A9E8}" dt="2024-04-10T11:11:48.191" v="11924"/>
          <ac:picMkLst>
            <pc:docMk/>
            <pc:sldMk cId="2164388959" sldId="397"/>
            <ac:picMk id="13" creationId="{FEAEDFAF-67F7-1D9F-F448-0B8ACA2952EF}"/>
          </ac:picMkLst>
        </pc:picChg>
      </pc:sldChg>
      <pc:sldChg chg="add del">
        <pc:chgData name="Mattia Zago" userId="868c17f2-5f7b-4625-be92-cbe91090d795" providerId="ADAL" clId="{CEE03CED-EFCF-4239-9F00-1F6D4EA6A9E8}" dt="2024-04-10T08:33:06.488" v="11803"/>
        <pc:sldMkLst>
          <pc:docMk/>
          <pc:sldMk cId="1454873887" sldId="398"/>
        </pc:sldMkLst>
      </pc:sldChg>
      <pc:sldChg chg="addSp delSp modSp add mod modTransition modAnim">
        <pc:chgData name="Mattia Zago" userId="868c17f2-5f7b-4625-be92-cbe91090d795" providerId="ADAL" clId="{CEE03CED-EFCF-4239-9F00-1F6D4EA6A9E8}" dt="2024-04-10T11:11:45.447" v="11922"/>
        <pc:sldMkLst>
          <pc:docMk/>
          <pc:sldMk cId="2094661219" sldId="398"/>
        </pc:sldMkLst>
        <pc:picChg chg="del">
          <ac:chgData name="Mattia Zago" userId="868c17f2-5f7b-4625-be92-cbe91090d795" providerId="ADAL" clId="{CEE03CED-EFCF-4239-9F00-1F6D4EA6A9E8}" dt="2024-04-10T11:11:44.614" v="11921" actId="478"/>
          <ac:picMkLst>
            <pc:docMk/>
            <pc:sldMk cId="2094661219" sldId="398"/>
            <ac:picMk id="11" creationId="{A04B72D1-3785-CD03-AD2B-58908ECBF2A7}"/>
          </ac:picMkLst>
        </pc:picChg>
        <pc:picChg chg="add mod">
          <ac:chgData name="Mattia Zago" userId="868c17f2-5f7b-4625-be92-cbe91090d795" providerId="ADAL" clId="{CEE03CED-EFCF-4239-9F00-1F6D4EA6A9E8}" dt="2024-04-10T11:11:45.447" v="11922"/>
          <ac:picMkLst>
            <pc:docMk/>
            <pc:sldMk cId="2094661219" sldId="398"/>
            <ac:picMk id="12" creationId="{AC60E4AE-0DE2-136E-A9AF-6E12840B4B39}"/>
          </ac:picMkLst>
        </pc:picChg>
      </pc:sldChg>
      <pc:sldChg chg="addSp delSp modSp new mod">
        <pc:chgData name="Mattia Zago" userId="868c17f2-5f7b-4625-be92-cbe91090d795" providerId="ADAL" clId="{CEE03CED-EFCF-4239-9F00-1F6D4EA6A9E8}" dt="2024-04-11T14:24:44.675" v="24371"/>
        <pc:sldMkLst>
          <pc:docMk/>
          <pc:sldMk cId="3310657706" sldId="399"/>
        </pc:sldMkLst>
        <pc:spChg chg="mod">
          <ac:chgData name="Mattia Zago" userId="868c17f2-5f7b-4625-be92-cbe91090d795" providerId="ADAL" clId="{CEE03CED-EFCF-4239-9F00-1F6D4EA6A9E8}" dt="2024-04-11T07:51:55.220" v="13889" actId="20577"/>
          <ac:spMkLst>
            <pc:docMk/>
            <pc:sldMk cId="3310657706" sldId="399"/>
            <ac:spMk id="2" creationId="{7EF06176-2899-58C3-2A80-078A25BC8D0D}"/>
          </ac:spMkLst>
        </pc:spChg>
        <pc:spChg chg="add del mod">
          <ac:chgData name="Mattia Zago" userId="868c17f2-5f7b-4625-be92-cbe91090d795" providerId="ADAL" clId="{CEE03CED-EFCF-4239-9F00-1F6D4EA6A9E8}" dt="2024-04-11T07:50:18.340" v="13866" actId="478"/>
          <ac:spMkLst>
            <pc:docMk/>
            <pc:sldMk cId="3310657706" sldId="399"/>
            <ac:spMk id="3" creationId="{98700683-755A-CC1D-065F-E4185E7778B7}"/>
          </ac:spMkLst>
        </pc:spChg>
        <pc:spChg chg="add del mod">
          <ac:chgData name="Mattia Zago" userId="868c17f2-5f7b-4625-be92-cbe91090d795" providerId="ADAL" clId="{CEE03CED-EFCF-4239-9F00-1F6D4EA6A9E8}" dt="2024-04-11T07:38:07.378" v="12689" actId="478"/>
          <ac:spMkLst>
            <pc:docMk/>
            <pc:sldMk cId="3310657706" sldId="399"/>
            <ac:spMk id="4" creationId="{D172ABE2-BB84-6D58-9C60-B28A3E42A169}"/>
          </ac:spMkLst>
        </pc:spChg>
        <pc:spChg chg="mod">
          <ac:chgData name="Mattia Zago" userId="868c17f2-5f7b-4625-be92-cbe91090d795" providerId="ADAL" clId="{CEE03CED-EFCF-4239-9F00-1F6D4EA6A9E8}" dt="2024-04-11T07:37:58.526" v="12683"/>
          <ac:spMkLst>
            <pc:docMk/>
            <pc:sldMk cId="3310657706" sldId="399"/>
            <ac:spMk id="7" creationId="{A726D0D9-7336-1B37-16DA-216791602E69}"/>
          </ac:spMkLst>
        </pc:spChg>
        <pc:spChg chg="mod">
          <ac:chgData name="Mattia Zago" userId="868c17f2-5f7b-4625-be92-cbe91090d795" providerId="ADAL" clId="{CEE03CED-EFCF-4239-9F00-1F6D4EA6A9E8}" dt="2024-04-11T07:37:58.526" v="12683"/>
          <ac:spMkLst>
            <pc:docMk/>
            <pc:sldMk cId="3310657706" sldId="399"/>
            <ac:spMk id="8" creationId="{ED10BB1D-2D76-CB33-AC9E-C25740D9806C}"/>
          </ac:spMkLst>
        </pc:spChg>
        <pc:spChg chg="mod">
          <ac:chgData name="Mattia Zago" userId="868c17f2-5f7b-4625-be92-cbe91090d795" providerId="ADAL" clId="{CEE03CED-EFCF-4239-9F00-1F6D4EA6A9E8}" dt="2024-04-11T07:37:58.526" v="12683"/>
          <ac:spMkLst>
            <pc:docMk/>
            <pc:sldMk cId="3310657706" sldId="399"/>
            <ac:spMk id="9" creationId="{2CBACA86-AE7D-4A55-B265-E6A80D9003F2}"/>
          </ac:spMkLst>
        </pc:spChg>
        <pc:spChg chg="mod">
          <ac:chgData name="Mattia Zago" userId="868c17f2-5f7b-4625-be92-cbe91090d795" providerId="ADAL" clId="{CEE03CED-EFCF-4239-9F00-1F6D4EA6A9E8}" dt="2024-04-11T07:37:58.526" v="12683"/>
          <ac:spMkLst>
            <pc:docMk/>
            <pc:sldMk cId="3310657706" sldId="399"/>
            <ac:spMk id="10" creationId="{473FC29F-7247-944E-4136-1F30E1199954}"/>
          </ac:spMkLst>
        </pc:spChg>
        <pc:spChg chg="mod">
          <ac:chgData name="Mattia Zago" userId="868c17f2-5f7b-4625-be92-cbe91090d795" providerId="ADAL" clId="{CEE03CED-EFCF-4239-9F00-1F6D4EA6A9E8}" dt="2024-04-11T07:37:58.526" v="12683"/>
          <ac:spMkLst>
            <pc:docMk/>
            <pc:sldMk cId="3310657706" sldId="399"/>
            <ac:spMk id="11" creationId="{A70A8125-E7C5-F1AE-24C8-44883A09770F}"/>
          </ac:spMkLst>
        </pc:spChg>
        <pc:spChg chg="add del mod">
          <ac:chgData name="Mattia Zago" userId="868c17f2-5f7b-4625-be92-cbe91090d795" providerId="ADAL" clId="{CEE03CED-EFCF-4239-9F00-1F6D4EA6A9E8}" dt="2024-04-11T07:42:29.176" v="13264" actId="478"/>
          <ac:spMkLst>
            <pc:docMk/>
            <pc:sldMk cId="3310657706" sldId="399"/>
            <ac:spMk id="12" creationId="{91B220C6-43C4-EB16-FD0C-6B862A41DC35}"/>
          </ac:spMkLst>
        </pc:spChg>
        <pc:spChg chg="mod">
          <ac:chgData name="Mattia Zago" userId="868c17f2-5f7b-4625-be92-cbe91090d795" providerId="ADAL" clId="{CEE03CED-EFCF-4239-9F00-1F6D4EA6A9E8}" dt="2024-04-11T07:38:07.756" v="12690"/>
          <ac:spMkLst>
            <pc:docMk/>
            <pc:sldMk cId="3310657706" sldId="399"/>
            <ac:spMk id="15" creationId="{F207F09A-4432-577F-C458-9043DFB7B7E2}"/>
          </ac:spMkLst>
        </pc:spChg>
        <pc:spChg chg="mod">
          <ac:chgData name="Mattia Zago" userId="868c17f2-5f7b-4625-be92-cbe91090d795" providerId="ADAL" clId="{CEE03CED-EFCF-4239-9F00-1F6D4EA6A9E8}" dt="2024-04-11T07:38:07.756" v="12690"/>
          <ac:spMkLst>
            <pc:docMk/>
            <pc:sldMk cId="3310657706" sldId="399"/>
            <ac:spMk id="16" creationId="{21E02979-B814-1729-B6C6-A89ED212507E}"/>
          </ac:spMkLst>
        </pc:spChg>
        <pc:spChg chg="mod">
          <ac:chgData name="Mattia Zago" userId="868c17f2-5f7b-4625-be92-cbe91090d795" providerId="ADAL" clId="{CEE03CED-EFCF-4239-9F00-1F6D4EA6A9E8}" dt="2024-04-11T07:38:07.756" v="12690"/>
          <ac:spMkLst>
            <pc:docMk/>
            <pc:sldMk cId="3310657706" sldId="399"/>
            <ac:spMk id="17" creationId="{96693E0E-2796-FEA3-9902-A8BE38B8C104}"/>
          </ac:spMkLst>
        </pc:spChg>
        <pc:spChg chg="mod">
          <ac:chgData name="Mattia Zago" userId="868c17f2-5f7b-4625-be92-cbe91090d795" providerId="ADAL" clId="{CEE03CED-EFCF-4239-9F00-1F6D4EA6A9E8}" dt="2024-04-11T07:38:07.756" v="12690"/>
          <ac:spMkLst>
            <pc:docMk/>
            <pc:sldMk cId="3310657706" sldId="399"/>
            <ac:spMk id="18" creationId="{5078F6E8-44FA-DE18-6D6C-E24795E9BC96}"/>
          </ac:spMkLst>
        </pc:spChg>
        <pc:spChg chg="mod">
          <ac:chgData name="Mattia Zago" userId="868c17f2-5f7b-4625-be92-cbe91090d795" providerId="ADAL" clId="{CEE03CED-EFCF-4239-9F00-1F6D4EA6A9E8}" dt="2024-04-11T07:38:07.756" v="12690"/>
          <ac:spMkLst>
            <pc:docMk/>
            <pc:sldMk cId="3310657706" sldId="399"/>
            <ac:spMk id="19" creationId="{3FB7C01A-B45B-64A4-34D9-6BECFEEDE7F2}"/>
          </ac:spMkLst>
        </pc:spChg>
        <pc:spChg chg="mod topLvl">
          <ac:chgData name="Mattia Zago" userId="868c17f2-5f7b-4625-be92-cbe91090d795" providerId="ADAL" clId="{CEE03CED-EFCF-4239-9F00-1F6D4EA6A9E8}" dt="2024-04-11T07:50:33.885" v="13867" actId="790"/>
          <ac:spMkLst>
            <pc:docMk/>
            <pc:sldMk cId="3310657706" sldId="399"/>
            <ac:spMk id="21" creationId="{CF3C6C0D-D7D4-6E97-804A-4975BD47CE34}"/>
          </ac:spMkLst>
        </pc:spChg>
        <pc:spChg chg="mod topLvl">
          <ac:chgData name="Mattia Zago" userId="868c17f2-5f7b-4625-be92-cbe91090d795" providerId="ADAL" clId="{CEE03CED-EFCF-4239-9F00-1F6D4EA6A9E8}" dt="2024-04-11T07:50:33.885" v="13867" actId="790"/>
          <ac:spMkLst>
            <pc:docMk/>
            <pc:sldMk cId="3310657706" sldId="399"/>
            <ac:spMk id="22" creationId="{82991B6F-1B99-9DD2-69FD-6F4DCE359698}"/>
          </ac:spMkLst>
        </pc:spChg>
        <pc:spChg chg="mod">
          <ac:chgData name="Mattia Zago" userId="868c17f2-5f7b-4625-be92-cbe91090d795" providerId="ADAL" clId="{CEE03CED-EFCF-4239-9F00-1F6D4EA6A9E8}" dt="2024-04-11T07:39:11.749" v="12823"/>
          <ac:spMkLst>
            <pc:docMk/>
            <pc:sldMk cId="3310657706" sldId="399"/>
            <ac:spMk id="24" creationId="{1EEFEF15-725C-6D5E-123D-3E9553E5D389}"/>
          </ac:spMkLst>
        </pc:spChg>
        <pc:spChg chg="mod">
          <ac:chgData name="Mattia Zago" userId="868c17f2-5f7b-4625-be92-cbe91090d795" providerId="ADAL" clId="{CEE03CED-EFCF-4239-9F00-1F6D4EA6A9E8}" dt="2024-04-11T07:39:28.002" v="12848" actId="20577"/>
          <ac:spMkLst>
            <pc:docMk/>
            <pc:sldMk cId="3310657706" sldId="399"/>
            <ac:spMk id="25" creationId="{03341ED0-5B4F-421A-D965-62400B0FD5ED}"/>
          </ac:spMkLst>
        </pc:spChg>
        <pc:spChg chg="add mod">
          <ac:chgData name="Mattia Zago" userId="868c17f2-5f7b-4625-be92-cbe91090d795" providerId="ADAL" clId="{CEE03CED-EFCF-4239-9F00-1F6D4EA6A9E8}" dt="2024-04-11T07:50:33.885" v="13867" actId="790"/>
          <ac:spMkLst>
            <pc:docMk/>
            <pc:sldMk cId="3310657706" sldId="399"/>
            <ac:spMk id="27" creationId="{24DC345A-2910-5892-6F36-003DD04EF30C}"/>
          </ac:spMkLst>
        </pc:spChg>
        <pc:spChg chg="mod">
          <ac:chgData name="Mattia Zago" userId="868c17f2-5f7b-4625-be92-cbe91090d795" providerId="ADAL" clId="{CEE03CED-EFCF-4239-9F00-1F6D4EA6A9E8}" dt="2024-04-11T07:50:33.885" v="13867" actId="790"/>
          <ac:spMkLst>
            <pc:docMk/>
            <pc:sldMk cId="3310657706" sldId="399"/>
            <ac:spMk id="30" creationId="{93621EEE-E887-3257-03EB-4F23104ED672}"/>
          </ac:spMkLst>
        </pc:spChg>
        <pc:spChg chg="mod">
          <ac:chgData name="Mattia Zago" userId="868c17f2-5f7b-4625-be92-cbe91090d795" providerId="ADAL" clId="{CEE03CED-EFCF-4239-9F00-1F6D4EA6A9E8}" dt="2024-04-11T07:50:33.885" v="13867" actId="790"/>
          <ac:spMkLst>
            <pc:docMk/>
            <pc:sldMk cId="3310657706" sldId="399"/>
            <ac:spMk id="31" creationId="{545CBB40-787F-FBEE-0CEE-E56BA6FB91BD}"/>
          </ac:spMkLst>
        </pc:spChg>
        <pc:spChg chg="mod">
          <ac:chgData name="Mattia Zago" userId="868c17f2-5f7b-4625-be92-cbe91090d795" providerId="ADAL" clId="{CEE03CED-EFCF-4239-9F00-1F6D4EA6A9E8}" dt="2024-04-11T07:50:33.885" v="13867" actId="790"/>
          <ac:spMkLst>
            <pc:docMk/>
            <pc:sldMk cId="3310657706" sldId="399"/>
            <ac:spMk id="32" creationId="{B50089BD-CA54-C007-FEDC-6E387881B78C}"/>
          </ac:spMkLst>
        </pc:spChg>
        <pc:spChg chg="mod">
          <ac:chgData name="Mattia Zago" userId="868c17f2-5f7b-4625-be92-cbe91090d795" providerId="ADAL" clId="{CEE03CED-EFCF-4239-9F00-1F6D4EA6A9E8}" dt="2024-04-11T07:50:33.885" v="13867" actId="790"/>
          <ac:spMkLst>
            <pc:docMk/>
            <pc:sldMk cId="3310657706" sldId="399"/>
            <ac:spMk id="34" creationId="{BDFECC7D-B56A-0A20-680E-1060B360870F}"/>
          </ac:spMkLst>
        </pc:spChg>
        <pc:spChg chg="mod">
          <ac:chgData name="Mattia Zago" userId="868c17f2-5f7b-4625-be92-cbe91090d795" providerId="ADAL" clId="{CEE03CED-EFCF-4239-9F00-1F6D4EA6A9E8}" dt="2024-04-11T07:50:33.885" v="13867" actId="790"/>
          <ac:spMkLst>
            <pc:docMk/>
            <pc:sldMk cId="3310657706" sldId="399"/>
            <ac:spMk id="35" creationId="{37947EED-DC4B-8C9C-6369-B8A3D1F99ED4}"/>
          </ac:spMkLst>
        </pc:spChg>
        <pc:spChg chg="mod">
          <ac:chgData name="Mattia Zago" userId="868c17f2-5f7b-4625-be92-cbe91090d795" providerId="ADAL" clId="{CEE03CED-EFCF-4239-9F00-1F6D4EA6A9E8}" dt="2024-04-11T07:50:33.885" v="13867" actId="790"/>
          <ac:spMkLst>
            <pc:docMk/>
            <pc:sldMk cId="3310657706" sldId="399"/>
            <ac:spMk id="36" creationId="{A47E5901-555A-657F-30BA-ABC40289942D}"/>
          </ac:spMkLst>
        </pc:spChg>
        <pc:spChg chg="mod">
          <ac:chgData name="Mattia Zago" userId="868c17f2-5f7b-4625-be92-cbe91090d795" providerId="ADAL" clId="{CEE03CED-EFCF-4239-9F00-1F6D4EA6A9E8}" dt="2024-04-11T07:50:33.885" v="13867" actId="790"/>
          <ac:spMkLst>
            <pc:docMk/>
            <pc:sldMk cId="3310657706" sldId="399"/>
            <ac:spMk id="38" creationId="{885E1FA2-010A-08D2-C640-6ADB6A5380A5}"/>
          </ac:spMkLst>
        </pc:spChg>
        <pc:spChg chg="mod">
          <ac:chgData name="Mattia Zago" userId="868c17f2-5f7b-4625-be92-cbe91090d795" providerId="ADAL" clId="{CEE03CED-EFCF-4239-9F00-1F6D4EA6A9E8}" dt="2024-04-11T07:50:33.885" v="13867" actId="790"/>
          <ac:spMkLst>
            <pc:docMk/>
            <pc:sldMk cId="3310657706" sldId="399"/>
            <ac:spMk id="39" creationId="{94389FC8-34AD-1FD7-6220-8FEF1143925E}"/>
          </ac:spMkLst>
        </pc:spChg>
        <pc:spChg chg="mod">
          <ac:chgData name="Mattia Zago" userId="868c17f2-5f7b-4625-be92-cbe91090d795" providerId="ADAL" clId="{CEE03CED-EFCF-4239-9F00-1F6D4EA6A9E8}" dt="2024-04-11T07:50:33.885" v="13867" actId="790"/>
          <ac:spMkLst>
            <pc:docMk/>
            <pc:sldMk cId="3310657706" sldId="399"/>
            <ac:spMk id="40" creationId="{75D9FC2D-1462-7956-FACF-81921F9DC321}"/>
          </ac:spMkLst>
        </pc:spChg>
        <pc:spChg chg="mod">
          <ac:chgData name="Mattia Zago" userId="868c17f2-5f7b-4625-be92-cbe91090d795" providerId="ADAL" clId="{CEE03CED-EFCF-4239-9F00-1F6D4EA6A9E8}" dt="2024-04-11T07:50:33.885" v="13867" actId="790"/>
          <ac:spMkLst>
            <pc:docMk/>
            <pc:sldMk cId="3310657706" sldId="399"/>
            <ac:spMk id="42" creationId="{14CDEBF3-AC6F-3E5A-18DA-D7F5A6DC98BE}"/>
          </ac:spMkLst>
        </pc:spChg>
        <pc:spChg chg="mod">
          <ac:chgData name="Mattia Zago" userId="868c17f2-5f7b-4625-be92-cbe91090d795" providerId="ADAL" clId="{CEE03CED-EFCF-4239-9F00-1F6D4EA6A9E8}" dt="2024-04-11T07:50:33.885" v="13867" actId="790"/>
          <ac:spMkLst>
            <pc:docMk/>
            <pc:sldMk cId="3310657706" sldId="399"/>
            <ac:spMk id="43" creationId="{9D048951-437C-E476-1DA1-B61ECBE10AB7}"/>
          </ac:spMkLst>
        </pc:spChg>
        <pc:spChg chg="mod">
          <ac:chgData name="Mattia Zago" userId="868c17f2-5f7b-4625-be92-cbe91090d795" providerId="ADAL" clId="{CEE03CED-EFCF-4239-9F00-1F6D4EA6A9E8}" dt="2024-04-11T07:50:33.885" v="13867" actId="790"/>
          <ac:spMkLst>
            <pc:docMk/>
            <pc:sldMk cId="3310657706" sldId="399"/>
            <ac:spMk id="44" creationId="{DA15BA6C-7415-3ACB-C691-96B38CDEBBF6}"/>
          </ac:spMkLst>
        </pc:spChg>
        <pc:grpChg chg="add del mod">
          <ac:chgData name="Mattia Zago" userId="868c17f2-5f7b-4625-be92-cbe91090d795" providerId="ADAL" clId="{CEE03CED-EFCF-4239-9F00-1F6D4EA6A9E8}" dt="2024-04-11T07:38:07.378" v="12689" actId="478"/>
          <ac:grpSpMkLst>
            <pc:docMk/>
            <pc:sldMk cId="3310657706" sldId="399"/>
            <ac:grpSpMk id="6" creationId="{4C7B8FFE-FE60-B5B8-C340-BDD5F89A61BC}"/>
          </ac:grpSpMkLst>
        </pc:grpChg>
        <pc:grpChg chg="add del mod">
          <ac:chgData name="Mattia Zago" userId="868c17f2-5f7b-4625-be92-cbe91090d795" providerId="ADAL" clId="{CEE03CED-EFCF-4239-9F00-1F6D4EA6A9E8}" dt="2024-04-11T07:42:28.800" v="13263" actId="478"/>
          <ac:grpSpMkLst>
            <pc:docMk/>
            <pc:sldMk cId="3310657706" sldId="399"/>
            <ac:grpSpMk id="14" creationId="{B580F7EC-9A32-9515-18D2-C7D57BB85933}"/>
          </ac:grpSpMkLst>
        </pc:grpChg>
        <pc:grpChg chg="add del mod">
          <ac:chgData name="Mattia Zago" userId="868c17f2-5f7b-4625-be92-cbe91090d795" providerId="ADAL" clId="{CEE03CED-EFCF-4239-9F00-1F6D4EA6A9E8}" dt="2024-04-11T07:40:03.822" v="12871" actId="165"/>
          <ac:grpSpMkLst>
            <pc:docMk/>
            <pc:sldMk cId="3310657706" sldId="399"/>
            <ac:grpSpMk id="20" creationId="{A17E03ED-9965-A973-9244-2C82C38EE0D8}"/>
          </ac:grpSpMkLst>
        </pc:grpChg>
        <pc:grpChg chg="add del mod">
          <ac:chgData name="Mattia Zago" userId="868c17f2-5f7b-4625-be92-cbe91090d795" providerId="ADAL" clId="{CEE03CED-EFCF-4239-9F00-1F6D4EA6A9E8}" dt="2024-04-11T07:40:05.312" v="12872" actId="478"/>
          <ac:grpSpMkLst>
            <pc:docMk/>
            <pc:sldMk cId="3310657706" sldId="399"/>
            <ac:grpSpMk id="23" creationId="{64D55C24-321C-07C3-349D-6A9ECA7F0A94}"/>
          </ac:grpSpMkLst>
        </pc:grpChg>
        <pc:grpChg chg="add mod">
          <ac:chgData name="Mattia Zago" userId="868c17f2-5f7b-4625-be92-cbe91090d795" providerId="ADAL" clId="{CEE03CED-EFCF-4239-9F00-1F6D4EA6A9E8}" dt="2024-04-11T07:40:48.115" v="12893" actId="164"/>
          <ac:grpSpMkLst>
            <pc:docMk/>
            <pc:sldMk cId="3310657706" sldId="399"/>
            <ac:grpSpMk id="28" creationId="{1B27730C-96ED-69F8-DB65-11198489C73E}"/>
          </ac:grpSpMkLst>
        </pc:grpChg>
        <pc:grpChg chg="add mod">
          <ac:chgData name="Mattia Zago" userId="868c17f2-5f7b-4625-be92-cbe91090d795" providerId="ADAL" clId="{CEE03CED-EFCF-4239-9F00-1F6D4EA6A9E8}" dt="2024-04-11T07:49:07.444" v="13850" actId="465"/>
          <ac:grpSpMkLst>
            <pc:docMk/>
            <pc:sldMk cId="3310657706" sldId="399"/>
            <ac:grpSpMk id="29" creationId="{F9FE83E9-45F1-2586-BCD3-CB00BFFF3625}"/>
          </ac:grpSpMkLst>
        </pc:grpChg>
        <pc:grpChg chg="add mod">
          <ac:chgData name="Mattia Zago" userId="868c17f2-5f7b-4625-be92-cbe91090d795" providerId="ADAL" clId="{CEE03CED-EFCF-4239-9F00-1F6D4EA6A9E8}" dt="2024-04-11T07:49:07.444" v="13850" actId="465"/>
          <ac:grpSpMkLst>
            <pc:docMk/>
            <pc:sldMk cId="3310657706" sldId="399"/>
            <ac:grpSpMk id="33" creationId="{5CAAFF10-BBDE-2066-BEE8-6B525D77D931}"/>
          </ac:grpSpMkLst>
        </pc:grpChg>
        <pc:grpChg chg="add mod">
          <ac:chgData name="Mattia Zago" userId="868c17f2-5f7b-4625-be92-cbe91090d795" providerId="ADAL" clId="{CEE03CED-EFCF-4239-9F00-1F6D4EA6A9E8}" dt="2024-04-11T07:53:05.874" v="13894" actId="1076"/>
          <ac:grpSpMkLst>
            <pc:docMk/>
            <pc:sldMk cId="3310657706" sldId="399"/>
            <ac:grpSpMk id="37" creationId="{22702FB8-09F0-EC70-9ED7-EF92F2B920F5}"/>
          </ac:grpSpMkLst>
        </pc:grpChg>
        <pc:grpChg chg="add mod">
          <ac:chgData name="Mattia Zago" userId="868c17f2-5f7b-4625-be92-cbe91090d795" providerId="ADAL" clId="{CEE03CED-EFCF-4239-9F00-1F6D4EA6A9E8}" dt="2024-04-11T07:48:53.109" v="13841" actId="1036"/>
          <ac:grpSpMkLst>
            <pc:docMk/>
            <pc:sldMk cId="3310657706" sldId="399"/>
            <ac:grpSpMk id="41" creationId="{DE823A52-DA46-B8E0-6A38-4092597D83FD}"/>
          </ac:grpSpMkLst>
        </pc:grpChg>
        <pc:picChg chg="add mod">
          <ac:chgData name="Mattia Zago" userId="868c17f2-5f7b-4625-be92-cbe91090d795" providerId="ADAL" clId="{CEE03CED-EFCF-4239-9F00-1F6D4EA6A9E8}" dt="2024-04-11T14:24:44.675" v="24371"/>
          <ac:picMkLst>
            <pc:docMk/>
            <pc:sldMk cId="3310657706" sldId="399"/>
            <ac:picMk id="3" creationId="{4CE52529-E175-5CAE-E7E9-6DF4BC7AC7D7}"/>
          </ac:picMkLst>
        </pc:picChg>
        <pc:picChg chg="add del mod">
          <ac:chgData name="Mattia Zago" userId="868c17f2-5f7b-4625-be92-cbe91090d795" providerId="ADAL" clId="{CEE03CED-EFCF-4239-9F00-1F6D4EA6A9E8}" dt="2024-04-11T07:38:07.378" v="12689" actId="478"/>
          <ac:picMkLst>
            <pc:docMk/>
            <pc:sldMk cId="3310657706" sldId="399"/>
            <ac:picMk id="5" creationId="{19AE116D-398B-04A6-23DF-25DA02DAAACF}"/>
          </ac:picMkLst>
        </pc:picChg>
        <pc:picChg chg="add del mod">
          <ac:chgData name="Mattia Zago" userId="868c17f2-5f7b-4625-be92-cbe91090d795" providerId="ADAL" clId="{CEE03CED-EFCF-4239-9F00-1F6D4EA6A9E8}" dt="2024-04-11T07:42:29.561" v="13265" actId="478"/>
          <ac:picMkLst>
            <pc:docMk/>
            <pc:sldMk cId="3310657706" sldId="399"/>
            <ac:picMk id="13" creationId="{590C3050-9FA4-9DFE-20BC-27BA563ED4E0}"/>
          </ac:picMkLst>
        </pc:picChg>
        <pc:picChg chg="add mod">
          <ac:chgData name="Mattia Zago" userId="868c17f2-5f7b-4625-be92-cbe91090d795" providerId="ADAL" clId="{CEE03CED-EFCF-4239-9F00-1F6D4EA6A9E8}" dt="2024-04-11T07:55:07.579" v="13972" actId="1037"/>
          <ac:picMkLst>
            <pc:docMk/>
            <pc:sldMk cId="3310657706" sldId="399"/>
            <ac:picMk id="45" creationId="{3DD96537-C2E2-7DAA-5AD7-B7C5D98A326E}"/>
          </ac:picMkLst>
        </pc:picChg>
        <pc:picChg chg="add del mod">
          <ac:chgData name="Mattia Zago" userId="868c17f2-5f7b-4625-be92-cbe91090d795" providerId="ADAL" clId="{CEE03CED-EFCF-4239-9F00-1F6D4EA6A9E8}" dt="2024-04-11T07:54:56.446" v="13965" actId="478"/>
          <ac:picMkLst>
            <pc:docMk/>
            <pc:sldMk cId="3310657706" sldId="399"/>
            <ac:picMk id="46" creationId="{099BF16D-0821-A466-C051-6C6DD79AF597}"/>
          </ac:picMkLst>
        </pc:picChg>
      </pc:sldChg>
      <pc:sldChg chg="addSp modSp new mod">
        <pc:chgData name="Mattia Zago" userId="868c17f2-5f7b-4625-be92-cbe91090d795" providerId="ADAL" clId="{CEE03CED-EFCF-4239-9F00-1F6D4EA6A9E8}" dt="2024-04-11T10:18:32.866" v="14051" actId="1036"/>
        <pc:sldMkLst>
          <pc:docMk/>
          <pc:sldMk cId="563570324" sldId="400"/>
        </pc:sldMkLst>
        <pc:spChg chg="add mod">
          <ac:chgData name="Mattia Zago" userId="868c17f2-5f7b-4625-be92-cbe91090d795" providerId="ADAL" clId="{CEE03CED-EFCF-4239-9F00-1F6D4EA6A9E8}" dt="2024-04-11T07:57:18.567" v="14045" actId="403"/>
          <ac:spMkLst>
            <pc:docMk/>
            <pc:sldMk cId="563570324" sldId="400"/>
            <ac:spMk id="2" creationId="{5FA93A18-8759-50F5-F2B7-F18D07AA00A2}"/>
          </ac:spMkLst>
        </pc:spChg>
        <pc:spChg chg="add mod">
          <ac:chgData name="Mattia Zago" userId="868c17f2-5f7b-4625-be92-cbe91090d795" providerId="ADAL" clId="{CEE03CED-EFCF-4239-9F00-1F6D4EA6A9E8}" dt="2024-04-11T10:18:26.969" v="14048" actId="164"/>
          <ac:spMkLst>
            <pc:docMk/>
            <pc:sldMk cId="563570324" sldId="400"/>
            <ac:spMk id="3" creationId="{A370EC11-3EB3-5017-58FA-DD403BD8ED98}"/>
          </ac:spMkLst>
        </pc:spChg>
        <pc:spChg chg="add mod">
          <ac:chgData name="Mattia Zago" userId="868c17f2-5f7b-4625-be92-cbe91090d795" providerId="ADAL" clId="{CEE03CED-EFCF-4239-9F00-1F6D4EA6A9E8}" dt="2024-04-11T10:18:26.969" v="14048" actId="164"/>
          <ac:spMkLst>
            <pc:docMk/>
            <pc:sldMk cId="563570324" sldId="400"/>
            <ac:spMk id="4" creationId="{E625F733-C0CF-A06F-C4AA-A8A6F57E7754}"/>
          </ac:spMkLst>
        </pc:spChg>
        <pc:grpChg chg="add mod">
          <ac:chgData name="Mattia Zago" userId="868c17f2-5f7b-4625-be92-cbe91090d795" providerId="ADAL" clId="{CEE03CED-EFCF-4239-9F00-1F6D4EA6A9E8}" dt="2024-04-11T10:18:32.866" v="14051" actId="1036"/>
          <ac:grpSpMkLst>
            <pc:docMk/>
            <pc:sldMk cId="563570324" sldId="400"/>
            <ac:grpSpMk id="6" creationId="{F77CED3B-46DE-0CD0-7E5F-BF7E1A5F1082}"/>
          </ac:grpSpMkLst>
        </pc:grpChg>
        <pc:picChg chg="add mod">
          <ac:chgData name="Mattia Zago" userId="868c17f2-5f7b-4625-be92-cbe91090d795" providerId="ADAL" clId="{CEE03CED-EFCF-4239-9F00-1F6D4EA6A9E8}" dt="2024-04-11T10:18:32.866" v="14051" actId="1036"/>
          <ac:picMkLst>
            <pc:docMk/>
            <pc:sldMk cId="563570324" sldId="400"/>
            <ac:picMk id="5" creationId="{75F4D123-ECB6-524D-1255-D2DC7216A4D5}"/>
          </ac:picMkLst>
        </pc:picChg>
      </pc:sldChg>
      <pc:sldMasterChg chg="addSldLayout modSldLayout">
        <pc:chgData name="Mattia Zago" userId="868c17f2-5f7b-4625-be92-cbe91090d795" providerId="ADAL" clId="{CEE03CED-EFCF-4239-9F00-1F6D4EA6A9E8}" dt="2024-04-10T07:53:57.174" v="11746" actId="735"/>
        <pc:sldMasterMkLst>
          <pc:docMk/>
          <pc:sldMasterMk cId="3413812216" sldId="2147483660"/>
        </pc:sldMasterMkLst>
        <pc:sldLayoutChg chg="modSp">
          <pc:chgData name="Mattia Zago" userId="868c17f2-5f7b-4625-be92-cbe91090d795" providerId="ADAL" clId="{CEE03CED-EFCF-4239-9F00-1F6D4EA6A9E8}" dt="2024-04-10T07:53:57.174" v="11746" actId="735"/>
          <pc:sldLayoutMkLst>
            <pc:docMk/>
            <pc:sldMasterMk cId="3413812216" sldId="2147483660"/>
            <pc:sldLayoutMk cId="1119493204" sldId="2147483673"/>
          </pc:sldLayoutMkLst>
        </pc:sldLayoutChg>
        <pc:sldLayoutChg chg="modSp mod">
          <pc:chgData name="Mattia Zago" userId="868c17f2-5f7b-4625-be92-cbe91090d795" providerId="ADAL" clId="{CEE03CED-EFCF-4239-9F00-1F6D4EA6A9E8}" dt="2024-04-10T07:45:59.447" v="11736" actId="14100"/>
          <pc:sldLayoutMkLst>
            <pc:docMk/>
            <pc:sldMasterMk cId="3413812216" sldId="2147483660"/>
            <pc:sldLayoutMk cId="1810458182" sldId="2147483674"/>
          </pc:sldLayoutMkLst>
          <pc:spChg chg="mod">
            <ac:chgData name="Mattia Zago" userId="868c17f2-5f7b-4625-be92-cbe91090d795" providerId="ADAL" clId="{CEE03CED-EFCF-4239-9F00-1F6D4EA6A9E8}" dt="2024-04-10T07:45:59.447" v="11736" actId="14100"/>
            <ac:spMkLst>
              <pc:docMk/>
              <pc:sldMasterMk cId="3413812216" sldId="2147483660"/>
              <pc:sldLayoutMk cId="1810458182" sldId="2147483674"/>
              <ac:spMk id="4" creationId="{E743C802-6A0E-4B23-A99F-A3CA33D34FE8}"/>
            </ac:spMkLst>
          </pc:spChg>
        </pc:sldLayoutChg>
        <pc:sldLayoutChg chg="modSp mod">
          <pc:chgData name="Mattia Zago" userId="868c17f2-5f7b-4625-be92-cbe91090d795" providerId="ADAL" clId="{CEE03CED-EFCF-4239-9F00-1F6D4EA6A9E8}" dt="2024-04-10T07:46:15.812" v="11739" actId="14100"/>
          <pc:sldLayoutMkLst>
            <pc:docMk/>
            <pc:sldMasterMk cId="3413812216" sldId="2147483660"/>
            <pc:sldLayoutMk cId="41271638" sldId="2147483675"/>
          </pc:sldLayoutMkLst>
          <pc:spChg chg="mod">
            <ac:chgData name="Mattia Zago" userId="868c17f2-5f7b-4625-be92-cbe91090d795" providerId="ADAL" clId="{CEE03CED-EFCF-4239-9F00-1F6D4EA6A9E8}" dt="2024-04-10T07:46:15.812" v="11739" actId="14100"/>
            <ac:spMkLst>
              <pc:docMk/>
              <pc:sldMasterMk cId="3413812216" sldId="2147483660"/>
              <pc:sldLayoutMk cId="41271638" sldId="2147483675"/>
              <ac:spMk id="4" creationId="{E743C802-6A0E-4B23-A99F-A3CA33D34FE8}"/>
            </ac:spMkLst>
          </pc:spChg>
        </pc:sldLayoutChg>
        <pc:sldLayoutChg chg="modSp mod">
          <pc:chgData name="Mattia Zago" userId="868c17f2-5f7b-4625-be92-cbe91090d795" providerId="ADAL" clId="{CEE03CED-EFCF-4239-9F00-1F6D4EA6A9E8}" dt="2024-04-10T07:46:06.272" v="11737" actId="14100"/>
          <pc:sldLayoutMkLst>
            <pc:docMk/>
            <pc:sldMasterMk cId="3413812216" sldId="2147483660"/>
            <pc:sldLayoutMk cId="3506825849" sldId="2147483676"/>
          </pc:sldLayoutMkLst>
          <pc:spChg chg="mod">
            <ac:chgData name="Mattia Zago" userId="868c17f2-5f7b-4625-be92-cbe91090d795" providerId="ADAL" clId="{CEE03CED-EFCF-4239-9F00-1F6D4EA6A9E8}" dt="2024-04-10T07:46:06.272" v="11737" actId="14100"/>
            <ac:spMkLst>
              <pc:docMk/>
              <pc:sldMasterMk cId="3413812216" sldId="2147483660"/>
              <pc:sldLayoutMk cId="3506825849" sldId="2147483676"/>
              <ac:spMk id="4" creationId="{E743C802-6A0E-4B23-A99F-A3CA33D34FE8}"/>
            </ac:spMkLst>
          </pc:spChg>
        </pc:sldLayoutChg>
        <pc:sldLayoutChg chg="modSp mod">
          <pc:chgData name="Mattia Zago" userId="868c17f2-5f7b-4625-be92-cbe91090d795" providerId="ADAL" clId="{CEE03CED-EFCF-4239-9F00-1F6D4EA6A9E8}" dt="2024-04-10T07:46:11.389" v="11738" actId="14100"/>
          <pc:sldLayoutMkLst>
            <pc:docMk/>
            <pc:sldMasterMk cId="3413812216" sldId="2147483660"/>
            <pc:sldLayoutMk cId="3651320623" sldId="2147483677"/>
          </pc:sldLayoutMkLst>
          <pc:spChg chg="mod">
            <ac:chgData name="Mattia Zago" userId="868c17f2-5f7b-4625-be92-cbe91090d795" providerId="ADAL" clId="{CEE03CED-EFCF-4239-9F00-1F6D4EA6A9E8}" dt="2024-04-10T07:46:11.389" v="11738" actId="14100"/>
            <ac:spMkLst>
              <pc:docMk/>
              <pc:sldMasterMk cId="3413812216" sldId="2147483660"/>
              <pc:sldLayoutMk cId="3651320623" sldId="2147483677"/>
              <ac:spMk id="4" creationId="{E743C802-6A0E-4B23-A99F-A3CA33D34FE8}"/>
            </ac:spMkLst>
          </pc:spChg>
        </pc:sldLayoutChg>
        <pc:sldLayoutChg chg="modSp">
          <pc:chgData name="Mattia Zago" userId="868c17f2-5f7b-4625-be92-cbe91090d795" providerId="ADAL" clId="{CEE03CED-EFCF-4239-9F00-1F6D4EA6A9E8}" dt="2024-04-04T13:26:41.002" v="2067" actId="735"/>
          <pc:sldLayoutMkLst>
            <pc:docMk/>
            <pc:sldMasterMk cId="3413812216" sldId="2147483660"/>
            <pc:sldLayoutMk cId="2631013821" sldId="2147483689"/>
          </pc:sldLayoutMkLst>
        </pc:sldLayoutChg>
        <pc:sldLayoutChg chg="addSp modSp add mod replId modTransition">
          <pc:chgData name="Mattia Zago" userId="868c17f2-5f7b-4625-be92-cbe91090d795" providerId="ADAL" clId="{CEE03CED-EFCF-4239-9F00-1F6D4EA6A9E8}" dt="2024-04-10T07:53:53.488" v="11745" actId="14100"/>
          <pc:sldLayoutMkLst>
            <pc:docMk/>
            <pc:sldMasterMk cId="3413812216" sldId="2147483660"/>
            <pc:sldLayoutMk cId="2065005563" sldId="2147483691"/>
          </pc:sldLayoutMkLst>
          <pc:spChg chg="mod">
            <ac:chgData name="Mattia Zago" userId="868c17f2-5f7b-4625-be92-cbe91090d795" providerId="ADAL" clId="{CEE03CED-EFCF-4239-9F00-1F6D4EA6A9E8}" dt="2024-04-10T07:53:53.488" v="11745" actId="14100"/>
            <ac:spMkLst>
              <pc:docMk/>
              <pc:sldMasterMk cId="3413812216" sldId="2147483660"/>
              <pc:sldLayoutMk cId="2065005563" sldId="2147483691"/>
              <ac:spMk id="4" creationId="{E743C802-6A0E-4B23-A99F-A3CA33D34FE8}"/>
            </ac:spMkLst>
          </pc:spChg>
          <pc:picChg chg="add mod">
            <ac:chgData name="Mattia Zago" userId="868c17f2-5f7b-4625-be92-cbe91090d795" providerId="ADAL" clId="{CEE03CED-EFCF-4239-9F00-1F6D4EA6A9E8}" dt="2024-04-08T08:43:49.902" v="9711" actId="29295"/>
            <ac:picMkLst>
              <pc:docMk/>
              <pc:sldMasterMk cId="3413812216" sldId="2147483660"/>
              <pc:sldLayoutMk cId="2065005563" sldId="2147483691"/>
              <ac:picMk id="8" creationId="{87911489-6B06-5DEA-E1AF-ECA0F8F39B89}"/>
            </ac:picMkLst>
          </pc:picChg>
        </pc:sldLayoutChg>
        <pc:sldLayoutChg chg="delSp mod">
          <pc:chgData name="Mattia Zago" userId="868c17f2-5f7b-4625-be92-cbe91090d795" providerId="ADAL" clId="{CEE03CED-EFCF-4239-9F00-1F6D4EA6A9E8}" dt="2024-04-04T13:26:52.111" v="2070" actId="478"/>
          <pc:sldLayoutMkLst>
            <pc:docMk/>
            <pc:sldMasterMk cId="3413812216" sldId="2147483660"/>
            <pc:sldLayoutMk cId="1032926746" sldId="2147483692"/>
          </pc:sldLayoutMkLst>
          <pc:spChg chg="del">
            <ac:chgData name="Mattia Zago" userId="868c17f2-5f7b-4625-be92-cbe91090d795" providerId="ADAL" clId="{CEE03CED-EFCF-4239-9F00-1F6D4EA6A9E8}" dt="2024-04-04T13:26:52.111" v="2070" actId="478"/>
            <ac:spMkLst>
              <pc:docMk/>
              <pc:sldMasterMk cId="3413812216" sldId="2147483660"/>
              <pc:sldLayoutMk cId="1032926746" sldId="2147483692"/>
              <ac:spMk id="3" creationId="{49DC9B00-0265-4815-A60A-409E3E5D9582}"/>
            </ac:spMkLst>
          </pc:spChg>
          <pc:spChg chg="del">
            <ac:chgData name="Mattia Zago" userId="868c17f2-5f7b-4625-be92-cbe91090d795" providerId="ADAL" clId="{CEE03CED-EFCF-4239-9F00-1F6D4EA6A9E8}" dt="2024-04-04T13:26:52.111" v="2070" actId="478"/>
            <ac:spMkLst>
              <pc:docMk/>
              <pc:sldMasterMk cId="3413812216" sldId="2147483660"/>
              <pc:sldLayoutMk cId="1032926746" sldId="2147483692"/>
              <ac:spMk id="4" creationId="{E743C802-6A0E-4B23-A99F-A3CA33D34FE8}"/>
            </ac:spMkLst>
          </pc:spChg>
          <pc:spChg chg="del">
            <ac:chgData name="Mattia Zago" userId="868c17f2-5f7b-4625-be92-cbe91090d795" providerId="ADAL" clId="{CEE03CED-EFCF-4239-9F00-1F6D4EA6A9E8}" dt="2024-04-04T13:26:52.111" v="2070" actId="478"/>
            <ac:spMkLst>
              <pc:docMk/>
              <pc:sldMasterMk cId="3413812216" sldId="2147483660"/>
              <pc:sldLayoutMk cId="1032926746" sldId="2147483692"/>
              <ac:spMk id="5" creationId="{147A8268-56E9-488A-9B3D-110E684C6C56}"/>
            </ac:spMkLst>
          </pc:spChg>
          <pc:spChg chg="del">
            <ac:chgData name="Mattia Zago" userId="868c17f2-5f7b-4625-be92-cbe91090d795" providerId="ADAL" clId="{CEE03CED-EFCF-4239-9F00-1F6D4EA6A9E8}" dt="2024-04-04T13:26:49.011" v="2068" actId="478"/>
            <ac:spMkLst>
              <pc:docMk/>
              <pc:sldMasterMk cId="3413812216" sldId="2147483660"/>
              <pc:sldLayoutMk cId="1032926746" sldId="2147483692"/>
              <ac:spMk id="6" creationId="{F41948CB-4C49-4EA1-B559-AC1396CA9F62}"/>
            </ac:spMkLst>
          </pc:spChg>
          <pc:picChg chg="del">
            <ac:chgData name="Mattia Zago" userId="868c17f2-5f7b-4625-be92-cbe91090d795" providerId="ADAL" clId="{CEE03CED-EFCF-4239-9F00-1F6D4EA6A9E8}" dt="2024-04-04T13:26:50.604" v="2069" actId="478"/>
            <ac:picMkLst>
              <pc:docMk/>
              <pc:sldMasterMk cId="3413812216" sldId="2147483660"/>
              <pc:sldLayoutMk cId="1032926746" sldId="2147483692"/>
              <ac:picMk id="7" creationId="{6EEC9CBB-75E2-4095-4A1A-B4CD73F49859}"/>
            </ac:picMkLst>
          </pc:picChg>
        </pc:sldLayoutChg>
      </pc:sldMasterChg>
      <pc:sldMasterChg chg="modSp">
        <pc:chgData name="Mattia Zago" userId="868c17f2-5f7b-4625-be92-cbe91090d795" providerId="ADAL" clId="{CEE03CED-EFCF-4239-9F00-1F6D4EA6A9E8}" dt="2024-04-10T07:54:01.263" v="11747" actId="735"/>
        <pc:sldMasterMkLst>
          <pc:docMk/>
          <pc:sldMasterMk cId="1029641294" sldId="2147483680"/>
        </pc:sldMasterMkLst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1EDC1A-3D16-39EE-1989-FD3D230663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3AB47F-6A04-AA73-C37B-11FF60C606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9A49D-A25E-4941-A87E-503270207BD5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98054-87C4-177F-94EF-17E7BEA7E6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B033C5-53B7-C5FF-5045-60E258B96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86E23B-14B8-4614-9562-A52E1E1D8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1057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DD9323-BA93-4A17-AC36-7072F73203BE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38BFE-2C4D-4A0A-B83C-845B52D4E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01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Buongiorno e ben ritrovati in questa location magnifica</a:t>
            </a:r>
          </a:p>
          <a:p>
            <a:endParaRPr lang="it-IT" dirty="0"/>
          </a:p>
          <a:p>
            <a:r>
              <a:rPr lang="it-IT" dirty="0"/>
              <a:t>Spero che il pranzo sia stato di vostro gradimento</a:t>
            </a:r>
          </a:p>
          <a:p>
            <a:endParaRPr lang="it-IT" dirty="0"/>
          </a:p>
          <a:p>
            <a:r>
              <a:rPr lang="it-IT" dirty="0"/>
              <a:t>Iniziamo ora con le sessioni tecniche sul prodotto e apro io le danze con uno dei temi centrali, key </a:t>
            </a:r>
            <a:r>
              <a:rPr lang="it-IT" dirty="0" err="1"/>
              <a:t>value</a:t>
            </a:r>
            <a:r>
              <a:rPr lang="it-IT" dirty="0"/>
              <a:t> point di Monokee.</a:t>
            </a:r>
          </a:p>
          <a:p>
            <a:r>
              <a:rPr lang="it-IT" dirty="0"/>
              <a:t>L’orchestrazione delle identità.</a:t>
            </a:r>
          </a:p>
          <a:p>
            <a:endParaRPr lang="it-IT" dirty="0"/>
          </a:p>
          <a:p>
            <a:r>
              <a:rPr lang="it-IT" dirty="0"/>
              <a:t>Vedete, quando iniziai a lavorare per Monokee, ancora qualche anno fa, chiesi a Roberto ed agli altri membri del team</a:t>
            </a:r>
            <a:endParaRPr lang="en-US" dirty="0"/>
          </a:p>
          <a:p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fossero</a:t>
            </a:r>
            <a:r>
              <a:rPr lang="en-US" dirty="0"/>
              <a:t> le </a:t>
            </a:r>
            <a:r>
              <a:rPr lang="en-US" dirty="0" err="1"/>
              <a:t>criticità</a:t>
            </a:r>
            <a:r>
              <a:rPr lang="en-US" dirty="0"/>
              <a:t> di un Progetto IAM, </a:t>
            </a:r>
            <a:r>
              <a:rPr lang="en-US" dirty="0" err="1"/>
              <a:t>perchè</a:t>
            </a:r>
            <a:r>
              <a:rPr lang="en-US" dirty="0"/>
              <a:t> ci fosse la </a:t>
            </a:r>
            <a:r>
              <a:rPr lang="en-US" dirty="0" err="1"/>
              <a:t>necessità</a:t>
            </a:r>
            <a:r>
              <a:rPr lang="en-US" dirty="0"/>
              <a:t> di uno </a:t>
            </a:r>
            <a:r>
              <a:rPr lang="en-US" dirty="0" err="1"/>
              <a:t>strumento</a:t>
            </a:r>
            <a:r>
              <a:rPr lang="en-US" dirty="0"/>
              <a:t> ad hoc per </a:t>
            </a:r>
            <a:r>
              <a:rPr lang="en-US" dirty="0" err="1"/>
              <a:t>gestire</a:t>
            </a:r>
            <a:r>
              <a:rPr lang="en-US" dirty="0"/>
              <a:t> le </a:t>
            </a:r>
            <a:r>
              <a:rPr lang="en-US" dirty="0" err="1"/>
              <a:t>identità</a:t>
            </a:r>
            <a:r>
              <a:rPr lang="en-US" dirty="0"/>
              <a:t> </a:t>
            </a:r>
          </a:p>
          <a:p>
            <a:r>
              <a:rPr lang="en-US" dirty="0"/>
              <a:t>La </a:t>
            </a:r>
            <a:r>
              <a:rPr lang="en-US" dirty="0" err="1"/>
              <a:t>risposta</a:t>
            </a:r>
            <a:r>
              <a:rPr lang="en-US" dirty="0"/>
              <a:t> fu </a:t>
            </a:r>
            <a:r>
              <a:rPr lang="en-US" dirty="0" err="1"/>
              <a:t>allora</a:t>
            </a:r>
            <a:r>
              <a:rPr lang="en-US" dirty="0"/>
              <a:t> la </a:t>
            </a:r>
            <a:r>
              <a:rPr lang="en-US" dirty="0" err="1"/>
              <a:t>stessa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possiamo</a:t>
            </a:r>
            <a:r>
              <a:rPr lang="en-US" dirty="0"/>
              <a:t> </a:t>
            </a:r>
            <a:r>
              <a:rPr lang="en-US" dirty="0" err="1"/>
              <a:t>darci</a:t>
            </a:r>
            <a:r>
              <a:rPr lang="en-US" dirty="0"/>
              <a:t> </a:t>
            </a:r>
            <a:r>
              <a:rPr lang="en-US" dirty="0" err="1"/>
              <a:t>oggi</a:t>
            </a:r>
            <a:r>
              <a:rPr lang="en-US" dirty="0"/>
              <a:t> </a:t>
            </a:r>
            <a:r>
              <a:rPr lang="en-US" dirty="0" err="1"/>
              <a:t>insieme</a:t>
            </a:r>
            <a:r>
              <a:rPr lang="en-US" dirty="0"/>
              <a:t>. </a:t>
            </a:r>
          </a:p>
          <a:p>
            <a:r>
              <a:rPr lang="en-US" dirty="0"/>
              <a:t>Il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principale</a:t>
            </a:r>
            <a:r>
              <a:rPr lang="en-US" dirty="0"/>
              <a:t> di un Progetto IAM è la </a:t>
            </a:r>
            <a:r>
              <a:rPr lang="en-US" dirty="0" err="1"/>
              <a:t>coordinazione</a:t>
            </a:r>
            <a:r>
              <a:rPr lang="en-US" dirty="0"/>
              <a:t> di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differenti</a:t>
            </a:r>
            <a:endParaRPr lang="en-US" dirty="0"/>
          </a:p>
          <a:p>
            <a:r>
              <a:rPr lang="en-US" dirty="0"/>
              <a:t>Che </a:t>
            </a:r>
            <a:r>
              <a:rPr lang="en-US" dirty="0" err="1"/>
              <a:t>devono</a:t>
            </a:r>
            <a:r>
              <a:rPr lang="en-US" dirty="0"/>
              <a:t> </a:t>
            </a:r>
            <a:r>
              <a:rPr lang="en-US" dirty="0" err="1"/>
              <a:t>scambiare</a:t>
            </a:r>
            <a:r>
              <a:rPr lang="en-US" dirty="0"/>
              <a:t> ed </a:t>
            </a:r>
            <a:r>
              <a:rPr lang="en-US" dirty="0" err="1"/>
              <a:t>elaborare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al fine di </a:t>
            </a:r>
            <a:r>
              <a:rPr lang="en-US" dirty="0" err="1"/>
              <a:t>garantire</a:t>
            </a:r>
            <a:r>
              <a:rPr lang="en-US" dirty="0"/>
              <a:t> la </a:t>
            </a:r>
            <a:r>
              <a:rPr lang="en-US" dirty="0" err="1"/>
              <a:t>sicurezza</a:t>
            </a:r>
            <a:r>
              <a:rPr lang="en-US" dirty="0"/>
              <a:t> di </a:t>
            </a:r>
            <a:r>
              <a:rPr lang="en-US" dirty="0" err="1"/>
              <a:t>tutta</a:t>
            </a:r>
            <a:r>
              <a:rPr lang="en-US" dirty="0"/>
              <a:t> </a:t>
            </a:r>
            <a:r>
              <a:rPr lang="en-US" dirty="0" err="1"/>
              <a:t>l’infrastruttura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Ripensando</a:t>
            </a:r>
            <a:r>
              <a:rPr lang="en-US" dirty="0"/>
              <a:t> a quell </a:t>
            </a:r>
            <a:r>
              <a:rPr lang="en-US" dirty="0" err="1"/>
              <a:t>momento</a:t>
            </a:r>
            <a:r>
              <a:rPr lang="en-US" dirty="0"/>
              <a:t>, </a:t>
            </a:r>
            <a:r>
              <a:rPr lang="en-US" dirty="0" err="1"/>
              <a:t>mentre</a:t>
            </a:r>
            <a:r>
              <a:rPr lang="en-US" dirty="0"/>
              <a:t> </a:t>
            </a:r>
            <a:r>
              <a:rPr lang="en-US" dirty="0" err="1"/>
              <a:t>preparavo</a:t>
            </a:r>
            <a:r>
              <a:rPr lang="en-US" dirty="0"/>
              <a:t> la </a:t>
            </a:r>
            <a:r>
              <a:rPr lang="en-US" dirty="0" err="1"/>
              <a:t>presentazione</a:t>
            </a:r>
            <a:r>
              <a:rPr lang="en-US" dirty="0"/>
              <a:t> ho ben </a:t>
            </a:r>
            <a:r>
              <a:rPr lang="en-US" dirty="0" err="1"/>
              <a:t>pensato</a:t>
            </a:r>
            <a:r>
              <a:rPr lang="en-US" dirty="0"/>
              <a:t> di </a:t>
            </a:r>
            <a:r>
              <a:rPr lang="en-US" dirty="0" err="1"/>
              <a:t>andare</a:t>
            </a:r>
            <a:r>
              <a:rPr lang="en-US" dirty="0"/>
              <a:t> a </a:t>
            </a:r>
            <a:r>
              <a:rPr lang="en-US" dirty="0" err="1"/>
              <a:t>chiedere</a:t>
            </a:r>
            <a:r>
              <a:rPr lang="en-US" dirty="0"/>
              <a:t> a Gartner </a:t>
            </a:r>
            <a:r>
              <a:rPr lang="en-US" dirty="0" err="1"/>
              <a:t>quali</a:t>
            </a:r>
            <a:r>
              <a:rPr lang="en-US" dirty="0"/>
              <a:t> </a:t>
            </a:r>
            <a:r>
              <a:rPr lang="en-US" dirty="0" err="1"/>
              <a:t>fossero</a:t>
            </a:r>
            <a:r>
              <a:rPr lang="en-US" dirty="0"/>
              <a:t> I </a:t>
            </a:r>
            <a:r>
              <a:rPr lang="en-US" dirty="0" err="1"/>
              <a:t>punti</a:t>
            </a:r>
            <a:r>
              <a:rPr lang="en-US" dirty="0"/>
              <a:t> </a:t>
            </a:r>
            <a:r>
              <a:rPr lang="en-US" dirty="0" err="1"/>
              <a:t>cardine</a:t>
            </a:r>
            <a:r>
              <a:rPr lang="en-US" dirty="0"/>
              <a:t> di un Progetto IAM.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38BFE-2C4D-4A0A-B83C-845B52D4E0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85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 </a:t>
            </a:r>
            <a:r>
              <a:rPr lang="it-IT" dirty="0" err="1"/>
              <a:t>approposito</a:t>
            </a:r>
            <a:r>
              <a:rPr lang="it-IT" dirty="0"/>
              <a:t> di policy, vi siete mai trovati a dover rendere conto ad un auditor esterno dei vostri processi?</a:t>
            </a:r>
          </a:p>
          <a:p>
            <a:r>
              <a:rPr lang="it-IT" dirty="0"/>
              <a:t>Di mostrare la documentazione tecnica a supporto dei vostri processi di </a:t>
            </a:r>
            <a:r>
              <a:rPr lang="it-IT" dirty="0" err="1"/>
              <a:t>onboarding</a:t>
            </a:r>
            <a:r>
              <a:rPr lang="it-IT" dirty="0"/>
              <a:t> e </a:t>
            </a:r>
            <a:r>
              <a:rPr lang="it-IT" dirty="0" err="1"/>
              <a:t>offboarding</a:t>
            </a:r>
            <a:r>
              <a:rPr lang="it-IT" dirty="0"/>
              <a:t>?</a:t>
            </a:r>
          </a:p>
          <a:p>
            <a:r>
              <a:rPr lang="it-IT" dirty="0"/>
              <a:t>Tanto per dire, quanto ci mette un ex dipendente ad essere rimosso dai sistemi critici? E da quelli non critici?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38BFE-2C4D-4A0A-B83C-845B52D4E0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99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Quanto sarebbe bello poter semplicemente dire agli stakeholders che garantiamo la sicurezza degli accessi. Nel mondo ideale possiamo decisamente astrarre e semplificare fino a questo livello.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38BFE-2C4D-4A0A-B83C-845B52D4E0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08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 nel mondo di tutti i giorni, la realtà dei fatti è che la sicurezza è un sistema di sistemi. Abbiamo molteplici punti di controllo e checkpoints che garantiscono l’</a:t>
            </a:r>
            <a:r>
              <a:rPr lang="it-IT" dirty="0" err="1"/>
              <a:t>enforce</a:t>
            </a:r>
            <a:r>
              <a:rPr lang="it-IT" dirty="0"/>
              <a:t> di proprietà di sicurezza. </a:t>
            </a:r>
          </a:p>
          <a:p>
            <a:r>
              <a:rPr lang="it-IT" dirty="0"/>
              <a:t>Il qui presente Simone un giorno mi chiese: ma non è possibile semplificare il tutto? E raccontarlo ad un non tecnico?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complessità</a:t>
            </a:r>
            <a:r>
              <a:rPr lang="en-US" dirty="0"/>
              <a:t> </a:t>
            </a:r>
            <a:r>
              <a:rPr lang="en-US" dirty="0" err="1"/>
              <a:t>c’è</a:t>
            </a:r>
            <a:r>
              <a:rPr lang="en-US" dirty="0"/>
              <a:t>, è inutile </a:t>
            </a:r>
            <a:r>
              <a:rPr lang="en-US" dirty="0" err="1"/>
              <a:t>raccontarci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favola</a:t>
            </a:r>
            <a:r>
              <a:rPr lang="en-US" dirty="0"/>
              <a:t>.</a:t>
            </a:r>
          </a:p>
          <a:p>
            <a:r>
              <a:rPr lang="en-US" dirty="0" err="1"/>
              <a:t>Possiamo</a:t>
            </a:r>
            <a:r>
              <a:rPr lang="en-US" dirty="0"/>
              <a:t> </a:t>
            </a:r>
            <a:r>
              <a:rPr lang="en-US" dirty="0" err="1"/>
              <a:t>però</a:t>
            </a:r>
            <a:r>
              <a:rPr lang="en-US" dirty="0"/>
              <a:t> </a:t>
            </a:r>
            <a:r>
              <a:rPr lang="en-US" dirty="0" err="1"/>
              <a:t>semplificarlo</a:t>
            </a:r>
            <a:r>
              <a:rPr lang="en-US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38BFE-2C4D-4A0A-B83C-845B52D4E0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41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 certo che si, la chiave per semplificare è l’orchestrazione delle identità. </a:t>
            </a:r>
          </a:p>
          <a:p>
            <a:endParaRPr lang="it-IT" dirty="0"/>
          </a:p>
          <a:p>
            <a:r>
              <a:rPr lang="it-IT" dirty="0"/>
              <a:t>L’orchestrazione, come ci raccontava prima Freddy è uno strumento per avere una visione dall’alto di tutti i componenti permettendo di gestirli e di coordinarli senza dover mettere mano alle configurazioni individuali.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38BFE-2C4D-4A0A-B83C-845B52D4E0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68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 se la </a:t>
            </a:r>
            <a:r>
              <a:rPr lang="en-GB" dirty="0" err="1"/>
              <a:t>visibilità</a:t>
            </a:r>
            <a:r>
              <a:rPr lang="en-GB" dirty="0"/>
              <a:t> e la </a:t>
            </a:r>
            <a:r>
              <a:rPr lang="en-GB" dirty="0" err="1"/>
              <a:t>spiegabilità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interazioni</a:t>
            </a:r>
            <a:r>
              <a:rPr lang="en-GB" dirty="0"/>
              <a:t> </a:t>
            </a:r>
            <a:r>
              <a:rPr lang="en-GB" dirty="0" err="1"/>
              <a:t>tra</a:t>
            </a:r>
            <a:r>
              <a:rPr lang="en-GB" dirty="0"/>
              <a:t> I </a:t>
            </a:r>
            <a:r>
              <a:rPr lang="en-GB" dirty="0" err="1"/>
              <a:t>sistemi</a:t>
            </a:r>
            <a:r>
              <a:rPr lang="en-GB" dirty="0"/>
              <a:t> è la </a:t>
            </a:r>
            <a:r>
              <a:rPr lang="en-GB" dirty="0" err="1"/>
              <a:t>chiave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semplificazione</a:t>
            </a:r>
            <a:r>
              <a:rPr lang="en-GB" dirty="0"/>
              <a:t>, </a:t>
            </a:r>
            <a:r>
              <a:rPr lang="en-GB" dirty="0" err="1"/>
              <a:t>beh</a:t>
            </a:r>
            <a:r>
              <a:rPr lang="en-GB" dirty="0"/>
              <a:t> Monokee è lo </a:t>
            </a:r>
            <a:r>
              <a:rPr lang="en-GB" dirty="0" err="1"/>
              <a:t>strumento</a:t>
            </a:r>
            <a:r>
              <a:rPr lang="en-GB" dirty="0"/>
              <a:t> Perfetto. </a:t>
            </a:r>
          </a:p>
          <a:p>
            <a:r>
              <a:rPr lang="en-GB" dirty="0" err="1"/>
              <a:t>Quando</a:t>
            </a:r>
            <a:r>
              <a:rPr lang="en-GB" dirty="0"/>
              <a:t> </a:t>
            </a:r>
            <a:r>
              <a:rPr lang="en-GB" dirty="0" err="1"/>
              <a:t>racconto</a:t>
            </a:r>
            <a:r>
              <a:rPr lang="en-GB" dirty="0"/>
              <a:t> di Monokee </a:t>
            </a:r>
            <a:r>
              <a:rPr lang="en-GB" dirty="0" err="1"/>
              <a:t>generalmente</a:t>
            </a:r>
            <a:r>
              <a:rPr lang="en-GB" dirty="0"/>
              <a:t> </a:t>
            </a:r>
            <a:r>
              <a:rPr lang="en-GB" dirty="0" err="1"/>
              <a:t>inizio</a:t>
            </a:r>
            <a:r>
              <a:rPr lang="en-GB" dirty="0"/>
              <a:t> da </a:t>
            </a:r>
            <a:r>
              <a:rPr lang="en-GB" dirty="0" err="1"/>
              <a:t>questa</a:t>
            </a:r>
            <a:r>
              <a:rPr lang="en-GB" dirty="0"/>
              <a:t> </a:t>
            </a:r>
            <a:r>
              <a:rPr lang="en-GB" dirty="0" err="1"/>
              <a:t>stessa</a:t>
            </a:r>
            <a:r>
              <a:rPr lang="en-GB" dirty="0"/>
              <a:t> slide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vedete</a:t>
            </a:r>
            <a:r>
              <a:rPr lang="en-GB" dirty="0"/>
              <a:t> </a:t>
            </a:r>
            <a:r>
              <a:rPr lang="en-GB" dirty="0" err="1"/>
              <a:t>ora</a:t>
            </a:r>
            <a:r>
              <a:rPr lang="en-GB" dirty="0"/>
              <a:t> a </a:t>
            </a:r>
            <a:r>
              <a:rPr lang="en-GB" dirty="0" err="1"/>
              <a:t>schermo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38BFE-2C4D-4A0A-B83C-845B52D4E0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89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Alcuni</a:t>
            </a:r>
            <a:r>
              <a:rPr lang="en-GB" dirty="0"/>
              <a:t> di </a:t>
            </a:r>
            <a:r>
              <a:rPr lang="en-GB" dirty="0" err="1"/>
              <a:t>voi</a:t>
            </a:r>
            <a:r>
              <a:rPr lang="en-GB" dirty="0"/>
              <a:t> </a:t>
            </a:r>
            <a:r>
              <a:rPr lang="en-GB" dirty="0" err="1"/>
              <a:t>probabilmente</a:t>
            </a:r>
            <a:r>
              <a:rPr lang="en-GB" dirty="0"/>
              <a:t> </a:t>
            </a:r>
            <a:r>
              <a:rPr lang="en-GB" dirty="0" err="1"/>
              <a:t>hanno</a:t>
            </a:r>
            <a:r>
              <a:rPr lang="en-GB" dirty="0"/>
              <a:t> </a:t>
            </a:r>
            <a:r>
              <a:rPr lang="en-GB" dirty="0" err="1"/>
              <a:t>già</a:t>
            </a:r>
            <a:r>
              <a:rPr lang="en-GB" dirty="0"/>
              <a:t> </a:t>
            </a:r>
            <a:r>
              <a:rPr lang="en-GB" dirty="0" err="1"/>
              <a:t>fatto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chiaccherata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Monokee con me, e vi </a:t>
            </a:r>
            <a:r>
              <a:rPr lang="en-GB" dirty="0" err="1"/>
              <a:t>siete</a:t>
            </a:r>
            <a:r>
              <a:rPr lang="en-GB" dirty="0"/>
              <a:t> </a:t>
            </a:r>
            <a:r>
              <a:rPr lang="en-GB" dirty="0" err="1"/>
              <a:t>sentiti</a:t>
            </a:r>
            <a:r>
              <a:rPr lang="en-GB" dirty="0"/>
              <a:t> dire </a:t>
            </a:r>
            <a:r>
              <a:rPr lang="en-GB" dirty="0" err="1"/>
              <a:t>che</a:t>
            </a:r>
            <a:r>
              <a:rPr lang="en-GB" dirty="0"/>
              <a:t> Monokee </a:t>
            </a:r>
            <a:r>
              <a:rPr lang="en-GB" dirty="0" err="1"/>
              <a:t>traghetta</a:t>
            </a:r>
            <a:r>
              <a:rPr lang="en-GB" dirty="0"/>
              <a:t> le </a:t>
            </a:r>
            <a:r>
              <a:rPr lang="en-GB" dirty="0" err="1"/>
              <a:t>entità</a:t>
            </a:r>
            <a:r>
              <a:rPr lang="en-GB" dirty="0"/>
              <a:t> </a:t>
            </a:r>
            <a:r>
              <a:rPr lang="en-GB" dirty="0" err="1"/>
              <a:t>attraverso</a:t>
            </a:r>
            <a:r>
              <a:rPr lang="en-GB" dirty="0"/>
              <a:t> </a:t>
            </a:r>
            <a:r>
              <a:rPr lang="en-GB" dirty="0" err="1"/>
              <a:t>l’orchestratore</a:t>
            </a:r>
            <a:r>
              <a:rPr lang="en-GB" dirty="0"/>
              <a:t> verso le </a:t>
            </a:r>
            <a:r>
              <a:rPr lang="en-GB" dirty="0" err="1"/>
              <a:t>risorse</a:t>
            </a:r>
            <a:r>
              <a:rPr lang="en-GB" dirty="0"/>
              <a:t> target, </a:t>
            </a:r>
            <a:r>
              <a:rPr lang="en-GB" dirty="0" err="1"/>
              <a:t>prendendo</a:t>
            </a:r>
            <a:r>
              <a:rPr lang="en-GB" dirty="0"/>
              <a:t> </a:t>
            </a:r>
            <a:r>
              <a:rPr lang="en-GB" dirty="0" err="1"/>
              <a:t>informazioni</a:t>
            </a:r>
            <a:r>
              <a:rPr lang="en-GB" dirty="0"/>
              <a:t> da </a:t>
            </a:r>
            <a:r>
              <a:rPr lang="en-GB" dirty="0" err="1"/>
              <a:t>fonti</a:t>
            </a:r>
            <a:r>
              <a:rPr lang="en-GB" dirty="0"/>
              <a:t> </a:t>
            </a:r>
            <a:r>
              <a:rPr lang="en-GB" dirty="0" err="1"/>
              <a:t>eterogenee</a:t>
            </a:r>
            <a:r>
              <a:rPr lang="en-GB" dirty="0"/>
              <a:t> </a:t>
            </a:r>
            <a:r>
              <a:rPr lang="en-GB" dirty="0" err="1"/>
              <a:t>utilizzando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qualche</a:t>
            </a:r>
            <a:r>
              <a:rPr lang="en-GB" dirty="0"/>
              <a:t> </a:t>
            </a:r>
            <a:r>
              <a:rPr lang="en-GB" dirty="0" err="1"/>
              <a:t>strategia</a:t>
            </a:r>
            <a:r>
              <a:rPr lang="en-GB" dirty="0"/>
              <a:t> </a:t>
            </a:r>
            <a:r>
              <a:rPr lang="en-GB" dirty="0" err="1"/>
              <a:t>decisionale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38BFE-2C4D-4A0A-B83C-845B52D4E0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87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Questi</a:t>
            </a:r>
            <a:r>
              <a:rPr lang="en-GB" dirty="0"/>
              <a:t> </a:t>
            </a:r>
            <a:r>
              <a:rPr lang="en-GB" dirty="0" err="1"/>
              <a:t>pallini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avete</a:t>
            </a:r>
            <a:r>
              <a:rPr lang="en-GB" dirty="0"/>
              <a:t> visto </a:t>
            </a:r>
            <a:r>
              <a:rPr lang="en-GB" dirty="0" err="1"/>
              <a:t>rappresentare</a:t>
            </a:r>
            <a:r>
              <a:rPr lang="en-GB" dirty="0"/>
              <a:t> il </a:t>
            </a:r>
            <a:r>
              <a:rPr lang="en-GB" dirty="0" err="1"/>
              <a:t>percorso</a:t>
            </a:r>
            <a:r>
              <a:rPr lang="en-GB" dirty="0"/>
              <a:t> </a:t>
            </a:r>
            <a:r>
              <a:rPr lang="en-GB" dirty="0" err="1"/>
              <a:t>all’interno</a:t>
            </a:r>
            <a:r>
              <a:rPr lang="en-GB" dirty="0"/>
              <a:t> del Sistema di </a:t>
            </a:r>
            <a:r>
              <a:rPr lang="en-GB" dirty="0" err="1"/>
              <a:t>sistemi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è un Progetto IAM non è </a:t>
            </a:r>
            <a:r>
              <a:rPr lang="en-GB" dirty="0" err="1"/>
              <a:t>nient’altro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rappresentazione</a:t>
            </a:r>
            <a:r>
              <a:rPr lang="en-GB" dirty="0"/>
              <a:t> </a:t>
            </a:r>
            <a:r>
              <a:rPr lang="en-GB" dirty="0" err="1"/>
              <a:t>sintetica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blocchettini</a:t>
            </a:r>
            <a:r>
              <a:rPr lang="en-GB" dirty="0"/>
              <a:t> del visual identity orchestrator.</a:t>
            </a:r>
          </a:p>
          <a:p>
            <a:r>
              <a:rPr lang="en-GB" dirty="0"/>
              <a:t>Ma parlando di </a:t>
            </a:r>
            <a:r>
              <a:rPr lang="en-GB" dirty="0" err="1"/>
              <a:t>VIO</a:t>
            </a:r>
            <a:r>
              <a:rPr lang="en-GB" dirty="0"/>
              <a:t>, </a:t>
            </a:r>
            <a:r>
              <a:rPr lang="en-GB" dirty="0" err="1"/>
              <a:t>che</a:t>
            </a:r>
            <a:r>
              <a:rPr lang="en-GB" dirty="0"/>
              <a:t> ne </a:t>
            </a:r>
            <a:r>
              <a:rPr lang="en-GB" dirty="0" err="1"/>
              <a:t>dite</a:t>
            </a:r>
            <a:r>
              <a:rPr lang="en-GB" dirty="0"/>
              <a:t> se Andiamo a </a:t>
            </a:r>
            <a:r>
              <a:rPr lang="en-GB" dirty="0" err="1"/>
              <a:t>guardare</a:t>
            </a:r>
            <a:r>
              <a:rPr lang="en-GB" dirty="0"/>
              <a:t> </a:t>
            </a:r>
            <a:r>
              <a:rPr lang="en-GB" dirty="0" err="1"/>
              <a:t>direttamente</a:t>
            </a:r>
            <a:r>
              <a:rPr lang="en-GB" dirty="0"/>
              <a:t> I </a:t>
            </a:r>
            <a:r>
              <a:rPr lang="en-GB" dirty="0" err="1"/>
              <a:t>flussi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38BFE-2C4D-4A0A-B83C-845B52D4E0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20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 </a:t>
            </a:r>
            <a:r>
              <a:rPr lang="en-GB" dirty="0" err="1"/>
              <a:t>allora</a:t>
            </a:r>
            <a:r>
              <a:rPr lang="en-GB" dirty="0"/>
              <a:t> </a:t>
            </a:r>
            <a:r>
              <a:rPr lang="en-GB" dirty="0" err="1"/>
              <a:t>facciamo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analogia con il </a:t>
            </a:r>
            <a:r>
              <a:rPr lang="en-GB" dirty="0" err="1"/>
              <a:t>mondo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arti </a:t>
            </a:r>
            <a:r>
              <a:rPr lang="en-GB" dirty="0" err="1"/>
              <a:t>marziali</a:t>
            </a:r>
            <a:r>
              <a:rPr lang="en-GB" dirty="0"/>
              <a:t> con </a:t>
            </a:r>
            <a:r>
              <a:rPr lang="en-GB" dirty="0" err="1"/>
              <a:t>quello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possiamo</a:t>
            </a:r>
            <a:r>
              <a:rPr lang="en-GB" dirty="0"/>
              <a:t> </a:t>
            </a:r>
            <a:r>
              <a:rPr lang="en-GB" dirty="0" err="1"/>
              <a:t>scherzosamente</a:t>
            </a:r>
            <a:r>
              <a:rPr lang="en-GB" dirty="0"/>
              <a:t> </a:t>
            </a:r>
            <a:r>
              <a:rPr lang="en-GB" dirty="0" err="1"/>
              <a:t>chiamare</a:t>
            </a:r>
            <a:r>
              <a:rPr lang="en-GB" dirty="0"/>
              <a:t> </a:t>
            </a:r>
            <a:r>
              <a:rPr lang="en-GB" dirty="0" err="1"/>
              <a:t>MonoKeeFu</a:t>
            </a:r>
            <a:r>
              <a:rPr lang="en-GB" dirty="0"/>
              <a:t>.</a:t>
            </a:r>
          </a:p>
          <a:p>
            <a:r>
              <a:rPr lang="en-GB" dirty="0"/>
              <a:t>Al primo </a:t>
            </a:r>
            <a:r>
              <a:rPr lang="en-GB" dirty="0" err="1"/>
              <a:t>livello</a:t>
            </a:r>
            <a:r>
              <a:rPr lang="en-GB" dirty="0"/>
              <a:t>, </a:t>
            </a:r>
            <a:r>
              <a:rPr lang="en-GB" dirty="0" err="1"/>
              <a:t>cintura</a:t>
            </a:r>
            <a:r>
              <a:rPr lang="en-GB" dirty="0"/>
              <a:t> </a:t>
            </a:r>
            <a:r>
              <a:rPr lang="en-GB" dirty="0" err="1"/>
              <a:t>bianca</a:t>
            </a:r>
            <a:r>
              <a:rPr lang="en-GB" dirty="0"/>
              <a:t>, </a:t>
            </a:r>
            <a:r>
              <a:rPr lang="en-GB" dirty="0" err="1"/>
              <a:t>facciamo</a:t>
            </a:r>
            <a:r>
              <a:rPr lang="en-GB" dirty="0"/>
              <a:t> </a:t>
            </a:r>
            <a:r>
              <a:rPr lang="en-GB" dirty="0" err="1"/>
              <a:t>qualcosa</a:t>
            </a:r>
            <a:r>
              <a:rPr lang="en-GB" dirty="0"/>
              <a:t> di semplice, quasi </a:t>
            </a:r>
            <a:r>
              <a:rPr lang="en-GB" dirty="0" err="1"/>
              <a:t>banale</a:t>
            </a:r>
            <a:r>
              <a:rPr lang="en-GB" dirty="0"/>
              <a:t>. </a:t>
            </a:r>
          </a:p>
          <a:p>
            <a:r>
              <a:rPr lang="en-GB" dirty="0" err="1"/>
              <a:t>Agli</a:t>
            </a:r>
            <a:r>
              <a:rPr lang="en-GB" dirty="0"/>
              <a:t> </a:t>
            </a:r>
            <a:r>
              <a:rPr lang="en-GB" dirty="0" err="1"/>
              <a:t>utenti</a:t>
            </a:r>
            <a:r>
              <a:rPr lang="en-GB" dirty="0"/>
              <a:t> </a:t>
            </a:r>
            <a:r>
              <a:rPr lang="en-GB" dirty="0" err="1"/>
              <a:t>chiediamo</a:t>
            </a:r>
            <a:r>
              <a:rPr lang="en-GB" dirty="0"/>
              <a:t> le </a:t>
            </a:r>
            <a:r>
              <a:rPr lang="en-GB" dirty="0" err="1"/>
              <a:t>credenziali</a:t>
            </a:r>
            <a:r>
              <a:rPr lang="en-GB" dirty="0"/>
              <a:t> e le </a:t>
            </a:r>
            <a:r>
              <a:rPr lang="en-GB" dirty="0" err="1"/>
              <a:t>utilizziamo</a:t>
            </a:r>
            <a:r>
              <a:rPr lang="en-GB" dirty="0"/>
              <a:t> per </a:t>
            </a:r>
            <a:r>
              <a:rPr lang="en-GB" dirty="0" err="1"/>
              <a:t>autenticare</a:t>
            </a:r>
            <a:r>
              <a:rPr lang="en-GB" dirty="0"/>
              <a:t> la </a:t>
            </a:r>
            <a:r>
              <a:rPr lang="en-GB" dirty="0" err="1"/>
              <a:t>sessione</a:t>
            </a:r>
            <a:r>
              <a:rPr lang="en-GB" dirty="0"/>
              <a:t> verso il nostro identity provider </a:t>
            </a:r>
            <a:r>
              <a:rPr lang="en-GB" dirty="0" err="1"/>
              <a:t>interno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38BFE-2C4D-4A0A-B83C-845B52D4E0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396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Salendo</a:t>
            </a:r>
            <a:r>
              <a:rPr lang="en-GB" dirty="0"/>
              <a:t> di </a:t>
            </a:r>
            <a:r>
              <a:rPr lang="en-GB" dirty="0" err="1"/>
              <a:t>livello</a:t>
            </a:r>
            <a:r>
              <a:rPr lang="en-GB" dirty="0"/>
              <a:t> Andiamo a </a:t>
            </a:r>
            <a:r>
              <a:rPr lang="en-GB" dirty="0" err="1"/>
              <a:t>mescolare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</a:t>
            </a:r>
            <a:r>
              <a:rPr lang="en-GB" dirty="0" err="1"/>
              <a:t>distinte</a:t>
            </a:r>
            <a:r>
              <a:rPr lang="en-GB" dirty="0"/>
              <a:t>, </a:t>
            </a:r>
            <a:r>
              <a:rPr lang="en-GB" dirty="0" err="1"/>
              <a:t>magari</a:t>
            </a:r>
            <a:r>
              <a:rPr lang="en-GB" dirty="0"/>
              <a:t> </a:t>
            </a:r>
            <a:r>
              <a:rPr lang="en-GB" dirty="0" err="1"/>
              <a:t>autenticazione</a:t>
            </a:r>
            <a:r>
              <a:rPr lang="en-GB" dirty="0"/>
              <a:t> e </a:t>
            </a:r>
            <a:r>
              <a:rPr lang="en-GB" dirty="0" err="1"/>
              <a:t>verifica</a:t>
            </a:r>
            <a:r>
              <a:rPr lang="en-GB" dirty="0"/>
              <a:t> </a:t>
            </a:r>
            <a:r>
              <a:rPr lang="en-GB" dirty="0" err="1"/>
              <a:t>multifattore</a:t>
            </a:r>
            <a:r>
              <a:rPr lang="en-GB" dirty="0"/>
              <a:t> o KYC.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38BFE-2C4D-4A0A-B83C-845B52D4E0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3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 </a:t>
            </a:r>
            <a:r>
              <a:rPr lang="en-GB" dirty="0" err="1"/>
              <a:t>terzo</a:t>
            </a:r>
            <a:r>
              <a:rPr lang="en-GB" dirty="0"/>
              <a:t> </a:t>
            </a:r>
            <a:r>
              <a:rPr lang="en-GB" dirty="0" err="1"/>
              <a:t>livello</a:t>
            </a:r>
            <a:r>
              <a:rPr lang="en-GB" dirty="0"/>
              <a:t> Andiamo </a:t>
            </a:r>
            <a:r>
              <a:rPr lang="en-GB" dirty="0" err="1"/>
              <a:t>decisamente</a:t>
            </a:r>
            <a:r>
              <a:rPr lang="en-GB" dirty="0"/>
              <a:t> </a:t>
            </a:r>
            <a:r>
              <a:rPr lang="en-GB" dirty="0" err="1"/>
              <a:t>più</a:t>
            </a:r>
            <a:r>
              <a:rPr lang="en-GB" dirty="0"/>
              <a:t> in </a:t>
            </a:r>
            <a:r>
              <a:rPr lang="en-GB" dirty="0" err="1"/>
              <a:t>profondità</a:t>
            </a:r>
            <a:r>
              <a:rPr lang="en-GB" dirty="0"/>
              <a:t> </a:t>
            </a:r>
            <a:r>
              <a:rPr lang="en-GB" dirty="0" err="1"/>
              <a:t>introducendo</a:t>
            </a:r>
            <a:r>
              <a:rPr lang="en-GB" dirty="0"/>
              <a:t> </a:t>
            </a:r>
            <a:r>
              <a:rPr lang="en-GB" dirty="0" err="1"/>
              <a:t>elementi</a:t>
            </a:r>
            <a:r>
              <a:rPr lang="en-GB" dirty="0"/>
              <a:t> di identity management come il provisioning JIT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utenze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Ma non </a:t>
            </a:r>
            <a:r>
              <a:rPr lang="en-GB" dirty="0" err="1"/>
              <a:t>voglio</a:t>
            </a:r>
            <a:r>
              <a:rPr lang="en-GB" dirty="0"/>
              <a:t> </a:t>
            </a:r>
            <a:r>
              <a:rPr lang="en-GB" dirty="0" err="1"/>
              <a:t>entrare</a:t>
            </a:r>
            <a:r>
              <a:rPr lang="en-GB" dirty="0"/>
              <a:t> </a:t>
            </a:r>
            <a:r>
              <a:rPr lang="en-GB" dirty="0" err="1"/>
              <a:t>troppo</a:t>
            </a:r>
            <a:r>
              <a:rPr lang="en-GB" dirty="0"/>
              <a:t> </a:t>
            </a:r>
            <a:r>
              <a:rPr lang="en-GB" dirty="0" err="1"/>
              <a:t>nei</a:t>
            </a:r>
            <a:r>
              <a:rPr lang="en-GB" dirty="0"/>
              <a:t> </a:t>
            </a:r>
            <a:r>
              <a:rPr lang="en-GB" dirty="0" err="1"/>
              <a:t>dettagli</a:t>
            </a:r>
            <a:r>
              <a:rPr lang="en-GB" dirty="0"/>
              <a:t> </a:t>
            </a:r>
            <a:r>
              <a:rPr lang="en-GB" dirty="0" err="1"/>
              <a:t>tecnici</a:t>
            </a:r>
            <a:r>
              <a:rPr lang="en-GB" dirty="0"/>
              <a:t>, </a:t>
            </a:r>
            <a:r>
              <a:rPr lang="en-GB" dirty="0" err="1"/>
              <a:t>quindi</a:t>
            </a:r>
            <a:r>
              <a:rPr lang="en-GB" dirty="0"/>
              <a:t> </a:t>
            </a:r>
            <a:r>
              <a:rPr lang="en-GB" dirty="0" err="1"/>
              <a:t>torniamo</a:t>
            </a:r>
            <a:r>
              <a:rPr lang="en-GB" dirty="0"/>
              <a:t> </a:t>
            </a:r>
            <a:r>
              <a:rPr lang="en-GB" dirty="0" err="1"/>
              <a:t>indietro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38BFE-2C4D-4A0A-B83C-845B52D4E0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06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Questo è il risultato.</a:t>
            </a:r>
          </a:p>
          <a:p>
            <a:endParaRPr lang="it-IT" dirty="0"/>
          </a:p>
          <a:p>
            <a:r>
              <a:rPr lang="it-IT" dirty="0"/>
              <a:t>Questa slide, complessa e piena zeppa di elementi è la rappresentazione sintetica (che ci crediate o meno) di un ecosistema IAM. </a:t>
            </a:r>
          </a:p>
          <a:p>
            <a:endParaRPr lang="it-IT" dirty="0"/>
          </a:p>
          <a:p>
            <a:r>
              <a:rPr lang="it-IT" dirty="0"/>
              <a:t>Poi mi sono però confrontato con il buon collega Simone qui e ci siamo detti che parlare di Identity </a:t>
            </a:r>
            <a:r>
              <a:rPr lang="it-IT" dirty="0" err="1"/>
              <a:t>Fabric</a:t>
            </a:r>
            <a:r>
              <a:rPr lang="it-IT" dirty="0"/>
              <a:t>, come la definisce Gartner, sia in realtà troppo complesso per 10 minuti di presentazione.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38BFE-2C4D-4A0A-B83C-845B52D4E0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951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 </a:t>
            </a:r>
            <a:r>
              <a:rPr lang="en-GB" dirty="0" err="1"/>
              <a:t>chiediamoci</a:t>
            </a:r>
            <a:r>
              <a:rPr lang="en-GB" dirty="0"/>
              <a:t>, </a:t>
            </a:r>
            <a:r>
              <a:rPr lang="en-GB" dirty="0" err="1"/>
              <a:t>quali</a:t>
            </a:r>
            <a:r>
              <a:rPr lang="en-GB" dirty="0"/>
              <a:t> </a:t>
            </a:r>
            <a:r>
              <a:rPr lang="en-GB" dirty="0" err="1"/>
              <a:t>sistemi</a:t>
            </a:r>
            <a:r>
              <a:rPr lang="en-GB" dirty="0"/>
              <a:t> di </a:t>
            </a:r>
            <a:r>
              <a:rPr lang="en-GB" dirty="0" err="1"/>
              <a:t>autenticazione</a:t>
            </a:r>
            <a:r>
              <a:rPr lang="en-GB" dirty="0"/>
              <a:t> </a:t>
            </a:r>
            <a:r>
              <a:rPr lang="en-GB" dirty="0" err="1"/>
              <a:t>vogliamo</a:t>
            </a:r>
            <a:r>
              <a:rPr lang="en-GB" dirty="0"/>
              <a:t> </a:t>
            </a:r>
            <a:r>
              <a:rPr lang="en-GB" dirty="0" err="1"/>
              <a:t>supportare</a:t>
            </a:r>
            <a:r>
              <a:rPr lang="en-GB" dirty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38BFE-2C4D-4A0A-B83C-845B52D4E0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52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Monokee </a:t>
            </a:r>
            <a:r>
              <a:rPr lang="en-GB" dirty="0" err="1"/>
              <a:t>offre</a:t>
            </a:r>
            <a:r>
              <a:rPr lang="en-GB" dirty="0"/>
              <a:t> </a:t>
            </a:r>
            <a:r>
              <a:rPr lang="en-GB" dirty="0" err="1"/>
              <a:t>diversi</a:t>
            </a:r>
            <a:r>
              <a:rPr lang="en-GB" dirty="0"/>
              <a:t> </a:t>
            </a:r>
            <a:r>
              <a:rPr lang="en-GB" dirty="0" err="1"/>
              <a:t>sistemi</a:t>
            </a:r>
            <a:r>
              <a:rPr lang="en-GB" dirty="0"/>
              <a:t> </a:t>
            </a:r>
            <a:r>
              <a:rPr lang="en-GB" dirty="0" err="1"/>
              <a:t>nativamente</a:t>
            </a:r>
            <a:r>
              <a:rPr lang="en-GB" dirty="0"/>
              <a:t>, </a:t>
            </a:r>
            <a:r>
              <a:rPr lang="en-GB" dirty="0" err="1"/>
              <a:t>prendiamone</a:t>
            </a:r>
            <a:r>
              <a:rPr lang="en-GB" dirty="0"/>
              <a:t> due </a:t>
            </a:r>
            <a:r>
              <a:rPr lang="en-GB" dirty="0" err="1"/>
              <a:t>qualsiasi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38BFE-2C4D-4A0A-B83C-845B52D4E0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29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 Andiamo a </a:t>
            </a:r>
            <a:r>
              <a:rPr lang="en-GB" dirty="0" err="1"/>
              <a:t>riconfigurare</a:t>
            </a:r>
            <a:r>
              <a:rPr lang="en-GB" dirty="0"/>
              <a:t> il </a:t>
            </a:r>
            <a:r>
              <a:rPr lang="en-GB" dirty="0" err="1"/>
              <a:t>flusso</a:t>
            </a:r>
            <a:r>
              <a:rPr lang="en-GB" dirty="0"/>
              <a:t> per </a:t>
            </a:r>
            <a:r>
              <a:rPr lang="en-GB" dirty="0" err="1"/>
              <a:t>utilizzarli</a:t>
            </a:r>
            <a:r>
              <a:rPr lang="en-GB" dirty="0"/>
              <a:t> </a:t>
            </a:r>
            <a:r>
              <a:rPr lang="en-GB" dirty="0" err="1"/>
              <a:t>entrambi</a:t>
            </a:r>
            <a:r>
              <a:rPr lang="en-GB" dirty="0"/>
              <a:t>, </a:t>
            </a:r>
            <a:r>
              <a:rPr lang="en-GB" dirty="0" err="1"/>
              <a:t>lasciando</a:t>
            </a:r>
            <a:r>
              <a:rPr lang="en-GB" dirty="0"/>
              <a:t> decider </a:t>
            </a:r>
            <a:r>
              <a:rPr lang="en-GB" dirty="0" err="1"/>
              <a:t>all’utente</a:t>
            </a:r>
            <a:r>
              <a:rPr lang="en-GB" dirty="0"/>
              <a:t> quale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38BFE-2C4D-4A0A-B83C-845B52D4E0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55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 poi </a:t>
            </a:r>
            <a:r>
              <a:rPr lang="en-GB" dirty="0" err="1"/>
              <a:t>volessimo</a:t>
            </a:r>
            <a:r>
              <a:rPr lang="en-GB" dirty="0"/>
              <a:t> </a:t>
            </a:r>
            <a:r>
              <a:rPr lang="en-GB" dirty="0" err="1"/>
              <a:t>introdurre</a:t>
            </a:r>
            <a:r>
              <a:rPr lang="en-GB" dirty="0"/>
              <a:t> </a:t>
            </a:r>
            <a:r>
              <a:rPr lang="en-GB" dirty="0" err="1"/>
              <a:t>qualcosa</a:t>
            </a:r>
            <a:r>
              <a:rPr lang="en-GB" dirty="0"/>
              <a:t> di </a:t>
            </a:r>
            <a:r>
              <a:rPr lang="en-GB" dirty="0" err="1"/>
              <a:t>aggiuntivo</a:t>
            </a:r>
            <a:r>
              <a:rPr lang="en-GB" dirty="0"/>
              <a:t>, le </a:t>
            </a:r>
            <a:r>
              <a:rPr lang="en-GB" dirty="0" err="1"/>
              <a:t>possibilità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tante…. Ma mi </a:t>
            </a:r>
            <a:r>
              <a:rPr lang="en-GB" dirty="0" err="1"/>
              <a:t>sto</a:t>
            </a:r>
            <a:r>
              <a:rPr lang="en-GB" dirty="0"/>
              <a:t> </a:t>
            </a:r>
            <a:r>
              <a:rPr lang="en-GB" dirty="0" err="1"/>
              <a:t>lasciando</a:t>
            </a:r>
            <a:r>
              <a:rPr lang="en-GB" dirty="0"/>
              <a:t> </a:t>
            </a:r>
            <a:r>
              <a:rPr lang="en-GB" dirty="0" err="1"/>
              <a:t>trasportare</a:t>
            </a:r>
            <a:r>
              <a:rPr lang="en-GB" dirty="0"/>
              <a:t> </a:t>
            </a:r>
            <a:r>
              <a:rPr lang="en-GB" dirty="0" err="1"/>
              <a:t>dalla</a:t>
            </a:r>
            <a:r>
              <a:rPr lang="en-GB" dirty="0"/>
              <a:t> </a:t>
            </a:r>
            <a:r>
              <a:rPr lang="en-GB" dirty="0" err="1"/>
              <a:t>mia</a:t>
            </a:r>
            <a:r>
              <a:rPr lang="en-GB" dirty="0"/>
              <a:t> anima </a:t>
            </a:r>
            <a:r>
              <a:rPr lang="en-GB" dirty="0" err="1"/>
              <a:t>tecnica</a:t>
            </a:r>
            <a:r>
              <a:rPr lang="en-GB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38BFE-2C4D-4A0A-B83C-845B52D4E0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681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Venite a </a:t>
            </a:r>
            <a:r>
              <a:rPr lang="en-GB" dirty="0" err="1"/>
              <a:t>parlare</a:t>
            </a:r>
            <a:r>
              <a:rPr lang="en-GB" dirty="0"/>
              <a:t> con il nostro team di </a:t>
            </a:r>
            <a:r>
              <a:rPr lang="en-GB" dirty="0" err="1"/>
              <a:t>esperti</a:t>
            </a:r>
            <a:r>
              <a:rPr lang="en-GB" dirty="0"/>
              <a:t> se </a:t>
            </a:r>
            <a:r>
              <a:rPr lang="en-GB" dirty="0" err="1"/>
              <a:t>volete</a:t>
            </a:r>
            <a:r>
              <a:rPr lang="en-GB" dirty="0"/>
              <a:t> Vedere un </a:t>
            </a:r>
            <a:r>
              <a:rPr lang="en-GB" dirty="0" err="1"/>
              <a:t>flusso</a:t>
            </a:r>
            <a:r>
              <a:rPr lang="en-GB" dirty="0"/>
              <a:t> </a:t>
            </a:r>
            <a:r>
              <a:rPr lang="en-GB" dirty="0" err="1"/>
              <a:t>complesso</a:t>
            </a:r>
            <a:r>
              <a:rPr lang="en-GB" dirty="0"/>
              <a:t>.</a:t>
            </a:r>
          </a:p>
          <a:p>
            <a:r>
              <a:rPr lang="en-GB" dirty="0" err="1"/>
              <a:t>Anzi</a:t>
            </a:r>
            <a:r>
              <a:rPr lang="en-GB" dirty="0"/>
              <a:t> vi </a:t>
            </a:r>
            <a:r>
              <a:rPr lang="en-GB" dirty="0" err="1"/>
              <a:t>dirò</a:t>
            </a:r>
            <a:r>
              <a:rPr lang="en-GB" dirty="0"/>
              <a:t> di </a:t>
            </a:r>
            <a:r>
              <a:rPr lang="en-GB" dirty="0" err="1"/>
              <a:t>più</a:t>
            </a:r>
            <a:r>
              <a:rPr lang="en-GB" dirty="0"/>
              <a:t>, </a:t>
            </a:r>
            <a:r>
              <a:rPr lang="en-GB" dirty="0" err="1"/>
              <a:t>venite</a:t>
            </a:r>
            <a:r>
              <a:rPr lang="en-GB" dirty="0"/>
              <a:t> a </a:t>
            </a:r>
            <a:r>
              <a:rPr lang="en-GB" dirty="0" err="1"/>
              <a:t>sfidare</a:t>
            </a:r>
            <a:r>
              <a:rPr lang="en-GB" dirty="0"/>
              <a:t> il nostro team con un </a:t>
            </a:r>
            <a:r>
              <a:rPr lang="en-GB" dirty="0" err="1"/>
              <a:t>caso</a:t>
            </a:r>
            <a:r>
              <a:rPr lang="en-GB" dirty="0"/>
              <a:t> </a:t>
            </a:r>
            <a:r>
              <a:rPr lang="en-GB" dirty="0" err="1"/>
              <a:t>d’uso</a:t>
            </a:r>
            <a:r>
              <a:rPr lang="en-GB" dirty="0"/>
              <a:t> e </a:t>
            </a:r>
            <a:r>
              <a:rPr lang="en-GB" dirty="0" err="1"/>
              <a:t>noi</a:t>
            </a:r>
            <a:r>
              <a:rPr lang="en-GB" dirty="0"/>
              <a:t> </a:t>
            </a:r>
            <a:r>
              <a:rPr lang="en-GB" dirty="0" err="1"/>
              <a:t>orchestremo</a:t>
            </a:r>
            <a:r>
              <a:rPr lang="en-GB" dirty="0"/>
              <a:t> la </a:t>
            </a:r>
            <a:r>
              <a:rPr lang="en-GB" dirty="0" err="1"/>
              <a:t>soluzione</a:t>
            </a:r>
            <a:r>
              <a:rPr lang="en-GB" dirty="0"/>
              <a:t> </a:t>
            </a:r>
            <a:r>
              <a:rPr lang="en-GB" dirty="0" err="1"/>
              <a:t>insieme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38BFE-2C4D-4A0A-B83C-845B52D4E0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0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Tornando</a:t>
            </a:r>
            <a:r>
              <a:rPr lang="en-GB" dirty="0"/>
              <a:t> a </a:t>
            </a:r>
            <a:r>
              <a:rPr lang="en-GB" dirty="0" err="1"/>
              <a:t>noi</a:t>
            </a:r>
            <a:r>
              <a:rPr lang="en-GB" dirty="0"/>
              <a:t>, il bello di un Sistema di </a:t>
            </a:r>
            <a:r>
              <a:rPr lang="en-GB" dirty="0" err="1"/>
              <a:t>orchestrazione</a:t>
            </a:r>
            <a:r>
              <a:rPr lang="en-GB" dirty="0"/>
              <a:t> è la </a:t>
            </a:r>
            <a:r>
              <a:rPr lang="en-GB" dirty="0" err="1"/>
              <a:t>possibilità</a:t>
            </a:r>
            <a:r>
              <a:rPr lang="en-GB" dirty="0"/>
              <a:t> di </a:t>
            </a:r>
            <a:r>
              <a:rPr lang="en-GB" dirty="0" err="1"/>
              <a:t>introdurre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qualsiasi</a:t>
            </a:r>
            <a:r>
              <a:rPr lang="en-GB" dirty="0"/>
              <a:t>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funzionalità</a:t>
            </a:r>
            <a:r>
              <a:rPr lang="en-GB" dirty="0"/>
              <a:t> native in </a:t>
            </a:r>
            <a:r>
              <a:rPr lang="en-GB" dirty="0" err="1"/>
              <a:t>ogni</a:t>
            </a:r>
            <a:r>
              <a:rPr lang="en-GB" dirty="0"/>
              <a:t> punto del Sistema. Ad </a:t>
            </a:r>
            <a:r>
              <a:rPr lang="en-GB" dirty="0" err="1"/>
              <a:t>esempio</a:t>
            </a:r>
            <a:r>
              <a:rPr lang="en-GB" dirty="0"/>
              <a:t> </a:t>
            </a:r>
            <a:r>
              <a:rPr lang="en-GB" dirty="0" err="1"/>
              <a:t>possiamo</a:t>
            </a:r>
            <a:r>
              <a:rPr lang="en-GB" dirty="0"/>
              <a:t> </a:t>
            </a:r>
            <a:r>
              <a:rPr lang="en-GB" dirty="0" err="1"/>
              <a:t>introdurre</a:t>
            </a:r>
            <a:r>
              <a:rPr lang="en-GB" dirty="0"/>
              <a:t> </a:t>
            </a:r>
            <a:r>
              <a:rPr lang="en-GB" dirty="0" err="1"/>
              <a:t>l’MFA</a:t>
            </a:r>
            <a:r>
              <a:rPr lang="en-GB" dirty="0"/>
              <a:t> post </a:t>
            </a:r>
            <a:r>
              <a:rPr lang="en-GB" dirty="0" err="1"/>
              <a:t>autenticazione</a:t>
            </a:r>
            <a:r>
              <a:rPr lang="en-GB" dirty="0"/>
              <a:t>, o </a:t>
            </a:r>
            <a:r>
              <a:rPr lang="en-GB" dirty="0" err="1"/>
              <a:t>magari</a:t>
            </a:r>
            <a:r>
              <a:rPr lang="en-GB" dirty="0"/>
              <a:t> per </a:t>
            </a:r>
            <a:r>
              <a:rPr lang="en-GB" dirty="0" err="1"/>
              <a:t>gli</a:t>
            </a:r>
            <a:r>
              <a:rPr lang="en-GB" dirty="0"/>
              <a:t> </a:t>
            </a:r>
            <a:r>
              <a:rPr lang="en-GB" dirty="0" err="1"/>
              <a:t>utenti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riaprono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sessione</a:t>
            </a:r>
            <a:r>
              <a:rPr lang="en-GB" dirty="0"/>
              <a:t> non </a:t>
            </a:r>
            <a:r>
              <a:rPr lang="en-GB" dirty="0" err="1"/>
              <a:t>scaduta</a:t>
            </a:r>
            <a:r>
              <a:rPr lang="en-GB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38BFE-2C4D-4A0A-B83C-845B52D4E0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04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38BFE-2C4D-4A0A-B83C-845B52D4E0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40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 conti fatti, noi vogliamo semplicemente garantire la sicurezza dell’infrastruttura.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38BFE-2C4D-4A0A-B83C-845B52D4E0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72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Cerchiamo quindi di astrarre da questa slide di analisti.</a:t>
            </a:r>
          </a:p>
          <a:p>
            <a:endParaRPr lang="it-IT" dirty="0"/>
          </a:p>
          <a:p>
            <a:r>
              <a:rPr lang="it-IT" dirty="0"/>
              <a:t>Noi abbiamo degli utenti che devono accedere a delle applicazioni per ottenere dati ed informazioni. </a:t>
            </a:r>
          </a:p>
          <a:p>
            <a:r>
              <a:rPr lang="it-IT" dirty="0"/>
              <a:t>Il nostro lavoro come ingegneri IAM è quello di garantire la sicurezza di queste operazioni attraverso processi di autenticazione e autorizzazione.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38BFE-2C4D-4A0A-B83C-845B52D4E0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73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Parlando per l’appunto di processi di autenticazione ed autorizzazione ci si aspetta un sistema integrato come il Single </a:t>
            </a:r>
            <a:r>
              <a:rPr lang="it-IT" dirty="0" err="1"/>
              <a:t>SignOn</a:t>
            </a:r>
            <a:r>
              <a:rPr lang="it-IT" dirty="0"/>
              <a:t>, magari basato su due o tre componenti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offrano</a:t>
            </a:r>
            <a:r>
              <a:rPr lang="en-US" dirty="0"/>
              <a:t> le </a:t>
            </a:r>
            <a:r>
              <a:rPr lang="en-US" dirty="0" err="1"/>
              <a:t>funzionalità</a:t>
            </a:r>
            <a:r>
              <a:rPr lang="en-US" dirty="0"/>
              <a:t> di access management e di repository di </a:t>
            </a:r>
            <a:r>
              <a:rPr lang="en-US" dirty="0" err="1"/>
              <a:t>utenti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38BFE-2C4D-4A0A-B83C-845B52D4E0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61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Poi mano a mano che la nostra organizzazione ed il nostro progetto crescono, viene naturale introdurre elementi di governance e di gestione delle identità. </a:t>
            </a:r>
          </a:p>
          <a:p>
            <a:r>
              <a:rPr lang="it-IT" dirty="0"/>
              <a:t>Ecco quindi che il software che avevamo configurato prima magari non è più sufficiente e dobbiamo andare ad introdurre nuovi elementi come ad esempio una VPN </a:t>
            </a:r>
            <a:r>
              <a:rPr lang="it-IT" dirty="0" err="1"/>
              <a:t>multifattore</a:t>
            </a:r>
            <a:r>
              <a:rPr lang="it-IT" dirty="0"/>
              <a:t> basata su certificato </a:t>
            </a:r>
            <a:r>
              <a:rPr lang="it-IT" dirty="0" err="1"/>
              <a:t>x509</a:t>
            </a:r>
            <a:r>
              <a:rPr lang="it-IT" dirty="0"/>
              <a:t>.</a:t>
            </a:r>
          </a:p>
          <a:p>
            <a:r>
              <a:rPr lang="it-IT" dirty="0"/>
              <a:t> </a:t>
            </a:r>
          </a:p>
          <a:p>
            <a:r>
              <a:rPr lang="it-IT" dirty="0"/>
              <a:t>Fin qui comunque, nessun problema. Pochi elementi tra di loro, magari qualche magagna qui e li per la configurazione iniziale ma poi fila tutto liscio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38BFE-2C4D-4A0A-B83C-845B52D4E0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2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 non fosse che poi abbiamo deciso di andare in cloud con alcuni applicativi e con alcune risorse. </a:t>
            </a:r>
          </a:p>
          <a:p>
            <a:r>
              <a:rPr lang="it-IT" dirty="0"/>
              <a:t>Al tempo stesso, l’azienda è cresciuta ancora, ora abbiamo dei partner che vogliono accesso ai nostri applicativi ed ai nostri dati utilizzando le loro credenziali. </a:t>
            </a:r>
          </a:p>
          <a:p>
            <a:r>
              <a:rPr lang="it-IT" dirty="0"/>
              <a:t>Ma anche noi oramai siamo diventati esperti, possiamo destreggiarci tranquillamente tra identità interne e B2B, perfino gestire agevolmente gli </a:t>
            </a:r>
            <a:r>
              <a:rPr lang="it-IT" dirty="0" err="1"/>
              <a:t>entitlement</a:t>
            </a:r>
            <a:r>
              <a:rPr lang="it-IT" dirty="0"/>
              <a:t> in cloud.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38BFE-2C4D-4A0A-B83C-845B52D4E0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39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 non fosse che per una commessa importante siamo entrati anche noi nel perimetro nazionale cibernetico. </a:t>
            </a:r>
          </a:p>
          <a:p>
            <a:r>
              <a:rPr lang="it-IT" dirty="0"/>
              <a:t>Ci viene richiesto di integrare una soluzione per gli accessi privilegiati in aggiunta al nostro sistema IAM che finora ha funzionato bene senza troppi grattacapi. </a:t>
            </a:r>
          </a:p>
          <a:p>
            <a:endParaRPr lang="it-IT" dirty="0"/>
          </a:p>
          <a:p>
            <a:r>
              <a:rPr lang="it-IT" dirty="0"/>
              <a:t>E con il PAM, ci portiamo in casa una gestione diretta dei secrets, probabilmente anche una gestione degli elementi crittografici con hardware dedicato.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38BFE-2C4D-4A0A-B83C-845B52D4E0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64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 poi andiamo a considerare che mentre noi guardavamo ai dettagli di configurazione di queste tecnologie la nostra organizzazione ha migrato buona parte dei servizi al cloud</a:t>
            </a:r>
          </a:p>
          <a:p>
            <a:r>
              <a:rPr lang="it-IT" dirty="0"/>
              <a:t>E ora ci troviamo tra le mani un </a:t>
            </a:r>
            <a:r>
              <a:rPr lang="it-IT" dirty="0" err="1"/>
              <a:t>accrocchio</a:t>
            </a:r>
            <a:r>
              <a:rPr lang="it-IT" dirty="0"/>
              <a:t> di sistemi distribuiti che devono comunque parlare tra di loro.</a:t>
            </a:r>
          </a:p>
          <a:p>
            <a:r>
              <a:rPr lang="it-IT" dirty="0"/>
              <a:t>E più sistemi ci sono, più identità dobbiamo coordinare, più attributi dobbiamo gestire, più policy dobbiamo integrare.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538BFE-2C4D-4A0A-B83C-845B52D4E0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96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Layouts/_rels/slideLayout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910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10.png"/><Relationship Id="rId4" Type="http://schemas.openxmlformats.org/officeDocument/2006/relationships/image" Target="../media/image760.png"/><Relationship Id="rId9" Type="http://schemas.openxmlformats.org/officeDocument/2006/relationships/image" Target="../media/image12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Relationship Id="rId5" Type="http://schemas.microsoft.com/office/2007/relationships/hdphoto" Target="../media/hdphoto10.wdp"/><Relationship Id="rId4" Type="http://schemas.openxmlformats.org/officeDocument/2006/relationships/image" Target="../media/image6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A82F51B9-C7D1-4644-9CAA-5D4D28847832}"/>
              </a:ext>
            </a:extLst>
          </p:cNvPr>
          <p:cNvCxnSpPr>
            <a:cxnSpLocks/>
          </p:cNvCxnSpPr>
          <p:nvPr userDrawn="1"/>
        </p:nvCxnSpPr>
        <p:spPr>
          <a:xfrm>
            <a:off x="950975" y="2182234"/>
            <a:ext cx="7748784" cy="0"/>
          </a:xfrm>
          <a:prstGeom prst="line">
            <a:avLst/>
          </a:prstGeom>
          <a:ln>
            <a:solidFill>
              <a:srgbClr val="53B26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CBA329E-48C2-443C-880E-21F30BAE0ED2}"/>
              </a:ext>
            </a:extLst>
          </p:cNvPr>
          <p:cNvCxnSpPr>
            <a:cxnSpLocks/>
          </p:cNvCxnSpPr>
          <p:nvPr userDrawn="1"/>
        </p:nvCxnSpPr>
        <p:spPr>
          <a:xfrm>
            <a:off x="950976" y="4120240"/>
            <a:ext cx="7748784" cy="0"/>
          </a:xfrm>
          <a:prstGeom prst="line">
            <a:avLst/>
          </a:prstGeom>
          <a:ln>
            <a:solidFill>
              <a:srgbClr val="53B26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9565" y="4897010"/>
            <a:ext cx="4577756" cy="468154"/>
          </a:xfrm>
        </p:spPr>
        <p:txBody>
          <a:bodyPr anchor="b"/>
          <a:lstStyle>
            <a:lvl1pPr marL="0" indent="0">
              <a:buNone/>
              <a:defRPr sz="1800" b="1" baseline="0">
                <a:solidFill>
                  <a:srgbClr val="00562E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Speaker Name</a:t>
            </a:r>
          </a:p>
        </p:txBody>
      </p:sp>
      <p:sp>
        <p:nvSpPr>
          <p:cNvPr id="13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9565" y="5387081"/>
            <a:ext cx="4577756" cy="468154"/>
          </a:xfrm>
        </p:spPr>
        <p:txBody>
          <a:bodyPr>
            <a:normAutofit/>
          </a:bodyPr>
          <a:lstStyle>
            <a:lvl1pPr marL="0" indent="0">
              <a:buNone/>
              <a:defRPr sz="1600" b="0" baseline="0">
                <a:solidFill>
                  <a:srgbClr val="152016"/>
                </a:solidFill>
                <a:latin typeface="+mn-lt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15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9565" y="5877150"/>
            <a:ext cx="4577756" cy="468154"/>
          </a:xfrm>
        </p:spPr>
        <p:txBody>
          <a:bodyPr/>
          <a:lstStyle>
            <a:lvl1pPr marL="0" indent="0">
              <a:buNone/>
              <a:defRPr sz="1400" b="0" baseline="0">
                <a:solidFill>
                  <a:srgbClr val="152016"/>
                </a:solidFill>
                <a:latin typeface="+mn-lt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Date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B3C2704-27D7-4562-9CC0-531B6DCC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2296223"/>
            <a:ext cx="7748784" cy="1711002"/>
          </a:xfr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F2A212E-BAED-5711-6712-EB60313E25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170" y="884025"/>
            <a:ext cx="4520452" cy="102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39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3">
            <a:extLst>
              <a:ext uri="{FF2B5EF4-FFF2-40B4-BE49-F238E27FC236}">
                <a16:creationId xmlns:a16="http://schemas.microsoft.com/office/drawing/2014/main" id="{4771A1DB-ABBE-4C8E-8EDA-6F997EB174D5}"/>
              </a:ext>
            </a:extLst>
          </p:cNvPr>
          <p:cNvSpPr/>
          <p:nvPr userDrawn="1"/>
        </p:nvSpPr>
        <p:spPr>
          <a:xfrm>
            <a:off x="814917" y="1268414"/>
            <a:ext cx="10081684" cy="4321174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+mn-lt"/>
            </a:endParaRPr>
          </a:p>
        </p:txBody>
      </p:sp>
      <p:sp>
        <p:nvSpPr>
          <p:cNvPr id="7" name="Rettangolo 54">
            <a:extLst>
              <a:ext uri="{FF2B5EF4-FFF2-40B4-BE49-F238E27FC236}">
                <a16:creationId xmlns:a16="http://schemas.microsoft.com/office/drawing/2014/main" id="{AA0761C2-F706-4969-90A9-E2720EADC31D}"/>
              </a:ext>
            </a:extLst>
          </p:cNvPr>
          <p:cNvSpPr>
            <a:spLocks/>
          </p:cNvSpPr>
          <p:nvPr userDrawn="1"/>
        </p:nvSpPr>
        <p:spPr>
          <a:xfrm>
            <a:off x="6095999" y="908050"/>
            <a:ext cx="5281084" cy="50419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+mn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345D2F-FEB7-459F-BD5C-012DA172BEEA}"/>
              </a:ext>
            </a:extLst>
          </p:cNvPr>
          <p:cNvCxnSpPr/>
          <p:nvPr userDrawn="1"/>
        </p:nvCxnSpPr>
        <p:spPr>
          <a:xfrm>
            <a:off x="6096000" y="1268414"/>
            <a:ext cx="48006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8DE417-9093-4107-8502-C4CD7B34C8E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589588"/>
            <a:ext cx="48006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95776-70EF-49F9-A160-61A2F528F4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0858504" y="1268414"/>
            <a:ext cx="0" cy="432117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3">
            <a:extLst>
              <a:ext uri="{FF2B5EF4-FFF2-40B4-BE49-F238E27FC236}">
                <a16:creationId xmlns:a16="http://schemas.microsoft.com/office/drawing/2014/main" id="{9A4D7881-6918-34BC-52C1-E1ACCE60D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98127" y="1573215"/>
            <a:ext cx="3240088" cy="731632"/>
          </a:xfrm>
          <a:prstGeom prst="rect">
            <a:avLst/>
          </a:prstGeom>
        </p:spPr>
      </p:pic>
      <p:grpSp>
        <p:nvGrpSpPr>
          <p:cNvPr id="3" name="Gruppo 69">
            <a:extLst>
              <a:ext uri="{FF2B5EF4-FFF2-40B4-BE49-F238E27FC236}">
                <a16:creationId xmlns:a16="http://schemas.microsoft.com/office/drawing/2014/main" id="{8833EBE2-06FB-4DFA-4A82-0D72918A1510}"/>
              </a:ext>
            </a:extLst>
          </p:cNvPr>
          <p:cNvGrpSpPr/>
          <p:nvPr userDrawn="1"/>
        </p:nvGrpSpPr>
        <p:grpSpPr>
          <a:xfrm>
            <a:off x="6447482" y="3699899"/>
            <a:ext cx="2589968" cy="457200"/>
            <a:chOff x="5255065" y="2851673"/>
            <a:chExt cx="2589968" cy="457200"/>
          </a:xfrm>
        </p:grpSpPr>
        <p:sp>
          <p:nvSpPr>
            <p:cNvPr id="4" name="Rettangolo 56">
              <a:extLst>
                <a:ext uri="{FF2B5EF4-FFF2-40B4-BE49-F238E27FC236}">
                  <a16:creationId xmlns:a16="http://schemas.microsoft.com/office/drawing/2014/main" id="{AE597B04-02B7-99AF-6E7E-42E0027DA74C}"/>
                </a:ext>
              </a:extLst>
            </p:cNvPr>
            <p:cNvSpPr/>
            <p:nvPr userDrawn="1"/>
          </p:nvSpPr>
          <p:spPr>
            <a:xfrm>
              <a:off x="6038128" y="2910996"/>
              <a:ext cx="18069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600">
                  <a:solidFill>
                    <a:schemeClr val="bg2"/>
                  </a:solidFill>
                  <a:latin typeface="+mn-lt"/>
                  <a:ea typeface="Roboto" panose="02000000000000000000" pitchFamily="2" charset="0"/>
                </a:rPr>
                <a:t>+39 049 2970297</a:t>
              </a:r>
            </a:p>
          </p:txBody>
        </p:sp>
        <p:pic>
          <p:nvPicPr>
            <p:cNvPr id="5" name="Elemento grafico 59" descr="Cornetta">
              <a:extLst>
                <a:ext uri="{FF2B5EF4-FFF2-40B4-BE49-F238E27FC236}">
                  <a16:creationId xmlns:a16="http://schemas.microsoft.com/office/drawing/2014/main" id="{FD191FF1-4A68-63E3-1285-32770C1AC4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55065" y="2851673"/>
              <a:ext cx="457200" cy="457200"/>
            </a:xfrm>
            <a:prstGeom prst="rect">
              <a:avLst/>
            </a:prstGeom>
          </p:spPr>
        </p:pic>
      </p:grpSp>
      <p:grpSp>
        <p:nvGrpSpPr>
          <p:cNvPr id="20" name="Gruppo 68">
            <a:extLst>
              <a:ext uri="{FF2B5EF4-FFF2-40B4-BE49-F238E27FC236}">
                <a16:creationId xmlns:a16="http://schemas.microsoft.com/office/drawing/2014/main" id="{2359CC64-3B88-3C6B-2952-AECB034032D8}"/>
              </a:ext>
            </a:extLst>
          </p:cNvPr>
          <p:cNvGrpSpPr/>
          <p:nvPr userDrawn="1"/>
        </p:nvGrpSpPr>
        <p:grpSpPr>
          <a:xfrm>
            <a:off x="6460082" y="4329947"/>
            <a:ext cx="3196640" cy="432000"/>
            <a:chOff x="5267665" y="3486792"/>
            <a:chExt cx="3196640" cy="432000"/>
          </a:xfrm>
        </p:grpSpPr>
        <p:sp>
          <p:nvSpPr>
            <p:cNvPr id="22" name="Rettangolo 58">
              <a:extLst>
                <a:ext uri="{FF2B5EF4-FFF2-40B4-BE49-F238E27FC236}">
                  <a16:creationId xmlns:a16="http://schemas.microsoft.com/office/drawing/2014/main" id="{5EF46800-BBEE-D69E-1838-7388A07010DB}"/>
                </a:ext>
              </a:extLst>
            </p:cNvPr>
            <p:cNvSpPr/>
            <p:nvPr userDrawn="1"/>
          </p:nvSpPr>
          <p:spPr>
            <a:xfrm>
              <a:off x="6038128" y="3533515"/>
              <a:ext cx="24261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600">
                  <a:solidFill>
                    <a:schemeClr val="bg2"/>
                  </a:solidFill>
                  <a:latin typeface="+mn-lt"/>
                  <a:ea typeface="Roboto" panose="02000000000000000000" pitchFamily="2" charset="0"/>
                </a:rPr>
                <a:t>monokee@monokee.com</a:t>
              </a:r>
            </a:p>
          </p:txBody>
        </p:sp>
        <p:pic>
          <p:nvPicPr>
            <p:cNvPr id="26" name="Elemento grafico 60" descr="Busta">
              <a:extLst>
                <a:ext uri="{FF2B5EF4-FFF2-40B4-BE49-F238E27FC236}">
                  <a16:creationId xmlns:a16="http://schemas.microsoft.com/office/drawing/2014/main" id="{34AC889B-4F02-A9AC-AF8F-5726E762B8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67665" y="3486792"/>
              <a:ext cx="432000" cy="432000"/>
            </a:xfrm>
            <a:prstGeom prst="rect">
              <a:avLst/>
            </a:prstGeom>
          </p:spPr>
        </p:pic>
      </p:grpSp>
      <p:grpSp>
        <p:nvGrpSpPr>
          <p:cNvPr id="27" name="Gruppo 67">
            <a:extLst>
              <a:ext uri="{FF2B5EF4-FFF2-40B4-BE49-F238E27FC236}">
                <a16:creationId xmlns:a16="http://schemas.microsoft.com/office/drawing/2014/main" id="{10042E63-AC4F-A4DE-E3C4-14302A0D92B8}"/>
              </a:ext>
            </a:extLst>
          </p:cNvPr>
          <p:cNvGrpSpPr/>
          <p:nvPr userDrawn="1"/>
        </p:nvGrpSpPr>
        <p:grpSpPr>
          <a:xfrm>
            <a:off x="6460082" y="4934794"/>
            <a:ext cx="2779346" cy="432000"/>
            <a:chOff x="5267665" y="4149241"/>
            <a:chExt cx="2779346" cy="432000"/>
          </a:xfrm>
        </p:grpSpPr>
        <p:sp>
          <p:nvSpPr>
            <p:cNvPr id="28" name="Rettangolo 57">
              <a:extLst>
                <a:ext uri="{FF2B5EF4-FFF2-40B4-BE49-F238E27FC236}">
                  <a16:creationId xmlns:a16="http://schemas.microsoft.com/office/drawing/2014/main" id="{64BF8010-B130-736F-A5F0-E796382F7928}"/>
                </a:ext>
              </a:extLst>
            </p:cNvPr>
            <p:cNvSpPr/>
            <p:nvPr userDrawn="1"/>
          </p:nvSpPr>
          <p:spPr>
            <a:xfrm>
              <a:off x="6038128" y="4195964"/>
              <a:ext cx="200888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600">
                  <a:solidFill>
                    <a:schemeClr val="bg2"/>
                  </a:solidFill>
                  <a:latin typeface="+mn-lt"/>
                  <a:ea typeface="Roboto" panose="02000000000000000000" pitchFamily="2" charset="0"/>
                </a:rPr>
                <a:t>www.monokee.com</a:t>
              </a:r>
            </a:p>
          </p:txBody>
        </p:sp>
        <p:pic>
          <p:nvPicPr>
            <p:cNvPr id="29" name="Elemento grafico 61" descr="Mondo">
              <a:extLst>
                <a:ext uri="{FF2B5EF4-FFF2-40B4-BE49-F238E27FC236}">
                  <a16:creationId xmlns:a16="http://schemas.microsoft.com/office/drawing/2014/main" id="{453051CC-0282-F497-8E1C-58C6B18D4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67665" y="4149241"/>
              <a:ext cx="432000" cy="432000"/>
            </a:xfrm>
            <a:prstGeom prst="rect">
              <a:avLst/>
            </a:prstGeom>
          </p:spPr>
        </p:pic>
      </p:grpSp>
      <p:grpSp>
        <p:nvGrpSpPr>
          <p:cNvPr id="30" name="Gruppo 70">
            <a:extLst>
              <a:ext uri="{FF2B5EF4-FFF2-40B4-BE49-F238E27FC236}">
                <a16:creationId xmlns:a16="http://schemas.microsoft.com/office/drawing/2014/main" id="{C4F6B2C0-49A2-2A29-994F-B43EA51456D9}"/>
              </a:ext>
            </a:extLst>
          </p:cNvPr>
          <p:cNvGrpSpPr/>
          <p:nvPr userDrawn="1"/>
        </p:nvGrpSpPr>
        <p:grpSpPr>
          <a:xfrm>
            <a:off x="6442082" y="2942276"/>
            <a:ext cx="2938539" cy="584775"/>
            <a:chOff x="5249665" y="1866441"/>
            <a:chExt cx="2938539" cy="584775"/>
          </a:xfrm>
        </p:grpSpPr>
        <p:sp>
          <p:nvSpPr>
            <p:cNvPr id="31" name="Rettangolo 55">
              <a:extLst>
                <a:ext uri="{FF2B5EF4-FFF2-40B4-BE49-F238E27FC236}">
                  <a16:creationId xmlns:a16="http://schemas.microsoft.com/office/drawing/2014/main" id="{BD743561-A83F-F50A-52FB-9FEB51E50C33}"/>
                </a:ext>
              </a:extLst>
            </p:cNvPr>
            <p:cNvSpPr/>
            <p:nvPr userDrawn="1"/>
          </p:nvSpPr>
          <p:spPr>
            <a:xfrm>
              <a:off x="6038128" y="1866441"/>
              <a:ext cx="215007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600">
                  <a:solidFill>
                    <a:schemeClr val="bg2"/>
                  </a:solidFill>
                  <a:latin typeface="+mn-lt"/>
                  <a:ea typeface="Roboto" panose="02000000000000000000" pitchFamily="2" charset="0"/>
                </a:rPr>
                <a:t>Via Zeni Fortunato, 8, </a:t>
              </a:r>
              <a:br>
                <a:rPr lang="it-IT" sz="1600">
                  <a:solidFill>
                    <a:schemeClr val="bg2"/>
                  </a:solidFill>
                  <a:latin typeface="+mn-lt"/>
                  <a:ea typeface="Roboto" panose="02000000000000000000" pitchFamily="2" charset="0"/>
                </a:rPr>
              </a:br>
              <a:r>
                <a:rPr lang="it-IT" sz="1600">
                  <a:solidFill>
                    <a:schemeClr val="bg2"/>
                  </a:solidFill>
                  <a:latin typeface="+mn-lt"/>
                  <a:ea typeface="Roboto" panose="02000000000000000000" pitchFamily="2" charset="0"/>
                </a:rPr>
                <a:t>Rovereto, TN</a:t>
              </a:r>
            </a:p>
          </p:txBody>
        </p:sp>
        <p:pic>
          <p:nvPicPr>
            <p:cNvPr id="32" name="Elemento grafico 62" descr="Indicatore">
              <a:extLst>
                <a:ext uri="{FF2B5EF4-FFF2-40B4-BE49-F238E27FC236}">
                  <a16:creationId xmlns:a16="http://schemas.microsoft.com/office/drawing/2014/main" id="{5AC166BE-B5C2-8B4C-E14B-8A48775021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49665" y="1933816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275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572" userDrawn="1">
          <p15:clr>
            <a:srgbClr val="FBAE40"/>
          </p15:clr>
        </p15:guide>
        <p15:guide id="3" orient="horz" pos="374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pos="7167" userDrawn="1">
          <p15:clr>
            <a:srgbClr val="FBAE40"/>
          </p15:clr>
        </p15:guide>
        <p15:guide id="6" pos="513" userDrawn="1">
          <p15:clr>
            <a:srgbClr val="FBAE40"/>
          </p15:clr>
        </p15:guide>
        <p15:guide id="7" orient="horz" pos="799" userDrawn="1">
          <p15:clr>
            <a:srgbClr val="FBAE40"/>
          </p15:clr>
        </p15:guide>
        <p15:guide id="8" orient="horz" pos="3521" userDrawn="1">
          <p15:clr>
            <a:srgbClr val="FBAE40"/>
          </p15:clr>
        </p15:guide>
        <p15:guide id="9" pos="816" userDrawn="1">
          <p15:clr>
            <a:srgbClr val="FBAE40"/>
          </p15:clr>
        </p15:guide>
        <p15:guide id="10" pos="6864" userDrawn="1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3">
            <a:extLst>
              <a:ext uri="{FF2B5EF4-FFF2-40B4-BE49-F238E27FC236}">
                <a16:creationId xmlns:a16="http://schemas.microsoft.com/office/drawing/2014/main" id="{4771A1DB-ABBE-4C8E-8EDA-6F997EB174D5}"/>
              </a:ext>
            </a:extLst>
          </p:cNvPr>
          <p:cNvSpPr/>
          <p:nvPr userDrawn="1"/>
        </p:nvSpPr>
        <p:spPr>
          <a:xfrm>
            <a:off x="814917" y="1268414"/>
            <a:ext cx="10081684" cy="4321174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+mn-lt"/>
            </a:endParaRPr>
          </a:p>
        </p:txBody>
      </p:sp>
      <p:sp>
        <p:nvSpPr>
          <p:cNvPr id="7" name="Rettangolo 54">
            <a:extLst>
              <a:ext uri="{FF2B5EF4-FFF2-40B4-BE49-F238E27FC236}">
                <a16:creationId xmlns:a16="http://schemas.microsoft.com/office/drawing/2014/main" id="{AA0761C2-F706-4969-90A9-E2720EADC31D}"/>
              </a:ext>
            </a:extLst>
          </p:cNvPr>
          <p:cNvSpPr>
            <a:spLocks/>
          </p:cNvSpPr>
          <p:nvPr userDrawn="1"/>
        </p:nvSpPr>
        <p:spPr>
          <a:xfrm>
            <a:off x="6095999" y="908050"/>
            <a:ext cx="5281084" cy="50419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+mn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6345D2F-FEB7-459F-BD5C-012DA172BEEA}"/>
              </a:ext>
            </a:extLst>
          </p:cNvPr>
          <p:cNvCxnSpPr/>
          <p:nvPr userDrawn="1"/>
        </p:nvCxnSpPr>
        <p:spPr>
          <a:xfrm>
            <a:off x="6096000" y="1268414"/>
            <a:ext cx="48006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8DE417-9093-4107-8502-C4CD7B34C8E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589588"/>
            <a:ext cx="48006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D95776-70EF-49F9-A160-61A2F528F4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0858504" y="1268414"/>
            <a:ext cx="0" cy="432117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3">
            <a:extLst>
              <a:ext uri="{FF2B5EF4-FFF2-40B4-BE49-F238E27FC236}">
                <a16:creationId xmlns:a16="http://schemas.microsoft.com/office/drawing/2014/main" id="{9A4D7881-6918-34BC-52C1-E1ACCE60D4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98127" y="1573215"/>
            <a:ext cx="3240088" cy="731632"/>
          </a:xfrm>
          <a:prstGeom prst="rect">
            <a:avLst/>
          </a:prstGeom>
        </p:spPr>
      </p:pic>
      <p:grpSp>
        <p:nvGrpSpPr>
          <p:cNvPr id="3" name="Gruppo 69">
            <a:extLst>
              <a:ext uri="{FF2B5EF4-FFF2-40B4-BE49-F238E27FC236}">
                <a16:creationId xmlns:a16="http://schemas.microsoft.com/office/drawing/2014/main" id="{8833EBE2-06FB-4DFA-4A82-0D72918A1510}"/>
              </a:ext>
            </a:extLst>
          </p:cNvPr>
          <p:cNvGrpSpPr/>
          <p:nvPr userDrawn="1"/>
        </p:nvGrpSpPr>
        <p:grpSpPr>
          <a:xfrm>
            <a:off x="6447482" y="3699899"/>
            <a:ext cx="2589968" cy="457200"/>
            <a:chOff x="5255065" y="2851673"/>
            <a:chExt cx="2589968" cy="457200"/>
          </a:xfrm>
        </p:grpSpPr>
        <p:sp>
          <p:nvSpPr>
            <p:cNvPr id="4" name="Rettangolo 56">
              <a:extLst>
                <a:ext uri="{FF2B5EF4-FFF2-40B4-BE49-F238E27FC236}">
                  <a16:creationId xmlns:a16="http://schemas.microsoft.com/office/drawing/2014/main" id="{AE597B04-02B7-99AF-6E7E-42E0027DA74C}"/>
                </a:ext>
              </a:extLst>
            </p:cNvPr>
            <p:cNvSpPr/>
            <p:nvPr userDrawn="1"/>
          </p:nvSpPr>
          <p:spPr>
            <a:xfrm>
              <a:off x="6038128" y="2910996"/>
              <a:ext cx="18069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600">
                  <a:solidFill>
                    <a:schemeClr val="bg2"/>
                  </a:solidFill>
                  <a:latin typeface="+mn-lt"/>
                  <a:ea typeface="Roboto" panose="02000000000000000000" pitchFamily="2" charset="0"/>
                </a:rPr>
                <a:t>+39 049 2970297</a:t>
              </a:r>
            </a:p>
          </p:txBody>
        </p:sp>
        <p:pic>
          <p:nvPicPr>
            <p:cNvPr id="5" name="Elemento grafico 59" descr="Cornetta">
              <a:extLst>
                <a:ext uri="{FF2B5EF4-FFF2-40B4-BE49-F238E27FC236}">
                  <a16:creationId xmlns:a16="http://schemas.microsoft.com/office/drawing/2014/main" id="{FD191FF1-4A68-63E3-1285-32770C1AC4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55065" y="2851673"/>
              <a:ext cx="457200" cy="457200"/>
            </a:xfrm>
            <a:prstGeom prst="rect">
              <a:avLst/>
            </a:prstGeom>
          </p:spPr>
        </p:pic>
      </p:grpSp>
      <p:grpSp>
        <p:nvGrpSpPr>
          <p:cNvPr id="20" name="Gruppo 68">
            <a:extLst>
              <a:ext uri="{FF2B5EF4-FFF2-40B4-BE49-F238E27FC236}">
                <a16:creationId xmlns:a16="http://schemas.microsoft.com/office/drawing/2014/main" id="{2359CC64-3B88-3C6B-2952-AECB034032D8}"/>
              </a:ext>
            </a:extLst>
          </p:cNvPr>
          <p:cNvGrpSpPr/>
          <p:nvPr userDrawn="1"/>
        </p:nvGrpSpPr>
        <p:grpSpPr>
          <a:xfrm>
            <a:off x="6460082" y="4329947"/>
            <a:ext cx="3196640" cy="432000"/>
            <a:chOff x="5267665" y="3486792"/>
            <a:chExt cx="3196640" cy="432000"/>
          </a:xfrm>
        </p:grpSpPr>
        <p:sp>
          <p:nvSpPr>
            <p:cNvPr id="22" name="Rettangolo 58">
              <a:extLst>
                <a:ext uri="{FF2B5EF4-FFF2-40B4-BE49-F238E27FC236}">
                  <a16:creationId xmlns:a16="http://schemas.microsoft.com/office/drawing/2014/main" id="{5EF46800-BBEE-D69E-1838-7388A07010DB}"/>
                </a:ext>
              </a:extLst>
            </p:cNvPr>
            <p:cNvSpPr/>
            <p:nvPr userDrawn="1"/>
          </p:nvSpPr>
          <p:spPr>
            <a:xfrm>
              <a:off x="6038128" y="3533515"/>
              <a:ext cx="24261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600">
                  <a:solidFill>
                    <a:schemeClr val="bg2"/>
                  </a:solidFill>
                  <a:latin typeface="+mn-lt"/>
                  <a:ea typeface="Roboto" panose="02000000000000000000" pitchFamily="2" charset="0"/>
                </a:rPr>
                <a:t>monokee@monokee.com</a:t>
              </a:r>
            </a:p>
          </p:txBody>
        </p:sp>
        <p:pic>
          <p:nvPicPr>
            <p:cNvPr id="26" name="Elemento grafico 60" descr="Busta">
              <a:extLst>
                <a:ext uri="{FF2B5EF4-FFF2-40B4-BE49-F238E27FC236}">
                  <a16:creationId xmlns:a16="http://schemas.microsoft.com/office/drawing/2014/main" id="{34AC889B-4F02-A9AC-AF8F-5726E762B8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67665" y="3486792"/>
              <a:ext cx="432000" cy="432000"/>
            </a:xfrm>
            <a:prstGeom prst="rect">
              <a:avLst/>
            </a:prstGeom>
          </p:spPr>
        </p:pic>
      </p:grpSp>
      <p:grpSp>
        <p:nvGrpSpPr>
          <p:cNvPr id="27" name="Gruppo 67">
            <a:extLst>
              <a:ext uri="{FF2B5EF4-FFF2-40B4-BE49-F238E27FC236}">
                <a16:creationId xmlns:a16="http://schemas.microsoft.com/office/drawing/2014/main" id="{10042E63-AC4F-A4DE-E3C4-14302A0D92B8}"/>
              </a:ext>
            </a:extLst>
          </p:cNvPr>
          <p:cNvGrpSpPr/>
          <p:nvPr userDrawn="1"/>
        </p:nvGrpSpPr>
        <p:grpSpPr>
          <a:xfrm>
            <a:off x="6460082" y="4934794"/>
            <a:ext cx="2779346" cy="432000"/>
            <a:chOff x="5267665" y="4149241"/>
            <a:chExt cx="2779346" cy="432000"/>
          </a:xfrm>
        </p:grpSpPr>
        <p:sp>
          <p:nvSpPr>
            <p:cNvPr id="28" name="Rettangolo 57">
              <a:extLst>
                <a:ext uri="{FF2B5EF4-FFF2-40B4-BE49-F238E27FC236}">
                  <a16:creationId xmlns:a16="http://schemas.microsoft.com/office/drawing/2014/main" id="{64BF8010-B130-736F-A5F0-E796382F7928}"/>
                </a:ext>
              </a:extLst>
            </p:cNvPr>
            <p:cNvSpPr/>
            <p:nvPr userDrawn="1"/>
          </p:nvSpPr>
          <p:spPr>
            <a:xfrm>
              <a:off x="6038128" y="4195964"/>
              <a:ext cx="200888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600">
                  <a:solidFill>
                    <a:schemeClr val="bg2"/>
                  </a:solidFill>
                  <a:latin typeface="+mn-lt"/>
                  <a:ea typeface="Roboto" panose="02000000000000000000" pitchFamily="2" charset="0"/>
                </a:rPr>
                <a:t>www.monokee.com</a:t>
              </a:r>
            </a:p>
          </p:txBody>
        </p:sp>
        <p:pic>
          <p:nvPicPr>
            <p:cNvPr id="29" name="Elemento grafico 61" descr="Mondo">
              <a:extLst>
                <a:ext uri="{FF2B5EF4-FFF2-40B4-BE49-F238E27FC236}">
                  <a16:creationId xmlns:a16="http://schemas.microsoft.com/office/drawing/2014/main" id="{453051CC-0282-F497-8E1C-58C6B18D4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67665" y="4149241"/>
              <a:ext cx="432000" cy="432000"/>
            </a:xfrm>
            <a:prstGeom prst="rect">
              <a:avLst/>
            </a:prstGeom>
          </p:spPr>
        </p:pic>
      </p:grpSp>
      <p:grpSp>
        <p:nvGrpSpPr>
          <p:cNvPr id="30" name="Gruppo 70">
            <a:extLst>
              <a:ext uri="{FF2B5EF4-FFF2-40B4-BE49-F238E27FC236}">
                <a16:creationId xmlns:a16="http://schemas.microsoft.com/office/drawing/2014/main" id="{C4F6B2C0-49A2-2A29-994F-B43EA51456D9}"/>
              </a:ext>
            </a:extLst>
          </p:cNvPr>
          <p:cNvGrpSpPr/>
          <p:nvPr userDrawn="1"/>
        </p:nvGrpSpPr>
        <p:grpSpPr>
          <a:xfrm>
            <a:off x="6442082" y="2942276"/>
            <a:ext cx="2938539" cy="584775"/>
            <a:chOff x="5249665" y="1866441"/>
            <a:chExt cx="2938539" cy="584775"/>
          </a:xfrm>
        </p:grpSpPr>
        <p:sp>
          <p:nvSpPr>
            <p:cNvPr id="31" name="Rettangolo 55">
              <a:extLst>
                <a:ext uri="{FF2B5EF4-FFF2-40B4-BE49-F238E27FC236}">
                  <a16:creationId xmlns:a16="http://schemas.microsoft.com/office/drawing/2014/main" id="{BD743561-A83F-F50A-52FB-9FEB51E50C33}"/>
                </a:ext>
              </a:extLst>
            </p:cNvPr>
            <p:cNvSpPr/>
            <p:nvPr userDrawn="1"/>
          </p:nvSpPr>
          <p:spPr>
            <a:xfrm>
              <a:off x="6038128" y="1866441"/>
              <a:ext cx="215007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600">
                  <a:solidFill>
                    <a:schemeClr val="bg2"/>
                  </a:solidFill>
                  <a:latin typeface="+mn-lt"/>
                  <a:ea typeface="Roboto" panose="02000000000000000000" pitchFamily="2" charset="0"/>
                </a:rPr>
                <a:t>Via Zeni Fortunato, 8, </a:t>
              </a:r>
              <a:br>
                <a:rPr lang="it-IT" sz="1600">
                  <a:solidFill>
                    <a:schemeClr val="bg2"/>
                  </a:solidFill>
                  <a:latin typeface="+mn-lt"/>
                  <a:ea typeface="Roboto" panose="02000000000000000000" pitchFamily="2" charset="0"/>
                </a:rPr>
              </a:br>
              <a:r>
                <a:rPr lang="it-IT" sz="1600">
                  <a:solidFill>
                    <a:schemeClr val="bg2"/>
                  </a:solidFill>
                  <a:latin typeface="+mn-lt"/>
                  <a:ea typeface="Roboto" panose="02000000000000000000" pitchFamily="2" charset="0"/>
                </a:rPr>
                <a:t>Rovereto, TN</a:t>
              </a:r>
            </a:p>
          </p:txBody>
        </p:sp>
        <p:pic>
          <p:nvPicPr>
            <p:cNvPr id="32" name="Elemento grafico 62" descr="Indicatore">
              <a:extLst>
                <a:ext uri="{FF2B5EF4-FFF2-40B4-BE49-F238E27FC236}">
                  <a16:creationId xmlns:a16="http://schemas.microsoft.com/office/drawing/2014/main" id="{5AC166BE-B5C2-8B4C-E14B-8A48775021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49665" y="1933816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275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572" userDrawn="1">
          <p15:clr>
            <a:srgbClr val="FBAE40"/>
          </p15:clr>
        </p15:guide>
        <p15:guide id="3" orient="horz" pos="374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pos="7167" userDrawn="1">
          <p15:clr>
            <a:srgbClr val="FBAE40"/>
          </p15:clr>
        </p15:guide>
        <p15:guide id="6" pos="513" userDrawn="1">
          <p15:clr>
            <a:srgbClr val="FBAE40"/>
          </p15:clr>
        </p15:guide>
        <p15:guide id="7" orient="horz" pos="799" userDrawn="1">
          <p15:clr>
            <a:srgbClr val="FBAE40"/>
          </p15:clr>
        </p15:guide>
        <p15:guide id="8" orient="horz" pos="3521" userDrawn="1">
          <p15:clr>
            <a:srgbClr val="FBAE40"/>
          </p15:clr>
        </p15:guide>
        <p15:guide id="9" pos="816" userDrawn="1">
          <p15:clr>
            <a:srgbClr val="FBAE40"/>
          </p15:clr>
        </p15:guide>
        <p15:guide id="10" pos="686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013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1013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A82F51B9-C7D1-4644-9CAA-5D4D28847832}"/>
              </a:ext>
            </a:extLst>
          </p:cNvPr>
          <p:cNvCxnSpPr>
            <a:cxnSpLocks/>
          </p:cNvCxnSpPr>
          <p:nvPr userDrawn="1"/>
        </p:nvCxnSpPr>
        <p:spPr>
          <a:xfrm>
            <a:off x="950975" y="2182234"/>
            <a:ext cx="7748784" cy="0"/>
          </a:xfrm>
          <a:prstGeom prst="line">
            <a:avLst/>
          </a:prstGeom>
          <a:ln>
            <a:solidFill>
              <a:srgbClr val="53B26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CBA329E-48C2-443C-880E-21F30BAE0ED2}"/>
              </a:ext>
            </a:extLst>
          </p:cNvPr>
          <p:cNvCxnSpPr>
            <a:cxnSpLocks/>
          </p:cNvCxnSpPr>
          <p:nvPr userDrawn="1"/>
        </p:nvCxnSpPr>
        <p:spPr>
          <a:xfrm>
            <a:off x="950976" y="4120240"/>
            <a:ext cx="7748784" cy="0"/>
          </a:xfrm>
          <a:prstGeom prst="line">
            <a:avLst/>
          </a:prstGeom>
          <a:ln>
            <a:solidFill>
              <a:srgbClr val="53B26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9565" y="4897010"/>
            <a:ext cx="4577756" cy="468154"/>
          </a:xfrm>
        </p:spPr>
        <p:txBody>
          <a:bodyPr anchor="b"/>
          <a:lstStyle>
            <a:lvl1pPr marL="0" indent="0">
              <a:buNone/>
              <a:defRPr sz="1800" b="1" baseline="0">
                <a:solidFill>
                  <a:srgbClr val="00562E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Speaker Name</a:t>
            </a:r>
          </a:p>
        </p:txBody>
      </p:sp>
      <p:sp>
        <p:nvSpPr>
          <p:cNvPr id="13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9565" y="5387081"/>
            <a:ext cx="4577756" cy="468154"/>
          </a:xfrm>
        </p:spPr>
        <p:txBody>
          <a:bodyPr>
            <a:normAutofit/>
          </a:bodyPr>
          <a:lstStyle>
            <a:lvl1pPr marL="0" indent="0">
              <a:buNone/>
              <a:defRPr sz="1600" b="0" baseline="0">
                <a:solidFill>
                  <a:srgbClr val="152016"/>
                </a:solidFill>
                <a:latin typeface="+mn-lt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15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9565" y="5877150"/>
            <a:ext cx="4577756" cy="468154"/>
          </a:xfrm>
        </p:spPr>
        <p:txBody>
          <a:bodyPr/>
          <a:lstStyle>
            <a:lvl1pPr marL="0" indent="0">
              <a:buNone/>
              <a:defRPr sz="1400" b="0" baseline="0">
                <a:solidFill>
                  <a:srgbClr val="152016"/>
                </a:solidFill>
                <a:latin typeface="+mn-lt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Date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B3C2704-27D7-4562-9CC0-531B6DCC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2296223"/>
            <a:ext cx="7748784" cy="1711002"/>
          </a:xfrm>
        </p:spPr>
        <p:txBody>
          <a:bodyPr>
            <a:normAutofit/>
          </a:bodyPr>
          <a:lstStyle>
            <a:lvl1pPr>
              <a:defRPr sz="3600" cap="all" baseline="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4F2A212E-BAED-5711-6712-EB60313E25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170" y="884025"/>
            <a:ext cx="4520452" cy="102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39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A82F51B9-C7D1-4644-9CAA-5D4D28847832}"/>
              </a:ext>
            </a:extLst>
          </p:cNvPr>
          <p:cNvCxnSpPr>
            <a:cxnSpLocks/>
          </p:cNvCxnSpPr>
          <p:nvPr userDrawn="1"/>
        </p:nvCxnSpPr>
        <p:spPr>
          <a:xfrm>
            <a:off x="950975" y="2182234"/>
            <a:ext cx="7748784" cy="0"/>
          </a:xfrm>
          <a:prstGeom prst="line">
            <a:avLst/>
          </a:prstGeom>
          <a:ln>
            <a:solidFill>
              <a:srgbClr val="53B26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CBA329E-48C2-443C-880E-21F30BAE0ED2}"/>
              </a:ext>
            </a:extLst>
          </p:cNvPr>
          <p:cNvCxnSpPr>
            <a:cxnSpLocks/>
          </p:cNvCxnSpPr>
          <p:nvPr userDrawn="1"/>
        </p:nvCxnSpPr>
        <p:spPr>
          <a:xfrm>
            <a:off x="950976" y="4120240"/>
            <a:ext cx="7748784" cy="0"/>
          </a:xfrm>
          <a:prstGeom prst="line">
            <a:avLst/>
          </a:prstGeom>
          <a:ln>
            <a:solidFill>
              <a:srgbClr val="53B26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9565" y="4897010"/>
            <a:ext cx="4577756" cy="468154"/>
          </a:xfrm>
        </p:spPr>
        <p:txBody>
          <a:bodyPr anchor="b"/>
          <a:lstStyle>
            <a:lvl1pPr marL="0" indent="0">
              <a:buNone/>
              <a:defRPr sz="1800" b="1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Speaker Name</a:t>
            </a:r>
          </a:p>
        </p:txBody>
      </p:sp>
      <p:sp>
        <p:nvSpPr>
          <p:cNvPr id="13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9565" y="5387081"/>
            <a:ext cx="4577756" cy="468154"/>
          </a:xfrm>
        </p:spPr>
        <p:txBody>
          <a:bodyPr>
            <a:normAutofit/>
          </a:bodyPr>
          <a:lstStyle>
            <a:lvl1pPr marL="0" indent="0">
              <a:buNone/>
              <a:defRPr sz="1600" b="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15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9565" y="5877150"/>
            <a:ext cx="4577756" cy="468154"/>
          </a:xfrm>
        </p:spPr>
        <p:txBody>
          <a:bodyPr/>
          <a:lstStyle>
            <a:lvl1pPr marL="0" indent="0">
              <a:buNone/>
              <a:defRPr sz="1400" b="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Date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B3C2704-27D7-4562-9CC0-531B6DCC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2296223"/>
            <a:ext cx="7748784" cy="1711002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C52DA555-99DB-E8C5-C990-FFA06BAACF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75828" y="885848"/>
            <a:ext cx="4520452" cy="101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4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A82F51B9-C7D1-4644-9CAA-5D4D28847832}"/>
              </a:ext>
            </a:extLst>
          </p:cNvPr>
          <p:cNvCxnSpPr>
            <a:cxnSpLocks/>
          </p:cNvCxnSpPr>
          <p:nvPr userDrawn="1"/>
        </p:nvCxnSpPr>
        <p:spPr>
          <a:xfrm>
            <a:off x="950975" y="2182234"/>
            <a:ext cx="7748784" cy="0"/>
          </a:xfrm>
          <a:prstGeom prst="line">
            <a:avLst/>
          </a:prstGeom>
          <a:ln>
            <a:solidFill>
              <a:srgbClr val="53B26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CBA329E-48C2-443C-880E-21F30BAE0ED2}"/>
              </a:ext>
            </a:extLst>
          </p:cNvPr>
          <p:cNvCxnSpPr>
            <a:cxnSpLocks/>
          </p:cNvCxnSpPr>
          <p:nvPr userDrawn="1"/>
        </p:nvCxnSpPr>
        <p:spPr>
          <a:xfrm>
            <a:off x="950976" y="4120240"/>
            <a:ext cx="7748784" cy="0"/>
          </a:xfrm>
          <a:prstGeom prst="line">
            <a:avLst/>
          </a:prstGeom>
          <a:ln>
            <a:solidFill>
              <a:srgbClr val="53B26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9565" y="4897010"/>
            <a:ext cx="4577756" cy="468154"/>
          </a:xfrm>
        </p:spPr>
        <p:txBody>
          <a:bodyPr anchor="b"/>
          <a:lstStyle>
            <a:lvl1pPr marL="0" indent="0">
              <a:buNone/>
              <a:defRPr sz="1800" b="1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Speaker Name</a:t>
            </a:r>
          </a:p>
        </p:txBody>
      </p:sp>
      <p:sp>
        <p:nvSpPr>
          <p:cNvPr id="13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9565" y="5387081"/>
            <a:ext cx="4577756" cy="468154"/>
          </a:xfrm>
        </p:spPr>
        <p:txBody>
          <a:bodyPr>
            <a:normAutofit/>
          </a:bodyPr>
          <a:lstStyle>
            <a:lvl1pPr marL="0" indent="0">
              <a:buNone/>
              <a:defRPr sz="1600" b="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15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9565" y="5877150"/>
            <a:ext cx="4577756" cy="468154"/>
          </a:xfrm>
        </p:spPr>
        <p:txBody>
          <a:bodyPr/>
          <a:lstStyle>
            <a:lvl1pPr marL="0" indent="0">
              <a:buNone/>
              <a:defRPr sz="1400" b="0" baseline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Date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B3C2704-27D7-4562-9CC0-531B6DCC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2296224"/>
            <a:ext cx="7748784" cy="949001"/>
          </a:xfrm>
        </p:spPr>
        <p:txBody>
          <a:bodyPr>
            <a:noAutofit/>
          </a:bodyPr>
          <a:lstStyle>
            <a:lvl1pPr>
              <a:defRPr sz="3200" cap="all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2867D-1764-4748-8262-F907E6422F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5201" y="3343276"/>
            <a:ext cx="7734299" cy="6826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it-IT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8222C50A-0EBA-9341-F7B6-4726262BE3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66499" y="885848"/>
            <a:ext cx="4520452" cy="101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970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1948CB-4C49-4EA1-B559-AC1396CA9F62}"/>
              </a:ext>
            </a:extLst>
          </p:cNvPr>
          <p:cNvSpPr/>
          <p:nvPr userDrawn="1"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21CB4-5FD6-457F-A4CB-891B5FF0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723898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C9B00-0265-4815-A60A-409E3E5D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77505" y="6492874"/>
            <a:ext cx="109755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3C802-6A0E-4B23-A99F-A3CA33D3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5906" y="6492876"/>
            <a:ext cx="2591237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A8268-56E9-488A-9B3D-110E684C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060" y="6492875"/>
            <a:ext cx="502024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7D73680-D0F2-4A1D-B2D6-FEBC7DD23F1A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7" name="Graphic 11">
            <a:extLst>
              <a:ext uri="{FF2B5EF4-FFF2-40B4-BE49-F238E27FC236}">
                <a16:creationId xmlns:a16="http://schemas.microsoft.com/office/drawing/2014/main" id="{142F7435-D869-4EDD-081E-C7230C97F5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3" y="6585582"/>
            <a:ext cx="1063019" cy="1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06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513" userDrawn="1">
          <p15:clr>
            <a:srgbClr val="FBAE40"/>
          </p15:clr>
        </p15:guide>
        <p15:guide id="4" pos="7167" userDrawn="1">
          <p15:clr>
            <a:srgbClr val="FBAE40"/>
          </p15:clr>
        </p15:guide>
        <p15:guide id="6" orient="horz" pos="68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1948CB-4C49-4EA1-B559-AC1396CA9F62}"/>
              </a:ext>
            </a:extLst>
          </p:cNvPr>
          <p:cNvSpPr/>
          <p:nvPr userDrawn="1"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21CB4-5FD6-457F-A4CB-891B5FF0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723898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C9B00-0265-4815-A60A-409E3E5D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77505" y="6492874"/>
            <a:ext cx="109755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3C802-6A0E-4B23-A99F-A3CA33D3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5906" y="6492876"/>
            <a:ext cx="2591237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A8268-56E9-488A-9B3D-110E684C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060" y="6492875"/>
            <a:ext cx="502024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7D73680-D0F2-4A1D-B2D6-FEBC7DD23F1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5D1F55-EBAE-4D29-B613-15D61E6CC0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917" y="1736725"/>
            <a:ext cx="10562168" cy="4645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0F94BF-87AE-4F9F-8C4E-C01F8704E9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4918" y="1196976"/>
            <a:ext cx="10562167" cy="425637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  <a:endParaRPr lang="it-IT"/>
          </a:p>
        </p:txBody>
      </p:sp>
      <p:pic>
        <p:nvPicPr>
          <p:cNvPr id="7" name="Graphic 11">
            <a:extLst>
              <a:ext uri="{FF2B5EF4-FFF2-40B4-BE49-F238E27FC236}">
                <a16:creationId xmlns:a16="http://schemas.microsoft.com/office/drawing/2014/main" id="{89E2B139-3615-6654-702F-70A78989C8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3" y="6585582"/>
            <a:ext cx="1063019" cy="1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8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513" userDrawn="1">
          <p15:clr>
            <a:srgbClr val="FBAE40"/>
          </p15:clr>
        </p15:guide>
        <p15:guide id="4" pos="7167" userDrawn="1">
          <p15:clr>
            <a:srgbClr val="FBAE40"/>
          </p15:clr>
        </p15:guide>
        <p15:guide id="5" orient="horz" pos="2546" userDrawn="1">
          <p15:clr>
            <a:srgbClr val="FBAE40"/>
          </p15:clr>
        </p15:guide>
        <p15:guide id="6" orient="horz" pos="686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4088" userDrawn="1">
          <p15:clr>
            <a:srgbClr val="FBAE40"/>
          </p15:clr>
        </p15:guide>
        <p15:guide id="9" orient="horz" pos="4020" userDrawn="1">
          <p15:clr>
            <a:srgbClr val="FBAE40"/>
          </p15:clr>
        </p15:guide>
        <p15:guide id="10" orient="horz" pos="1026" userDrawn="1">
          <p15:clr>
            <a:srgbClr val="FBAE40"/>
          </p15:clr>
        </p15:guide>
        <p15:guide id="11" orient="horz" pos="109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1948CB-4C49-4EA1-B559-AC1396CA9F62}"/>
              </a:ext>
            </a:extLst>
          </p:cNvPr>
          <p:cNvSpPr/>
          <p:nvPr userDrawn="1"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21CB4-5FD6-457F-A4CB-891B5FF0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723898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C9B00-0265-4815-A60A-409E3E5D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77505" y="6492874"/>
            <a:ext cx="109755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3C802-6A0E-4B23-A99F-A3CA33D3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5906" y="6492876"/>
            <a:ext cx="2591237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A8268-56E9-488A-9B3D-110E684C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060" y="6492875"/>
            <a:ext cx="502024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7D73680-D0F2-4A1D-B2D6-FEBC7DD23F1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5D1F55-EBAE-4D29-B613-15D61E6CC0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917" y="1196975"/>
            <a:ext cx="10562168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pic>
        <p:nvPicPr>
          <p:cNvPr id="7" name="Graphic 11">
            <a:extLst>
              <a:ext uri="{FF2B5EF4-FFF2-40B4-BE49-F238E27FC236}">
                <a16:creationId xmlns:a16="http://schemas.microsoft.com/office/drawing/2014/main" id="{E8ADC892-E868-5BEA-3225-379CCDFE5D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3" y="6585582"/>
            <a:ext cx="1063019" cy="1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78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513" userDrawn="1">
          <p15:clr>
            <a:srgbClr val="FBAE40"/>
          </p15:clr>
        </p15:guide>
        <p15:guide id="4" pos="7167" userDrawn="1">
          <p15:clr>
            <a:srgbClr val="FBAE40"/>
          </p15:clr>
        </p15:guide>
        <p15:guide id="5" orient="horz" pos="2387" userDrawn="1">
          <p15:clr>
            <a:srgbClr val="FBAE40"/>
          </p15:clr>
        </p15:guide>
        <p15:guide id="6" orient="horz" pos="686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4088" userDrawn="1">
          <p15:clr>
            <a:srgbClr val="FBAE40"/>
          </p15:clr>
        </p15:guide>
        <p15:guide id="9" orient="horz" pos="402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1948CB-4C49-4EA1-B559-AC1396CA9F62}"/>
              </a:ext>
            </a:extLst>
          </p:cNvPr>
          <p:cNvSpPr/>
          <p:nvPr userDrawn="1"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C9B00-0265-4815-A60A-409E3E5D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77505" y="6492874"/>
            <a:ext cx="109755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3C802-6A0E-4B23-A99F-A3CA33D3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5906" y="6492876"/>
            <a:ext cx="2591237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A8268-56E9-488A-9B3D-110E684C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060" y="6492875"/>
            <a:ext cx="502024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7D73680-D0F2-4A1D-B2D6-FEBC7DD23F1A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2" name="Graphic 11">
            <a:extLst>
              <a:ext uri="{FF2B5EF4-FFF2-40B4-BE49-F238E27FC236}">
                <a16:creationId xmlns:a16="http://schemas.microsoft.com/office/drawing/2014/main" id="{59347F39-B927-CE0B-61AB-FB4E8AF364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3" y="6585582"/>
            <a:ext cx="1063019" cy="1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81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5" orient="horz" pos="2047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6">
            <a:extLst>
              <a:ext uri="{FF2B5EF4-FFF2-40B4-BE49-F238E27FC236}">
                <a16:creationId xmlns:a16="http://schemas.microsoft.com/office/drawing/2014/main" id="{030B1793-6936-B58A-A5E9-DF034225D1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5193" y="3028298"/>
            <a:ext cx="3561790" cy="80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375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3">
            <a:extLst>
              <a:ext uri="{FF2B5EF4-FFF2-40B4-BE49-F238E27FC236}">
                <a16:creationId xmlns:a16="http://schemas.microsoft.com/office/drawing/2014/main" id="{4771A1DB-ABBE-4C8E-8EDA-6F997EB174D5}"/>
              </a:ext>
            </a:extLst>
          </p:cNvPr>
          <p:cNvSpPr/>
          <p:nvPr userDrawn="1"/>
        </p:nvSpPr>
        <p:spPr>
          <a:xfrm>
            <a:off x="814917" y="1268414"/>
            <a:ext cx="10081684" cy="4321174"/>
          </a:xfrm>
          <a:prstGeom prst="rect">
            <a:avLst/>
          </a:prstGeom>
          <a:noFill/>
          <a:ln w="571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1800"/>
          </a:p>
        </p:txBody>
      </p:sp>
      <p:sp>
        <p:nvSpPr>
          <p:cNvPr id="7" name="Rettangolo 54">
            <a:extLst>
              <a:ext uri="{FF2B5EF4-FFF2-40B4-BE49-F238E27FC236}">
                <a16:creationId xmlns:a16="http://schemas.microsoft.com/office/drawing/2014/main" id="{AA0761C2-F706-4969-90A9-E2720EADC31D}"/>
              </a:ext>
            </a:extLst>
          </p:cNvPr>
          <p:cNvSpPr>
            <a:spLocks/>
          </p:cNvSpPr>
          <p:nvPr userDrawn="1"/>
        </p:nvSpPr>
        <p:spPr>
          <a:xfrm>
            <a:off x="6095999" y="908050"/>
            <a:ext cx="5281084" cy="5041900"/>
          </a:xfrm>
          <a:prstGeom prst="rect">
            <a:avLst/>
          </a:prstGeom>
          <a:solidFill>
            <a:schemeClr val="bg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F3E12DA-5132-4A7D-8C6C-506038DA652A}"/>
              </a:ext>
            </a:extLst>
          </p:cNvPr>
          <p:cNvCxnSpPr/>
          <p:nvPr userDrawn="1"/>
        </p:nvCxnSpPr>
        <p:spPr>
          <a:xfrm>
            <a:off x="6096000" y="1268414"/>
            <a:ext cx="4800600" cy="0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B7543E3-607D-4550-A5F0-432B059D4B68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589588"/>
            <a:ext cx="4800600" cy="0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EA007B-DFCA-48F9-B50C-6C2E0DE4458B}"/>
              </a:ext>
            </a:extLst>
          </p:cNvPr>
          <p:cNvCxnSpPr>
            <a:cxnSpLocks/>
          </p:cNvCxnSpPr>
          <p:nvPr userDrawn="1"/>
        </p:nvCxnSpPr>
        <p:spPr>
          <a:xfrm flipV="1">
            <a:off x="10858504" y="1268414"/>
            <a:ext cx="0" cy="4321174"/>
          </a:xfrm>
          <a:prstGeom prst="line">
            <a:avLst/>
          </a:prstGeom>
          <a:ln w="571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3">
            <a:extLst>
              <a:ext uri="{FF2B5EF4-FFF2-40B4-BE49-F238E27FC236}">
                <a16:creationId xmlns:a16="http://schemas.microsoft.com/office/drawing/2014/main" id="{286EF7CE-C694-FB67-7D63-1B50EAB6F6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07458" y="1574521"/>
            <a:ext cx="3240088" cy="729019"/>
          </a:xfrm>
          <a:prstGeom prst="rect">
            <a:avLst/>
          </a:prstGeom>
        </p:spPr>
      </p:pic>
      <p:grpSp>
        <p:nvGrpSpPr>
          <p:cNvPr id="3" name="Gruppo 69">
            <a:extLst>
              <a:ext uri="{FF2B5EF4-FFF2-40B4-BE49-F238E27FC236}">
                <a16:creationId xmlns:a16="http://schemas.microsoft.com/office/drawing/2014/main" id="{9147E83C-3DD6-A034-DBDE-5A21DC1D4CB6}"/>
              </a:ext>
            </a:extLst>
          </p:cNvPr>
          <p:cNvGrpSpPr/>
          <p:nvPr userDrawn="1"/>
        </p:nvGrpSpPr>
        <p:grpSpPr>
          <a:xfrm>
            <a:off x="6447477" y="3699899"/>
            <a:ext cx="2589968" cy="457200"/>
            <a:chOff x="5255065" y="2851673"/>
            <a:chExt cx="2589968" cy="457200"/>
          </a:xfrm>
        </p:grpSpPr>
        <p:sp>
          <p:nvSpPr>
            <p:cNvPr id="5" name="Rettangolo 56">
              <a:extLst>
                <a:ext uri="{FF2B5EF4-FFF2-40B4-BE49-F238E27FC236}">
                  <a16:creationId xmlns:a16="http://schemas.microsoft.com/office/drawing/2014/main" id="{7117934A-2E04-C765-8B29-373740CC8F1F}"/>
                </a:ext>
              </a:extLst>
            </p:cNvPr>
            <p:cNvSpPr/>
            <p:nvPr userDrawn="1"/>
          </p:nvSpPr>
          <p:spPr>
            <a:xfrm>
              <a:off x="6038128" y="2910996"/>
              <a:ext cx="18069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600">
                  <a:solidFill>
                    <a:schemeClr val="tx2"/>
                  </a:solidFill>
                  <a:latin typeface="+mn-lt"/>
                  <a:ea typeface="Roboto" panose="02000000000000000000" pitchFamily="2" charset="0"/>
                </a:rPr>
                <a:t>+39 049 2970297</a:t>
              </a:r>
            </a:p>
          </p:txBody>
        </p:sp>
        <p:pic>
          <p:nvPicPr>
            <p:cNvPr id="20" name="Elemento grafico 59" descr="Cornetta">
              <a:extLst>
                <a:ext uri="{FF2B5EF4-FFF2-40B4-BE49-F238E27FC236}">
                  <a16:creationId xmlns:a16="http://schemas.microsoft.com/office/drawing/2014/main" id="{440217D2-D505-2805-771C-862B5D59DB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55065" y="2851673"/>
              <a:ext cx="457200" cy="457200"/>
            </a:xfrm>
            <a:prstGeom prst="rect">
              <a:avLst/>
            </a:prstGeom>
          </p:spPr>
        </p:pic>
      </p:grpSp>
      <p:grpSp>
        <p:nvGrpSpPr>
          <p:cNvPr id="24" name="Gruppo 68">
            <a:extLst>
              <a:ext uri="{FF2B5EF4-FFF2-40B4-BE49-F238E27FC236}">
                <a16:creationId xmlns:a16="http://schemas.microsoft.com/office/drawing/2014/main" id="{F2FAD701-74A7-7D0E-2685-4CE0C074F69D}"/>
              </a:ext>
            </a:extLst>
          </p:cNvPr>
          <p:cNvGrpSpPr/>
          <p:nvPr userDrawn="1"/>
        </p:nvGrpSpPr>
        <p:grpSpPr>
          <a:xfrm>
            <a:off x="6460077" y="4329947"/>
            <a:ext cx="3196640" cy="432000"/>
            <a:chOff x="5267665" y="3486792"/>
            <a:chExt cx="3196640" cy="432000"/>
          </a:xfrm>
        </p:grpSpPr>
        <p:sp>
          <p:nvSpPr>
            <p:cNvPr id="25" name="Rettangolo 58">
              <a:extLst>
                <a:ext uri="{FF2B5EF4-FFF2-40B4-BE49-F238E27FC236}">
                  <a16:creationId xmlns:a16="http://schemas.microsoft.com/office/drawing/2014/main" id="{5E2BC120-AA4A-63A3-CEF8-FDFC95339972}"/>
                </a:ext>
              </a:extLst>
            </p:cNvPr>
            <p:cNvSpPr/>
            <p:nvPr userDrawn="1"/>
          </p:nvSpPr>
          <p:spPr>
            <a:xfrm>
              <a:off x="6038128" y="3533515"/>
              <a:ext cx="24261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600">
                  <a:solidFill>
                    <a:schemeClr val="tx2"/>
                  </a:solidFill>
                  <a:latin typeface="+mn-lt"/>
                  <a:ea typeface="Roboto" panose="02000000000000000000" pitchFamily="2" charset="0"/>
                </a:rPr>
                <a:t>monokee@monokee.com</a:t>
              </a:r>
            </a:p>
          </p:txBody>
        </p:sp>
        <p:pic>
          <p:nvPicPr>
            <p:cNvPr id="26" name="Elemento grafico 60" descr="Busta">
              <a:extLst>
                <a:ext uri="{FF2B5EF4-FFF2-40B4-BE49-F238E27FC236}">
                  <a16:creationId xmlns:a16="http://schemas.microsoft.com/office/drawing/2014/main" id="{4D22C1DE-BD7F-5AB1-AFB5-4F2F25B155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67665" y="3486792"/>
              <a:ext cx="432000" cy="432000"/>
            </a:xfrm>
            <a:prstGeom prst="rect">
              <a:avLst/>
            </a:prstGeom>
          </p:spPr>
        </p:pic>
      </p:grpSp>
      <p:grpSp>
        <p:nvGrpSpPr>
          <p:cNvPr id="27" name="Gruppo 67">
            <a:extLst>
              <a:ext uri="{FF2B5EF4-FFF2-40B4-BE49-F238E27FC236}">
                <a16:creationId xmlns:a16="http://schemas.microsoft.com/office/drawing/2014/main" id="{0259D331-81CD-373E-DFA7-D3D7993C3C68}"/>
              </a:ext>
            </a:extLst>
          </p:cNvPr>
          <p:cNvGrpSpPr/>
          <p:nvPr userDrawn="1"/>
        </p:nvGrpSpPr>
        <p:grpSpPr>
          <a:xfrm>
            <a:off x="6460077" y="4934794"/>
            <a:ext cx="2779346" cy="432000"/>
            <a:chOff x="5267665" y="4149241"/>
            <a:chExt cx="2779346" cy="432000"/>
          </a:xfrm>
        </p:grpSpPr>
        <p:sp>
          <p:nvSpPr>
            <p:cNvPr id="28" name="Rettangolo 57">
              <a:extLst>
                <a:ext uri="{FF2B5EF4-FFF2-40B4-BE49-F238E27FC236}">
                  <a16:creationId xmlns:a16="http://schemas.microsoft.com/office/drawing/2014/main" id="{8FBD006D-5757-A129-9914-A596F1C64CDC}"/>
                </a:ext>
              </a:extLst>
            </p:cNvPr>
            <p:cNvSpPr/>
            <p:nvPr userDrawn="1"/>
          </p:nvSpPr>
          <p:spPr>
            <a:xfrm>
              <a:off x="6038128" y="4195964"/>
              <a:ext cx="200888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600">
                  <a:solidFill>
                    <a:schemeClr val="tx2"/>
                  </a:solidFill>
                  <a:latin typeface="+mn-lt"/>
                  <a:ea typeface="Roboto" panose="02000000000000000000" pitchFamily="2" charset="0"/>
                </a:rPr>
                <a:t>www.monokee.com</a:t>
              </a:r>
            </a:p>
          </p:txBody>
        </p:sp>
        <p:pic>
          <p:nvPicPr>
            <p:cNvPr id="29" name="Elemento grafico 61" descr="Mondo">
              <a:extLst>
                <a:ext uri="{FF2B5EF4-FFF2-40B4-BE49-F238E27FC236}">
                  <a16:creationId xmlns:a16="http://schemas.microsoft.com/office/drawing/2014/main" id="{90FB574E-7A5D-889E-F672-F31538CBFF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67665" y="4149241"/>
              <a:ext cx="432000" cy="432000"/>
            </a:xfrm>
            <a:prstGeom prst="rect">
              <a:avLst/>
            </a:prstGeom>
          </p:spPr>
        </p:pic>
      </p:grpSp>
      <p:grpSp>
        <p:nvGrpSpPr>
          <p:cNvPr id="30" name="Gruppo 70">
            <a:extLst>
              <a:ext uri="{FF2B5EF4-FFF2-40B4-BE49-F238E27FC236}">
                <a16:creationId xmlns:a16="http://schemas.microsoft.com/office/drawing/2014/main" id="{B985CAF5-07B2-756E-3AFF-D0CE51E01B11}"/>
              </a:ext>
            </a:extLst>
          </p:cNvPr>
          <p:cNvGrpSpPr/>
          <p:nvPr userDrawn="1"/>
        </p:nvGrpSpPr>
        <p:grpSpPr>
          <a:xfrm>
            <a:off x="6442077" y="2942276"/>
            <a:ext cx="2938539" cy="584775"/>
            <a:chOff x="5249665" y="1866441"/>
            <a:chExt cx="2938539" cy="584775"/>
          </a:xfrm>
        </p:grpSpPr>
        <p:sp>
          <p:nvSpPr>
            <p:cNvPr id="31" name="Rettangolo 55">
              <a:extLst>
                <a:ext uri="{FF2B5EF4-FFF2-40B4-BE49-F238E27FC236}">
                  <a16:creationId xmlns:a16="http://schemas.microsoft.com/office/drawing/2014/main" id="{A703E771-3524-8697-4226-212373866FCB}"/>
                </a:ext>
              </a:extLst>
            </p:cNvPr>
            <p:cNvSpPr/>
            <p:nvPr userDrawn="1"/>
          </p:nvSpPr>
          <p:spPr>
            <a:xfrm>
              <a:off x="6038128" y="1866441"/>
              <a:ext cx="215007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600">
                  <a:solidFill>
                    <a:schemeClr val="tx2"/>
                  </a:solidFill>
                  <a:latin typeface="+mn-lt"/>
                  <a:ea typeface="Roboto" panose="02000000000000000000" pitchFamily="2" charset="0"/>
                </a:rPr>
                <a:t>Via Zeni Fortunato, 8, </a:t>
              </a:r>
              <a:br>
                <a:rPr lang="it-IT" sz="1600">
                  <a:solidFill>
                    <a:schemeClr val="tx2"/>
                  </a:solidFill>
                  <a:latin typeface="+mn-lt"/>
                  <a:ea typeface="Roboto" panose="02000000000000000000" pitchFamily="2" charset="0"/>
                </a:rPr>
              </a:br>
              <a:r>
                <a:rPr lang="it-IT" sz="1600">
                  <a:solidFill>
                    <a:schemeClr val="tx2"/>
                  </a:solidFill>
                  <a:latin typeface="+mn-lt"/>
                  <a:ea typeface="Roboto" panose="02000000000000000000" pitchFamily="2" charset="0"/>
                </a:rPr>
                <a:t>Rovereto, TN</a:t>
              </a:r>
            </a:p>
          </p:txBody>
        </p:sp>
        <p:pic>
          <p:nvPicPr>
            <p:cNvPr id="32" name="Elemento grafico 62" descr="Indicatore">
              <a:extLst>
                <a:ext uri="{FF2B5EF4-FFF2-40B4-BE49-F238E27FC236}">
                  <a16:creationId xmlns:a16="http://schemas.microsoft.com/office/drawing/2014/main" id="{282A6BB0-4FD1-72DC-15C5-EEF8FF0B05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49665" y="1933816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5736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572" userDrawn="1">
          <p15:clr>
            <a:srgbClr val="FBAE40"/>
          </p15:clr>
        </p15:guide>
        <p15:guide id="3" orient="horz" pos="3748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pos="7167" userDrawn="1">
          <p15:clr>
            <a:srgbClr val="FBAE40"/>
          </p15:clr>
        </p15:guide>
        <p15:guide id="6" pos="513" userDrawn="1">
          <p15:clr>
            <a:srgbClr val="FBAE40"/>
          </p15:clr>
        </p15:guide>
        <p15:guide id="7" orient="horz" pos="799" userDrawn="1">
          <p15:clr>
            <a:srgbClr val="FBAE40"/>
          </p15:clr>
        </p15:guide>
        <p15:guide id="8" orient="horz" pos="3521" userDrawn="1">
          <p15:clr>
            <a:srgbClr val="FBAE40"/>
          </p15:clr>
        </p15:guide>
        <p15:guide id="9" pos="816" userDrawn="1">
          <p15:clr>
            <a:srgbClr val="FBAE40"/>
          </p15:clr>
        </p15:guide>
        <p15:guide id="10" pos="686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A82F51B9-C7D1-4644-9CAA-5D4D28847832}"/>
              </a:ext>
            </a:extLst>
          </p:cNvPr>
          <p:cNvCxnSpPr>
            <a:cxnSpLocks/>
          </p:cNvCxnSpPr>
          <p:nvPr userDrawn="1"/>
        </p:nvCxnSpPr>
        <p:spPr>
          <a:xfrm>
            <a:off x="950975" y="2182234"/>
            <a:ext cx="7748784" cy="0"/>
          </a:xfrm>
          <a:prstGeom prst="line">
            <a:avLst/>
          </a:prstGeom>
          <a:ln>
            <a:solidFill>
              <a:srgbClr val="53B26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CBA329E-48C2-443C-880E-21F30BAE0ED2}"/>
              </a:ext>
            </a:extLst>
          </p:cNvPr>
          <p:cNvCxnSpPr>
            <a:cxnSpLocks/>
          </p:cNvCxnSpPr>
          <p:nvPr userDrawn="1"/>
        </p:nvCxnSpPr>
        <p:spPr>
          <a:xfrm>
            <a:off x="950976" y="4120240"/>
            <a:ext cx="7748784" cy="0"/>
          </a:xfrm>
          <a:prstGeom prst="line">
            <a:avLst/>
          </a:prstGeom>
          <a:ln>
            <a:solidFill>
              <a:srgbClr val="53B26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9565" y="4897010"/>
            <a:ext cx="4577756" cy="468154"/>
          </a:xfrm>
        </p:spPr>
        <p:txBody>
          <a:bodyPr anchor="b"/>
          <a:lstStyle>
            <a:lvl1pPr marL="0" indent="0">
              <a:buNone/>
              <a:defRPr sz="1800" b="1" baseline="0">
                <a:solidFill>
                  <a:srgbClr val="00562E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Speaker Name</a:t>
            </a:r>
          </a:p>
        </p:txBody>
      </p:sp>
      <p:sp>
        <p:nvSpPr>
          <p:cNvPr id="13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9565" y="5387081"/>
            <a:ext cx="4577756" cy="468154"/>
          </a:xfrm>
        </p:spPr>
        <p:txBody>
          <a:bodyPr>
            <a:normAutofit/>
          </a:bodyPr>
          <a:lstStyle>
            <a:lvl1pPr marL="0" indent="0">
              <a:buNone/>
              <a:defRPr sz="1600" b="0" baseline="0">
                <a:solidFill>
                  <a:srgbClr val="152016"/>
                </a:solidFill>
                <a:latin typeface="+mn-lt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15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9565" y="5877150"/>
            <a:ext cx="4577756" cy="468154"/>
          </a:xfrm>
        </p:spPr>
        <p:txBody>
          <a:bodyPr/>
          <a:lstStyle>
            <a:lvl1pPr marL="0" indent="0">
              <a:buNone/>
              <a:defRPr sz="1400" b="0" baseline="0">
                <a:solidFill>
                  <a:srgbClr val="152016"/>
                </a:solidFill>
                <a:latin typeface="+mn-lt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Date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B3C2704-27D7-4562-9CC0-531B6DCC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2296224"/>
            <a:ext cx="7748784" cy="949001"/>
          </a:xfrm>
        </p:spPr>
        <p:txBody>
          <a:bodyPr>
            <a:noAutofit/>
          </a:bodyPr>
          <a:lstStyle>
            <a:lvl1pPr>
              <a:defRPr sz="3200" cap="all" baseline="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2867D-1764-4748-8262-F907E6422F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5201" y="3343276"/>
            <a:ext cx="7734299" cy="6826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it-IT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7A55A1BF-BC9F-9D8D-75E0-C6B6F79309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168" y="884025"/>
            <a:ext cx="4520452" cy="102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93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9402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A82F51B9-C7D1-4644-9CAA-5D4D28847832}"/>
              </a:ext>
            </a:extLst>
          </p:cNvPr>
          <p:cNvCxnSpPr>
            <a:cxnSpLocks/>
          </p:cNvCxnSpPr>
          <p:nvPr userDrawn="1"/>
        </p:nvCxnSpPr>
        <p:spPr>
          <a:xfrm>
            <a:off x="950975" y="2182234"/>
            <a:ext cx="7748784" cy="0"/>
          </a:xfrm>
          <a:prstGeom prst="line">
            <a:avLst/>
          </a:prstGeom>
          <a:ln>
            <a:solidFill>
              <a:srgbClr val="53B26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DCBA329E-48C2-443C-880E-21F30BAE0ED2}"/>
              </a:ext>
            </a:extLst>
          </p:cNvPr>
          <p:cNvCxnSpPr>
            <a:cxnSpLocks/>
          </p:cNvCxnSpPr>
          <p:nvPr userDrawn="1"/>
        </p:nvCxnSpPr>
        <p:spPr>
          <a:xfrm>
            <a:off x="950976" y="4120240"/>
            <a:ext cx="7748784" cy="0"/>
          </a:xfrm>
          <a:prstGeom prst="line">
            <a:avLst/>
          </a:prstGeom>
          <a:ln>
            <a:solidFill>
              <a:srgbClr val="53B262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9565" y="4897010"/>
            <a:ext cx="4577756" cy="468154"/>
          </a:xfrm>
        </p:spPr>
        <p:txBody>
          <a:bodyPr anchor="b"/>
          <a:lstStyle>
            <a:lvl1pPr marL="0" indent="0">
              <a:buNone/>
              <a:defRPr sz="1800" b="1" baseline="0">
                <a:solidFill>
                  <a:srgbClr val="00562E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Speaker Name</a:t>
            </a:r>
          </a:p>
        </p:txBody>
      </p:sp>
      <p:sp>
        <p:nvSpPr>
          <p:cNvPr id="13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99565" y="5387081"/>
            <a:ext cx="4577756" cy="468154"/>
          </a:xfrm>
        </p:spPr>
        <p:txBody>
          <a:bodyPr>
            <a:normAutofit/>
          </a:bodyPr>
          <a:lstStyle>
            <a:lvl1pPr marL="0" indent="0">
              <a:buNone/>
              <a:defRPr sz="1600" b="0" baseline="0">
                <a:solidFill>
                  <a:srgbClr val="152016"/>
                </a:solidFill>
                <a:latin typeface="+mn-lt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15" name="Segnaposto testo 28">
            <a:extLst>
              <a:ext uri="{FF2B5EF4-FFF2-40B4-BE49-F238E27FC236}">
                <a16:creationId xmlns:a16="http://schemas.microsoft.com/office/drawing/2014/main" id="{39147A07-28E5-4323-A92E-D55D261E8F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9565" y="5877150"/>
            <a:ext cx="4577756" cy="468154"/>
          </a:xfrm>
        </p:spPr>
        <p:txBody>
          <a:bodyPr/>
          <a:lstStyle>
            <a:lvl1pPr marL="0" indent="0">
              <a:buNone/>
              <a:defRPr sz="1400" b="0" baseline="0">
                <a:solidFill>
                  <a:srgbClr val="152016"/>
                </a:solidFill>
                <a:latin typeface="+mn-lt"/>
                <a:ea typeface="Roboto" panose="02000000000000000000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/>
              <a:t>Date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B3C2704-27D7-4562-9CC0-531B6DCC3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2296224"/>
            <a:ext cx="7748784" cy="949001"/>
          </a:xfrm>
        </p:spPr>
        <p:txBody>
          <a:bodyPr>
            <a:noAutofit/>
          </a:bodyPr>
          <a:lstStyle>
            <a:lvl1pPr>
              <a:defRPr sz="3200" cap="all" baseline="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2867D-1764-4748-8262-F907E6422F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5201" y="3343276"/>
            <a:ext cx="7734299" cy="682625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subtitle style</a:t>
            </a:r>
            <a:endParaRPr lang="it-IT"/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7A55A1BF-BC9F-9D8D-75E0-C6B6F79309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168" y="884025"/>
            <a:ext cx="4520452" cy="102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93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1948CB-4C49-4EA1-B559-AC1396CA9F62}"/>
              </a:ext>
            </a:extLst>
          </p:cNvPr>
          <p:cNvSpPr/>
          <p:nvPr userDrawn="1"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21CB4-5FD6-457F-A4CB-891B5FF0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723898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C9B00-0265-4815-A60A-409E3E5D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77505" y="6492874"/>
            <a:ext cx="109755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3C802-6A0E-4B23-A99F-A3CA33D3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3631143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A8268-56E9-488A-9B3D-110E684C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060" y="6492875"/>
            <a:ext cx="502024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7D73680-D0F2-4A1D-B2D6-FEBC7DD23F1A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7" name="Graphic 11">
            <a:extLst>
              <a:ext uri="{FF2B5EF4-FFF2-40B4-BE49-F238E27FC236}">
                <a16:creationId xmlns:a16="http://schemas.microsoft.com/office/drawing/2014/main" id="{6EEC9CBB-75E2-4095-4A1A-B4CD73F498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3" y="6585582"/>
            <a:ext cx="1063019" cy="1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58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513" userDrawn="1">
          <p15:clr>
            <a:srgbClr val="FBAE40"/>
          </p15:clr>
        </p15:guide>
        <p15:guide id="4" pos="7167" userDrawn="1">
          <p15:clr>
            <a:srgbClr val="FBAE40"/>
          </p15:clr>
        </p15:guide>
        <p15:guide id="6" orient="horz" pos="68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1948CB-4C49-4EA1-B559-AC1396CA9F62}"/>
              </a:ext>
            </a:extLst>
          </p:cNvPr>
          <p:cNvSpPr/>
          <p:nvPr userDrawn="1"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21CB4-5FD6-457F-A4CB-891B5FF0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723898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C9B00-0265-4815-A60A-409E3E5D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77505" y="6492874"/>
            <a:ext cx="109755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3C802-6A0E-4B23-A99F-A3CA33D3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5906" y="6492876"/>
            <a:ext cx="2591237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A8268-56E9-488A-9B3D-110E684C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060" y="6492875"/>
            <a:ext cx="502024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7D73680-D0F2-4A1D-B2D6-FEBC7DD23F1A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7" name="Graphic 11">
            <a:extLst>
              <a:ext uri="{FF2B5EF4-FFF2-40B4-BE49-F238E27FC236}">
                <a16:creationId xmlns:a16="http://schemas.microsoft.com/office/drawing/2014/main" id="{6EEC9CBB-75E2-4095-4A1A-B4CD73F498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3" y="6585582"/>
            <a:ext cx="1063019" cy="1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58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513" userDrawn="1">
          <p15:clr>
            <a:srgbClr val="FBAE40"/>
          </p15:clr>
        </p15:guide>
        <p15:guide id="4" pos="7167" userDrawn="1">
          <p15:clr>
            <a:srgbClr val="FBAE40"/>
          </p15:clr>
        </p15:guide>
        <p15:guide id="6" orient="horz" pos="68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1CB4-5FD6-457F-A4CB-891B5FF0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723898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292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3840">
          <p15:clr>
            <a:srgbClr val="FBAE40"/>
          </p15:clr>
        </p15:guide>
        <p15:guide id="3" pos="513">
          <p15:clr>
            <a:srgbClr val="FBAE40"/>
          </p15:clr>
        </p15:guide>
        <p15:guide id="4" pos="7167">
          <p15:clr>
            <a:srgbClr val="FBAE40"/>
          </p15:clr>
        </p15:guide>
        <p15:guide id="6" orient="horz" pos="68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21CB4-5FD6-457F-A4CB-891B5FF0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723898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2926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pos="3840">
          <p15:clr>
            <a:srgbClr val="FBAE40"/>
          </p15:clr>
        </p15:guide>
        <p15:guide id="3" pos="513">
          <p15:clr>
            <a:srgbClr val="FBAE40"/>
          </p15:clr>
        </p15:guide>
        <p15:guide id="4" pos="7167">
          <p15:clr>
            <a:srgbClr val="FBAE40"/>
          </p15:clr>
        </p15:guide>
        <p15:guide id="6" orient="horz" pos="68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1948CB-4C49-4EA1-B559-AC1396CA9F62}"/>
              </a:ext>
            </a:extLst>
          </p:cNvPr>
          <p:cNvSpPr/>
          <p:nvPr userDrawn="1"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21CB4-5FD6-457F-A4CB-891B5FF0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723898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C9B00-0265-4815-A60A-409E3E5D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77505" y="6492874"/>
            <a:ext cx="109755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3C802-6A0E-4B23-A99F-A3CA33D3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3631143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Identity Orchestration as a mean to achieve the identity fabric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A8268-56E9-488A-9B3D-110E684C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060" y="6492875"/>
            <a:ext cx="502024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7D73680-D0F2-4A1D-B2D6-FEBC7DD23F1A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7" name="Graphic 11">
            <a:extLst>
              <a:ext uri="{FF2B5EF4-FFF2-40B4-BE49-F238E27FC236}">
                <a16:creationId xmlns:a16="http://schemas.microsoft.com/office/drawing/2014/main" id="{6EEC9CBB-75E2-4095-4A1A-B4CD73F498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3" y="6585582"/>
            <a:ext cx="1063019" cy="179708"/>
          </a:xfrm>
          <a:prstGeom prst="rect">
            <a:avLst/>
          </a:prstGeom>
        </p:spPr>
      </p:pic>
      <p:pic>
        <p:nvPicPr>
          <p:cNvPr id="8" name="Picture 7" descr="A diagram of a company&#10;&#10;Description automatically generated">
            <a:extLst>
              <a:ext uri="{FF2B5EF4-FFF2-40B4-BE49-F238E27FC236}">
                <a16:creationId xmlns:a16="http://schemas.microsoft.com/office/drawing/2014/main" id="{87911489-6B06-5DEA-E1AF-ECA0F8F39B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000" b="11889"/>
          <a:stretch/>
        </p:blipFill>
        <p:spPr>
          <a:xfrm>
            <a:off x="2159569" y="930273"/>
            <a:ext cx="7872861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05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513" userDrawn="1">
          <p15:clr>
            <a:srgbClr val="FBAE40"/>
          </p15:clr>
        </p15:guide>
        <p15:guide id="4" pos="7167" userDrawn="1">
          <p15:clr>
            <a:srgbClr val="FBAE40"/>
          </p15:clr>
        </p15:guide>
        <p15:guide id="6" orient="horz" pos="686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1948CB-4C49-4EA1-B559-AC1396CA9F62}"/>
              </a:ext>
            </a:extLst>
          </p:cNvPr>
          <p:cNvSpPr/>
          <p:nvPr userDrawn="1"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21CB4-5FD6-457F-A4CB-891B5FF0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723898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C9B00-0265-4815-A60A-409E3E5D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77505" y="6492874"/>
            <a:ext cx="109755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3C802-6A0E-4B23-A99F-A3CA33D3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5906" y="6492876"/>
            <a:ext cx="2591237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A8268-56E9-488A-9B3D-110E684C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060" y="6492875"/>
            <a:ext cx="502024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7D73680-D0F2-4A1D-B2D6-FEBC7DD23F1A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7" name="Graphic 11">
            <a:extLst>
              <a:ext uri="{FF2B5EF4-FFF2-40B4-BE49-F238E27FC236}">
                <a16:creationId xmlns:a16="http://schemas.microsoft.com/office/drawing/2014/main" id="{6EEC9CBB-75E2-4095-4A1A-B4CD73F498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3" y="6585582"/>
            <a:ext cx="1063019" cy="179708"/>
          </a:xfrm>
          <a:prstGeom prst="rect">
            <a:avLst/>
          </a:prstGeom>
        </p:spPr>
      </p:pic>
      <p:pic>
        <p:nvPicPr>
          <p:cNvPr id="8" name="Picture 7" descr="A diagram of a company&#10;&#10;Description automatically generated">
            <a:extLst>
              <a:ext uri="{FF2B5EF4-FFF2-40B4-BE49-F238E27FC236}">
                <a16:creationId xmlns:a16="http://schemas.microsoft.com/office/drawing/2014/main" id="{87911489-6B06-5DEA-E1AF-ECA0F8F39B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000" b="11889"/>
          <a:stretch/>
        </p:blipFill>
        <p:spPr>
          <a:xfrm>
            <a:off x="2159569" y="930273"/>
            <a:ext cx="7872861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05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513" userDrawn="1">
          <p15:clr>
            <a:srgbClr val="FBAE40"/>
          </p15:clr>
        </p15:guide>
        <p15:guide id="4" pos="7167" userDrawn="1">
          <p15:clr>
            <a:srgbClr val="FBAE40"/>
          </p15:clr>
        </p15:guide>
        <p15:guide id="6" orient="horz" pos="68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1948CB-4C49-4EA1-B559-AC1396CA9F62}"/>
              </a:ext>
            </a:extLst>
          </p:cNvPr>
          <p:cNvSpPr/>
          <p:nvPr userDrawn="1"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21CB4-5FD6-457F-A4CB-891B5FF0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723898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C9B00-0265-4815-A60A-409E3E5D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77505" y="6492874"/>
            <a:ext cx="109755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3C802-6A0E-4B23-A99F-A3CA33D3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3631143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A8268-56E9-488A-9B3D-110E684C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060" y="6492875"/>
            <a:ext cx="502024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7D73680-D0F2-4A1D-B2D6-FEBC7DD23F1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5D1F55-EBAE-4D29-B613-15D61E6CC0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917" y="1736725"/>
            <a:ext cx="10562168" cy="4645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0F94BF-87AE-4F9F-8C4E-C01F8704E9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4918" y="1196976"/>
            <a:ext cx="10562167" cy="425637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11">
            <a:extLst>
              <a:ext uri="{FF2B5EF4-FFF2-40B4-BE49-F238E27FC236}">
                <a16:creationId xmlns:a16="http://schemas.microsoft.com/office/drawing/2014/main" id="{0ECA1099-20D7-DAE8-2226-55F88D1839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3" y="6585582"/>
            <a:ext cx="1063019" cy="1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25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513" userDrawn="1">
          <p15:clr>
            <a:srgbClr val="FBAE40"/>
          </p15:clr>
        </p15:guide>
        <p15:guide id="4" pos="7167" userDrawn="1">
          <p15:clr>
            <a:srgbClr val="FBAE40"/>
          </p15:clr>
        </p15:guide>
        <p15:guide id="5" orient="horz" pos="2546" userDrawn="1">
          <p15:clr>
            <a:srgbClr val="FBAE40"/>
          </p15:clr>
        </p15:guide>
        <p15:guide id="6" orient="horz" pos="686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4088" userDrawn="1">
          <p15:clr>
            <a:srgbClr val="FBAE40"/>
          </p15:clr>
        </p15:guide>
        <p15:guide id="9" orient="horz" pos="4020" userDrawn="1">
          <p15:clr>
            <a:srgbClr val="FBAE40"/>
          </p15:clr>
        </p15:guide>
        <p15:guide id="10" orient="horz" pos="1026" userDrawn="1">
          <p15:clr>
            <a:srgbClr val="FBAE40"/>
          </p15:clr>
        </p15:guide>
        <p15:guide id="11" orient="horz" pos="1094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1948CB-4C49-4EA1-B559-AC1396CA9F62}"/>
              </a:ext>
            </a:extLst>
          </p:cNvPr>
          <p:cNvSpPr/>
          <p:nvPr userDrawn="1"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21CB4-5FD6-457F-A4CB-891B5FF0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723898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C9B00-0265-4815-A60A-409E3E5D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77505" y="6492874"/>
            <a:ext cx="109755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3C802-6A0E-4B23-A99F-A3CA33D3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5906" y="6492876"/>
            <a:ext cx="2591237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A8268-56E9-488A-9B3D-110E684C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060" y="6492875"/>
            <a:ext cx="502024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7D73680-D0F2-4A1D-B2D6-FEBC7DD23F1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5D1F55-EBAE-4D29-B613-15D61E6CC0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917" y="1736725"/>
            <a:ext cx="10562168" cy="46450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0F94BF-87AE-4F9F-8C4E-C01F8704E9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4918" y="1196976"/>
            <a:ext cx="10562167" cy="425637"/>
          </a:xfrm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11">
            <a:extLst>
              <a:ext uri="{FF2B5EF4-FFF2-40B4-BE49-F238E27FC236}">
                <a16:creationId xmlns:a16="http://schemas.microsoft.com/office/drawing/2014/main" id="{0ECA1099-20D7-DAE8-2226-55F88D1839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3" y="6585582"/>
            <a:ext cx="1063019" cy="1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25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513" userDrawn="1">
          <p15:clr>
            <a:srgbClr val="FBAE40"/>
          </p15:clr>
        </p15:guide>
        <p15:guide id="4" pos="7167" userDrawn="1">
          <p15:clr>
            <a:srgbClr val="FBAE40"/>
          </p15:clr>
        </p15:guide>
        <p15:guide id="5" orient="horz" pos="2546" userDrawn="1">
          <p15:clr>
            <a:srgbClr val="FBAE40"/>
          </p15:clr>
        </p15:guide>
        <p15:guide id="6" orient="horz" pos="686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4088" userDrawn="1">
          <p15:clr>
            <a:srgbClr val="FBAE40"/>
          </p15:clr>
        </p15:guide>
        <p15:guide id="9" orient="horz" pos="4020" userDrawn="1">
          <p15:clr>
            <a:srgbClr val="FBAE40"/>
          </p15:clr>
        </p15:guide>
        <p15:guide id="10" orient="horz" pos="1026" userDrawn="1">
          <p15:clr>
            <a:srgbClr val="FBAE40"/>
          </p15:clr>
        </p15:guide>
        <p15:guide id="11" orient="horz" pos="109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1948CB-4C49-4EA1-B559-AC1396CA9F62}"/>
              </a:ext>
            </a:extLst>
          </p:cNvPr>
          <p:cNvSpPr/>
          <p:nvPr userDrawn="1"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21CB4-5FD6-457F-A4CB-891B5FF0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723898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C9B00-0265-4815-A60A-409E3E5D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77505" y="6492874"/>
            <a:ext cx="109755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3C802-6A0E-4B23-A99F-A3CA33D3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3631143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Identity Orchestration as a mean to achieve the identity fabric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A8268-56E9-488A-9B3D-110E684C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060" y="6492875"/>
            <a:ext cx="502024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7D73680-D0F2-4A1D-B2D6-FEBC7DD23F1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5D1F55-EBAE-4D29-B613-15D61E6CC0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917" y="1196975"/>
            <a:ext cx="10562168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pic>
        <p:nvPicPr>
          <p:cNvPr id="7" name="Graphic 11">
            <a:extLst>
              <a:ext uri="{FF2B5EF4-FFF2-40B4-BE49-F238E27FC236}">
                <a16:creationId xmlns:a16="http://schemas.microsoft.com/office/drawing/2014/main" id="{DA02B415-9809-8E06-BD85-00334E5DB5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3" y="6585582"/>
            <a:ext cx="1063019" cy="1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20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513" userDrawn="1">
          <p15:clr>
            <a:srgbClr val="FBAE40"/>
          </p15:clr>
        </p15:guide>
        <p15:guide id="4" pos="7167" userDrawn="1">
          <p15:clr>
            <a:srgbClr val="FBAE40"/>
          </p15:clr>
        </p15:guide>
        <p15:guide id="5" orient="horz" pos="2387" userDrawn="1">
          <p15:clr>
            <a:srgbClr val="FBAE40"/>
          </p15:clr>
        </p15:guide>
        <p15:guide id="6" orient="horz" pos="686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4088" userDrawn="1">
          <p15:clr>
            <a:srgbClr val="FBAE40"/>
          </p15:clr>
        </p15:guide>
        <p15:guide id="9" orient="horz" pos="4020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1948CB-4C49-4EA1-B559-AC1396CA9F62}"/>
              </a:ext>
            </a:extLst>
          </p:cNvPr>
          <p:cNvSpPr/>
          <p:nvPr userDrawn="1"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C21CB4-5FD6-457F-A4CB-891B5FF0F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723898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C9B00-0265-4815-A60A-409E3E5D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77505" y="6492874"/>
            <a:ext cx="109755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3C802-6A0E-4B23-A99F-A3CA33D3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5906" y="6492876"/>
            <a:ext cx="2591237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A8268-56E9-488A-9B3D-110E684C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060" y="6492875"/>
            <a:ext cx="502024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7D73680-D0F2-4A1D-B2D6-FEBC7DD23F1A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5D1F55-EBAE-4D29-B613-15D61E6CC0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4917" y="1196975"/>
            <a:ext cx="10562168" cy="5184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pic>
        <p:nvPicPr>
          <p:cNvPr id="7" name="Graphic 11">
            <a:extLst>
              <a:ext uri="{FF2B5EF4-FFF2-40B4-BE49-F238E27FC236}">
                <a16:creationId xmlns:a16="http://schemas.microsoft.com/office/drawing/2014/main" id="{DA02B415-9809-8E06-BD85-00334E5DB5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3" y="6585582"/>
            <a:ext cx="1063019" cy="1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20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513" userDrawn="1">
          <p15:clr>
            <a:srgbClr val="FBAE40"/>
          </p15:clr>
        </p15:guide>
        <p15:guide id="4" pos="7167" userDrawn="1">
          <p15:clr>
            <a:srgbClr val="FBAE40"/>
          </p15:clr>
        </p15:guide>
        <p15:guide id="5" orient="horz" pos="2387" userDrawn="1">
          <p15:clr>
            <a:srgbClr val="FBAE40"/>
          </p15:clr>
        </p15:guide>
        <p15:guide id="6" orient="horz" pos="686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4088" userDrawn="1">
          <p15:clr>
            <a:srgbClr val="FBAE40"/>
          </p15:clr>
        </p15:guide>
        <p15:guide id="9" orient="horz" pos="402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1948CB-4C49-4EA1-B559-AC1396CA9F62}"/>
              </a:ext>
            </a:extLst>
          </p:cNvPr>
          <p:cNvSpPr/>
          <p:nvPr userDrawn="1"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C9B00-0265-4815-A60A-409E3E5D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77505" y="6492874"/>
            <a:ext cx="109755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3C802-6A0E-4B23-A99F-A3CA33D3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3631143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Identity Orchestration as a mean to achieve the identity fabric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A8268-56E9-488A-9B3D-110E684C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060" y="6492875"/>
            <a:ext cx="502024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7D73680-D0F2-4A1D-B2D6-FEBC7DD23F1A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2" name="Graphic 11">
            <a:extLst>
              <a:ext uri="{FF2B5EF4-FFF2-40B4-BE49-F238E27FC236}">
                <a16:creationId xmlns:a16="http://schemas.microsoft.com/office/drawing/2014/main" id="{F7D6A81C-B35A-2EDD-D97B-A7EFFC0A57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3" y="6585582"/>
            <a:ext cx="1063019" cy="1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5" orient="horz" pos="2047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41948CB-4C49-4EA1-B559-AC1396CA9F62}"/>
              </a:ext>
            </a:extLst>
          </p:cNvPr>
          <p:cNvSpPr/>
          <p:nvPr userDrawn="1"/>
        </p:nvSpPr>
        <p:spPr>
          <a:xfrm>
            <a:off x="0" y="6492874"/>
            <a:ext cx="12192000" cy="3651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DC9B00-0265-4815-A60A-409E3E5D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77505" y="6492874"/>
            <a:ext cx="1097555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43C802-6A0E-4B23-A99F-A3CA33D34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5906" y="6492876"/>
            <a:ext cx="2591237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7A8268-56E9-488A-9B3D-110E684C6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060" y="6492875"/>
            <a:ext cx="502024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C7D73680-D0F2-4A1D-B2D6-FEBC7DD23F1A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2" name="Graphic 11">
            <a:extLst>
              <a:ext uri="{FF2B5EF4-FFF2-40B4-BE49-F238E27FC236}">
                <a16:creationId xmlns:a16="http://schemas.microsoft.com/office/drawing/2014/main" id="{F7D6A81C-B35A-2EDD-D97B-A7EFFC0A57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3" y="6585582"/>
            <a:ext cx="1063019" cy="17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5" orient="horz" pos="2047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6">
            <a:extLst>
              <a:ext uri="{FF2B5EF4-FFF2-40B4-BE49-F238E27FC236}">
                <a16:creationId xmlns:a16="http://schemas.microsoft.com/office/drawing/2014/main" id="{EB555D49-9D79-DF8E-5E01-9EF262191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197" y="3026862"/>
            <a:ext cx="3561790" cy="80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859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6">
            <a:extLst>
              <a:ext uri="{FF2B5EF4-FFF2-40B4-BE49-F238E27FC236}">
                <a16:creationId xmlns:a16="http://schemas.microsoft.com/office/drawing/2014/main" id="{EB555D49-9D79-DF8E-5E01-9EF2621916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197" y="3026862"/>
            <a:ext cx="3561790" cy="80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859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1033AE-7176-4E4E-B3FA-9F8C4F16F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065D4-A5EF-4808-851E-1A672892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A0D52-C16D-4AE8-94AB-DFFC51A30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12/04/2024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86BAE-9683-4130-A102-EA17F9F7C0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77FE1-D85D-4310-A0C6-D1A3CABBE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73680-D0F2-4A1D-B2D6-FEBC7DD23F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381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92" r:id="rId4"/>
    <p:sldLayoutId id="2147483691" r:id="rId5"/>
    <p:sldLayoutId id="2147483676" r:id="rId6"/>
    <p:sldLayoutId id="2147483677" r:id="rId7"/>
    <p:sldLayoutId id="2147483675" r:id="rId8"/>
    <p:sldLayoutId id="2147483678" r:id="rId9"/>
    <p:sldLayoutId id="2147483679" r:id="rId10"/>
    <p:sldLayoutId id="2147483689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1033AE-7176-4E4E-B3FA-9F8C4F16F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065D4-A5EF-4808-851E-1A672892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A0D52-C16D-4AE8-94AB-DFFC51A30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12/04/2024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86BAE-9683-4130-A102-EA17F9F7C0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77FE1-D85D-4310-A0C6-D1A3CABBE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73680-D0F2-4A1D-B2D6-FEBC7DD23F1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3812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92" r:id="rId4"/>
    <p:sldLayoutId id="2147483691" r:id="rId5"/>
    <p:sldLayoutId id="2147483676" r:id="rId6"/>
    <p:sldLayoutId id="2147483677" r:id="rId7"/>
    <p:sldLayoutId id="2147483675" r:id="rId8"/>
    <p:sldLayoutId id="2147483678" r:id="rId9"/>
    <p:sldLayoutId id="2147483679" r:id="rId10"/>
    <p:sldLayoutId id="2147483689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1033AE-7176-4E4E-B3FA-9F8C4F16F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065D4-A5EF-4808-851E-1A672892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A0D52-C16D-4AE8-94AB-DFFC51A30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r>
              <a:rPr lang="it-IT"/>
              <a:t>12/04/2024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86BAE-9683-4130-A102-EA17F9F7C0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77FE1-D85D-4310-A0C6-D1A3CABBE0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C7D73680-D0F2-4A1D-B2D6-FEBC7DD23F1A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9641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90" r:id="rId9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accent1">
              <a:lumMod val="20000"/>
              <a:lumOff val="80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50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5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Relationship Id="rId9" Type="http://schemas.openxmlformats.org/officeDocument/2006/relationships/image" Target="../media/image4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4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5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53.jpe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430.xml"/><Relationship Id="rId3" Type="http://schemas.openxmlformats.org/officeDocument/2006/relationships/image" Target="../media/image44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49.svg"/><Relationship Id="rId5" Type="http://schemas.openxmlformats.org/officeDocument/2006/relationships/image" Target="../media/image46.png"/><Relationship Id="rId10" Type="http://schemas.openxmlformats.org/officeDocument/2006/relationships/image" Target="../media/image48.png"/><Relationship Id="rId4" Type="http://schemas.openxmlformats.org/officeDocument/2006/relationships/image" Target="../media/image45.jpe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7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49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4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svg"/><Relationship Id="rId11" Type="http://schemas.openxmlformats.org/officeDocument/2006/relationships/image" Target="../media/image66.png"/><Relationship Id="rId5" Type="http://schemas.openxmlformats.org/officeDocument/2006/relationships/image" Target="../media/image38.png"/><Relationship Id="rId10" Type="http://schemas.openxmlformats.org/officeDocument/2006/relationships/image" Target="../media/image65.svg"/><Relationship Id="rId4" Type="http://schemas.openxmlformats.org/officeDocument/2006/relationships/image" Target="../media/image68.png"/><Relationship Id="rId9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4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svg"/><Relationship Id="rId11" Type="http://schemas.openxmlformats.org/officeDocument/2006/relationships/image" Target="../media/image65.svg"/><Relationship Id="rId5" Type="http://schemas.openxmlformats.org/officeDocument/2006/relationships/image" Target="../media/image38.png"/><Relationship Id="rId10" Type="http://schemas.openxmlformats.org/officeDocument/2006/relationships/image" Target="../media/image64.png"/><Relationship Id="rId4" Type="http://schemas.openxmlformats.org/officeDocument/2006/relationships/image" Target="../media/image68.png"/><Relationship Id="rId9" Type="http://schemas.openxmlformats.org/officeDocument/2006/relationships/image" Target="../media/image75.png"/><Relationship Id="rId14" Type="http://schemas.openxmlformats.org/officeDocument/2006/relationships/image" Target="../media/image49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svg"/><Relationship Id="rId11" Type="http://schemas.openxmlformats.org/officeDocument/2006/relationships/image" Target="../media/image65.svg"/><Relationship Id="rId5" Type="http://schemas.openxmlformats.org/officeDocument/2006/relationships/image" Target="../media/image38.png"/><Relationship Id="rId10" Type="http://schemas.openxmlformats.org/officeDocument/2006/relationships/image" Target="../media/image64.png"/><Relationship Id="rId4" Type="http://schemas.openxmlformats.org/officeDocument/2006/relationships/image" Target="../media/image68.png"/><Relationship Id="rId9" Type="http://schemas.openxmlformats.org/officeDocument/2006/relationships/image" Target="../media/image75.png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66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65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svg"/><Relationship Id="rId11" Type="http://schemas.openxmlformats.org/officeDocument/2006/relationships/image" Target="../media/image64.png"/><Relationship Id="rId5" Type="http://schemas.openxmlformats.org/officeDocument/2006/relationships/image" Target="../media/image38.png"/><Relationship Id="rId15" Type="http://schemas.openxmlformats.org/officeDocument/2006/relationships/image" Target="../media/image49.svg"/><Relationship Id="rId10" Type="http://schemas.openxmlformats.org/officeDocument/2006/relationships/image" Target="../media/image76.png"/><Relationship Id="rId4" Type="http://schemas.openxmlformats.org/officeDocument/2006/relationships/image" Target="../media/image68.png"/><Relationship Id="rId9" Type="http://schemas.openxmlformats.org/officeDocument/2006/relationships/image" Target="../media/image75.png"/><Relationship Id="rId1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39.svg"/><Relationship Id="rId12" Type="http://schemas.openxmlformats.org/officeDocument/2006/relationships/image" Target="../media/image65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64.png"/><Relationship Id="rId5" Type="http://schemas.openxmlformats.org/officeDocument/2006/relationships/image" Target="../media/image68.png"/><Relationship Id="rId15" Type="http://schemas.openxmlformats.org/officeDocument/2006/relationships/image" Target="../media/image49.svg"/><Relationship Id="rId10" Type="http://schemas.openxmlformats.org/officeDocument/2006/relationships/image" Target="../media/image75.png"/><Relationship Id="rId4" Type="http://schemas.openxmlformats.org/officeDocument/2006/relationships/image" Target="../media/image63.png"/><Relationship Id="rId9" Type="http://schemas.openxmlformats.org/officeDocument/2006/relationships/image" Target="../media/image74.png"/><Relationship Id="rId1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39.svg"/><Relationship Id="rId12" Type="http://schemas.openxmlformats.org/officeDocument/2006/relationships/image" Target="../media/image65.svg"/><Relationship Id="rId2" Type="http://schemas.openxmlformats.org/officeDocument/2006/relationships/image" Target="../media/image76.pn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64.png"/><Relationship Id="rId5" Type="http://schemas.openxmlformats.org/officeDocument/2006/relationships/image" Target="../media/image68.png"/><Relationship Id="rId15" Type="http://schemas.openxmlformats.org/officeDocument/2006/relationships/image" Target="../media/image48.png"/><Relationship Id="rId10" Type="http://schemas.openxmlformats.org/officeDocument/2006/relationships/image" Target="../media/image75.png"/><Relationship Id="rId4" Type="http://schemas.openxmlformats.org/officeDocument/2006/relationships/image" Target="../media/image63.png"/><Relationship Id="rId9" Type="http://schemas.openxmlformats.org/officeDocument/2006/relationships/image" Target="../media/image74.png"/><Relationship Id="rId1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65.svg"/><Relationship Id="rId3" Type="http://schemas.openxmlformats.org/officeDocument/2006/relationships/image" Target="../media/image62.png"/><Relationship Id="rId7" Type="http://schemas.openxmlformats.org/officeDocument/2006/relationships/image" Target="../media/image39.svg"/><Relationship Id="rId12" Type="http://schemas.openxmlformats.org/officeDocument/2006/relationships/image" Target="../media/image64.png"/><Relationship Id="rId2" Type="http://schemas.openxmlformats.org/officeDocument/2006/relationships/image" Target="../media/image76.png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77.png"/><Relationship Id="rId5" Type="http://schemas.openxmlformats.org/officeDocument/2006/relationships/image" Target="../media/image68.png"/><Relationship Id="rId15" Type="http://schemas.openxmlformats.org/officeDocument/2006/relationships/image" Target="../media/image48.png"/><Relationship Id="rId10" Type="http://schemas.openxmlformats.org/officeDocument/2006/relationships/image" Target="../media/image75.png"/><Relationship Id="rId4" Type="http://schemas.openxmlformats.org/officeDocument/2006/relationships/image" Target="../media/image63.png"/><Relationship Id="rId9" Type="http://schemas.openxmlformats.org/officeDocument/2006/relationships/image" Target="../media/image74.png"/><Relationship Id="rId1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12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11" Type="http://schemas.openxmlformats.org/officeDocument/2006/relationships/image" Target="../media/image92.svg"/><Relationship Id="rId5" Type="http://schemas.openxmlformats.org/officeDocument/2006/relationships/image" Target="../media/image86.sv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96.svg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13" Type="http://schemas.openxmlformats.org/officeDocument/2006/relationships/image" Target="../media/image107.svg"/><Relationship Id="rId3" Type="http://schemas.microsoft.com/office/2007/relationships/hdphoto" Target="../media/hdphoto3.wdp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svg"/><Relationship Id="rId11" Type="http://schemas.openxmlformats.org/officeDocument/2006/relationships/image" Target="../media/image105.jpeg"/><Relationship Id="rId5" Type="http://schemas.openxmlformats.org/officeDocument/2006/relationships/image" Target="../media/image99.png"/><Relationship Id="rId10" Type="http://schemas.openxmlformats.org/officeDocument/2006/relationships/image" Target="../media/image104.sv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13" Type="http://schemas.openxmlformats.org/officeDocument/2006/relationships/image" Target="../media/image109.png"/><Relationship Id="rId18" Type="http://schemas.microsoft.com/office/2007/relationships/hdphoto" Target="../media/hdphoto3.wdp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97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0" Type="http://schemas.openxmlformats.org/officeDocument/2006/relationships/image" Target="../media/image49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svg"/><Relationship Id="rId11" Type="http://schemas.openxmlformats.org/officeDocument/2006/relationships/image" Target="../media/image107.sv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19" Type="http://schemas.openxmlformats.org/officeDocument/2006/relationships/image" Target="../media/image48.png"/><Relationship Id="rId4" Type="http://schemas.openxmlformats.org/officeDocument/2006/relationships/image" Target="../media/image100.svg"/><Relationship Id="rId9" Type="http://schemas.openxmlformats.org/officeDocument/2006/relationships/image" Target="../media/image105.jpeg"/><Relationship Id="rId14" Type="http://schemas.openxmlformats.org/officeDocument/2006/relationships/image" Target="../media/image11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13" Type="http://schemas.openxmlformats.org/officeDocument/2006/relationships/image" Target="../media/image109.png"/><Relationship Id="rId18" Type="http://schemas.openxmlformats.org/officeDocument/2006/relationships/image" Target="../media/image112.png"/><Relationship Id="rId3" Type="http://schemas.openxmlformats.org/officeDocument/2006/relationships/image" Target="../media/image99.png"/><Relationship Id="rId21" Type="http://schemas.openxmlformats.org/officeDocument/2006/relationships/image" Target="../media/image97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1.png"/><Relationship Id="rId2" Type="http://schemas.openxmlformats.org/officeDocument/2006/relationships/image" Target="../media/image98.png"/><Relationship Id="rId16" Type="http://schemas.openxmlformats.org/officeDocument/2006/relationships/image" Target="../media/image114.svg"/><Relationship Id="rId20" Type="http://schemas.openxmlformats.org/officeDocument/2006/relationships/image" Target="../media/image116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svg"/><Relationship Id="rId11" Type="http://schemas.openxmlformats.org/officeDocument/2006/relationships/image" Target="../media/image107.svg"/><Relationship Id="rId24" Type="http://schemas.openxmlformats.org/officeDocument/2006/relationships/image" Target="../media/image49.svg"/><Relationship Id="rId5" Type="http://schemas.openxmlformats.org/officeDocument/2006/relationships/image" Target="../media/image101.png"/><Relationship Id="rId15" Type="http://schemas.openxmlformats.org/officeDocument/2006/relationships/image" Target="../media/image113.png"/><Relationship Id="rId23" Type="http://schemas.openxmlformats.org/officeDocument/2006/relationships/image" Target="../media/image48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0.svg"/><Relationship Id="rId9" Type="http://schemas.openxmlformats.org/officeDocument/2006/relationships/image" Target="../media/image105.jpeg"/><Relationship Id="rId14" Type="http://schemas.openxmlformats.org/officeDocument/2006/relationships/image" Target="../media/image110.png"/><Relationship Id="rId22" Type="http://schemas.microsoft.com/office/2007/relationships/hdphoto" Target="../media/hdphoto3.wdp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13" Type="http://schemas.openxmlformats.org/officeDocument/2006/relationships/image" Target="../media/image107.svg"/><Relationship Id="rId18" Type="http://schemas.openxmlformats.org/officeDocument/2006/relationships/image" Target="../media/image114.svg"/><Relationship Id="rId26" Type="http://schemas.openxmlformats.org/officeDocument/2006/relationships/image" Target="../media/image49.svg"/><Relationship Id="rId3" Type="http://schemas.microsoft.com/office/2007/relationships/hdphoto" Target="../media/hdphoto3.wdp"/><Relationship Id="rId21" Type="http://schemas.openxmlformats.org/officeDocument/2006/relationships/image" Target="../media/image11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17" Type="http://schemas.openxmlformats.org/officeDocument/2006/relationships/image" Target="../media/image113.png"/><Relationship Id="rId25" Type="http://schemas.openxmlformats.org/officeDocument/2006/relationships/image" Target="../media/image48.png"/><Relationship Id="rId2" Type="http://schemas.openxmlformats.org/officeDocument/2006/relationships/image" Target="../media/image97.png"/><Relationship Id="rId16" Type="http://schemas.openxmlformats.org/officeDocument/2006/relationships/image" Target="../media/image110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0.svg"/><Relationship Id="rId11" Type="http://schemas.openxmlformats.org/officeDocument/2006/relationships/image" Target="../media/image105.jpeg"/><Relationship Id="rId24" Type="http://schemas.openxmlformats.org/officeDocument/2006/relationships/image" Target="../media/image116.svg"/><Relationship Id="rId5" Type="http://schemas.openxmlformats.org/officeDocument/2006/relationships/image" Target="../media/image99.png"/><Relationship Id="rId15" Type="http://schemas.openxmlformats.org/officeDocument/2006/relationships/image" Target="../media/image109.png"/><Relationship Id="rId23" Type="http://schemas.openxmlformats.org/officeDocument/2006/relationships/image" Target="../media/image115.png"/><Relationship Id="rId10" Type="http://schemas.openxmlformats.org/officeDocument/2006/relationships/image" Target="../media/image104.svg"/><Relationship Id="rId19" Type="http://schemas.openxmlformats.org/officeDocument/2006/relationships/image" Target="../media/image111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Relationship Id="rId22" Type="http://schemas.openxmlformats.org/officeDocument/2006/relationships/image" Target="../media/image1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100.svg"/><Relationship Id="rId7" Type="http://schemas.openxmlformats.org/officeDocument/2006/relationships/image" Target="../media/image48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7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13" Type="http://schemas.openxmlformats.org/officeDocument/2006/relationships/image" Target="../media/image109.png"/><Relationship Id="rId18" Type="http://schemas.openxmlformats.org/officeDocument/2006/relationships/image" Target="../media/image118.png"/><Relationship Id="rId3" Type="http://schemas.openxmlformats.org/officeDocument/2006/relationships/image" Target="../media/image99.png"/><Relationship Id="rId21" Type="http://schemas.openxmlformats.org/officeDocument/2006/relationships/image" Target="../media/image97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7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0" Type="http://schemas.openxmlformats.org/officeDocument/2006/relationships/image" Target="../media/image116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svg"/><Relationship Id="rId11" Type="http://schemas.openxmlformats.org/officeDocument/2006/relationships/image" Target="../media/image107.svg"/><Relationship Id="rId24" Type="http://schemas.openxmlformats.org/officeDocument/2006/relationships/image" Target="../media/image49.sv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48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0.svg"/><Relationship Id="rId9" Type="http://schemas.openxmlformats.org/officeDocument/2006/relationships/image" Target="../media/image105.jpeg"/><Relationship Id="rId14" Type="http://schemas.openxmlformats.org/officeDocument/2006/relationships/image" Target="../media/image110.png"/><Relationship Id="rId22" Type="http://schemas.microsoft.com/office/2007/relationships/hdphoto" Target="../media/hdphoto3.wdp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9.png"/><Relationship Id="rId7" Type="http://schemas.openxmlformats.org/officeDocument/2006/relationships/image" Target="../media/image11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svg"/><Relationship Id="rId11" Type="http://schemas.openxmlformats.org/officeDocument/2006/relationships/image" Target="../media/image49.svg"/><Relationship Id="rId5" Type="http://schemas.openxmlformats.org/officeDocument/2006/relationships/image" Target="../media/image106.png"/><Relationship Id="rId10" Type="http://schemas.openxmlformats.org/officeDocument/2006/relationships/image" Target="../media/image48.png"/><Relationship Id="rId4" Type="http://schemas.openxmlformats.org/officeDocument/2006/relationships/image" Target="../media/image100.svg"/><Relationship Id="rId9" Type="http://schemas.openxmlformats.org/officeDocument/2006/relationships/image" Target="../media/image102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svg"/><Relationship Id="rId13" Type="http://schemas.openxmlformats.org/officeDocument/2006/relationships/image" Target="../media/image109.png"/><Relationship Id="rId18" Type="http://schemas.openxmlformats.org/officeDocument/2006/relationships/image" Target="../media/image118.png"/><Relationship Id="rId3" Type="http://schemas.openxmlformats.org/officeDocument/2006/relationships/image" Target="../media/image99.png"/><Relationship Id="rId21" Type="http://schemas.openxmlformats.org/officeDocument/2006/relationships/image" Target="../media/image53.jpe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7.png"/><Relationship Id="rId2" Type="http://schemas.openxmlformats.org/officeDocument/2006/relationships/image" Target="../media/image98.png"/><Relationship Id="rId16" Type="http://schemas.openxmlformats.org/officeDocument/2006/relationships/image" Target="../media/image112.png"/><Relationship Id="rId20" Type="http://schemas.microsoft.com/office/2007/relationships/hdphoto" Target="../media/hdphoto3.wd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svg"/><Relationship Id="rId11" Type="http://schemas.openxmlformats.org/officeDocument/2006/relationships/image" Target="../media/image107.sv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23" Type="http://schemas.openxmlformats.org/officeDocument/2006/relationships/image" Target="../media/image49.svg"/><Relationship Id="rId10" Type="http://schemas.openxmlformats.org/officeDocument/2006/relationships/image" Target="../media/image106.png"/><Relationship Id="rId19" Type="http://schemas.openxmlformats.org/officeDocument/2006/relationships/image" Target="../media/image97.png"/><Relationship Id="rId4" Type="http://schemas.openxmlformats.org/officeDocument/2006/relationships/image" Target="../media/image100.svg"/><Relationship Id="rId9" Type="http://schemas.openxmlformats.org/officeDocument/2006/relationships/image" Target="../media/image105.jpeg"/><Relationship Id="rId14" Type="http://schemas.openxmlformats.org/officeDocument/2006/relationships/image" Target="../media/image110.png"/><Relationship Id="rId22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F058EB-BD1F-B718-E3FF-1FAE207FD8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9565" y="4682539"/>
            <a:ext cx="4882946" cy="682625"/>
          </a:xfrm>
        </p:spPr>
        <p:txBody>
          <a:bodyPr>
            <a:normAutofit/>
          </a:bodyPr>
          <a:lstStyle/>
          <a:p>
            <a:r>
              <a:rPr lang="en-GB" sz="3600" dirty="0"/>
              <a:t>Dr. Mattia Zago</a:t>
            </a:r>
            <a:endParaRPr lang="en-US" sz="36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D77EA8-0236-7B5F-E0C1-DB7BB5F89B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9564" y="5387081"/>
            <a:ext cx="5415117" cy="490070"/>
          </a:xfrm>
        </p:spPr>
        <p:txBody>
          <a:bodyPr>
            <a:normAutofit/>
          </a:bodyPr>
          <a:lstStyle/>
          <a:p>
            <a:r>
              <a:rPr lang="en-GB" sz="2400" dirty="0"/>
              <a:t>Head of Research and Innovation</a:t>
            </a:r>
            <a:endParaRPr lang="en-US" sz="2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D01EEB-2946-D629-010D-CDE4B3BEA3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9564" y="5906742"/>
            <a:ext cx="4577756" cy="468154"/>
          </a:xfrm>
        </p:spPr>
        <p:txBody>
          <a:bodyPr>
            <a:normAutofit/>
          </a:bodyPr>
          <a:lstStyle/>
          <a:p>
            <a:r>
              <a:rPr lang="en-GB" sz="2000" dirty="0"/>
              <a:t>April 12</a:t>
            </a:r>
            <a:r>
              <a:rPr lang="en-GB" sz="2000" baseline="30000" dirty="0"/>
              <a:t>th</a:t>
            </a:r>
            <a:r>
              <a:rPr lang="en-GB" sz="2000" dirty="0"/>
              <a:t>, 2024</a:t>
            </a:r>
            <a:endParaRPr lang="en-US" sz="2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7D962C-3E25-E452-51A5-60E3AD461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2296224"/>
            <a:ext cx="9579582" cy="949001"/>
          </a:xfrm>
        </p:spPr>
        <p:txBody>
          <a:bodyPr/>
          <a:lstStyle/>
          <a:p>
            <a:r>
              <a:rPr lang="en-GB" sz="4800" b="1" dirty="0"/>
              <a:t>Identity orchestration</a:t>
            </a:r>
            <a:endParaRPr lang="en-US" sz="4800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837DF7-9DB5-3EE0-B1CB-505C380FCC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i="1" dirty="0"/>
              <a:t>… or how to achieve the Identity Fabric</a:t>
            </a:r>
            <a:endParaRPr lang="en-US" i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4CE78B-854B-324F-1705-56F00A31B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18831" y="4493401"/>
            <a:ext cx="1851903" cy="185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5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6B139542-F00C-922B-360C-C95B078D9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/>
        </p:blipFill>
        <p:spPr>
          <a:xfrm>
            <a:off x="2159569" y="930273"/>
            <a:ext cx="7872861" cy="5562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1AD3C7-298F-4B59-A4C9-1D3C18F2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Step 7&gt; Auditing and certifications</a:t>
            </a:r>
            <a:endParaRPr lang="en-GB" i="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B7404C-A11F-601D-3001-D69AEB7C0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12/04/2024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F8066E-652D-4530-4F13-ED8D8377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333C18-D917-3092-73B1-F76794DC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98FE9F-29C8-2776-3FCC-A955128D5622}"/>
              </a:ext>
            </a:extLst>
          </p:cNvPr>
          <p:cNvSpPr txBox="1"/>
          <p:nvPr/>
        </p:nvSpPr>
        <p:spPr>
          <a:xfrm>
            <a:off x="480068" y="5912303"/>
            <a:ext cx="1782572" cy="5232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/>
              <a:t>SSO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D7FBE-F08A-455A-8C00-F53EE2513B96}"/>
              </a:ext>
            </a:extLst>
          </p:cNvPr>
          <p:cNvSpPr txBox="1"/>
          <p:nvPr/>
        </p:nvSpPr>
        <p:spPr>
          <a:xfrm>
            <a:off x="2395976" y="5912304"/>
            <a:ext cx="1782572" cy="5232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/>
              <a:t>IGA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83CF9B-152A-F467-5705-33AF96FA6E79}"/>
              </a:ext>
            </a:extLst>
          </p:cNvPr>
          <p:cNvSpPr txBox="1"/>
          <p:nvPr/>
        </p:nvSpPr>
        <p:spPr>
          <a:xfrm>
            <a:off x="4311884" y="5912304"/>
            <a:ext cx="1782572" cy="5232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tx1"/>
                </a:solidFill>
              </a:rPr>
              <a:t>CIEM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BAEE71-9848-E25E-A3DB-96876B2DCA96}"/>
              </a:ext>
            </a:extLst>
          </p:cNvPr>
          <p:cNvSpPr txBox="1"/>
          <p:nvPr/>
        </p:nvSpPr>
        <p:spPr>
          <a:xfrm>
            <a:off x="6227792" y="5912304"/>
            <a:ext cx="1782572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/>
              <a:t>PAM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B56A1D-8881-20EB-C266-1019B69A2256}"/>
              </a:ext>
            </a:extLst>
          </p:cNvPr>
          <p:cNvSpPr txBox="1"/>
          <p:nvPr/>
        </p:nvSpPr>
        <p:spPr>
          <a:xfrm>
            <a:off x="8143700" y="5912304"/>
            <a:ext cx="1782572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tx1"/>
                </a:solidFill>
              </a:rPr>
              <a:t>Location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6050D4-2278-EEB9-F2B0-8D892D5C7A2B}"/>
              </a:ext>
            </a:extLst>
          </p:cNvPr>
          <p:cNvSpPr txBox="1"/>
          <p:nvPr/>
        </p:nvSpPr>
        <p:spPr>
          <a:xfrm>
            <a:off x="10059610" y="5912303"/>
            <a:ext cx="1782572" cy="5232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/>
              <a:t>Audit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E46A0D3-7F1E-956B-00B8-BEEBA9688AB9}"/>
              </a:ext>
            </a:extLst>
          </p:cNvPr>
          <p:cNvGrpSpPr/>
          <p:nvPr/>
        </p:nvGrpSpPr>
        <p:grpSpPr>
          <a:xfrm>
            <a:off x="77510" y="2218369"/>
            <a:ext cx="673582" cy="2712676"/>
            <a:chOff x="77510" y="2218369"/>
            <a:chExt cx="673582" cy="271267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C7AFA13-3A8F-887B-DCB9-5CC1DE142031}"/>
                </a:ext>
              </a:extLst>
            </p:cNvPr>
            <p:cNvGrpSpPr/>
            <p:nvPr/>
          </p:nvGrpSpPr>
          <p:grpSpPr>
            <a:xfrm>
              <a:off x="138326" y="2218369"/>
              <a:ext cx="551951" cy="2421287"/>
              <a:chOff x="14849368" y="5145290"/>
              <a:chExt cx="882941" cy="3873255"/>
            </a:xfrm>
          </p:grpSpPr>
          <p:sp>
            <p:nvSpPr>
              <p:cNvPr id="38" name="Rectangle 1329">
                <a:extLst>
                  <a:ext uri="{FF2B5EF4-FFF2-40B4-BE49-F238E27FC236}">
                    <a16:creationId xmlns:a16="http://schemas.microsoft.com/office/drawing/2014/main" id="{BE746A46-8C92-4CF5-13BB-BE8B48F3CBFF}"/>
                  </a:ext>
                </a:extLst>
              </p:cNvPr>
              <p:cNvSpPr/>
              <p:nvPr/>
            </p:nvSpPr>
            <p:spPr bwMode="auto">
              <a:xfrm>
                <a:off x="14849368" y="5145290"/>
                <a:ext cx="882941" cy="265529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9" name="Rectangle 1330">
                <a:extLst>
                  <a:ext uri="{FF2B5EF4-FFF2-40B4-BE49-F238E27FC236}">
                    <a16:creationId xmlns:a16="http://schemas.microsoft.com/office/drawing/2014/main" id="{E9DAAEBD-C142-3BF2-9BE3-CA30685E8239}"/>
                  </a:ext>
                </a:extLst>
              </p:cNvPr>
              <p:cNvSpPr/>
              <p:nvPr/>
            </p:nvSpPr>
            <p:spPr bwMode="auto">
              <a:xfrm>
                <a:off x="14849368" y="5543585"/>
                <a:ext cx="882941" cy="265529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0" name="Rectangle 1331">
                <a:extLst>
                  <a:ext uri="{FF2B5EF4-FFF2-40B4-BE49-F238E27FC236}">
                    <a16:creationId xmlns:a16="http://schemas.microsoft.com/office/drawing/2014/main" id="{B601BA1F-0D4E-F56A-FBC1-3E2EFEEB369A}"/>
                  </a:ext>
                </a:extLst>
              </p:cNvPr>
              <p:cNvSpPr/>
              <p:nvPr/>
            </p:nvSpPr>
            <p:spPr bwMode="auto">
              <a:xfrm>
                <a:off x="14849368" y="5947650"/>
                <a:ext cx="882941" cy="26552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1" name="Rectangle 1332">
                <a:extLst>
                  <a:ext uri="{FF2B5EF4-FFF2-40B4-BE49-F238E27FC236}">
                    <a16:creationId xmlns:a16="http://schemas.microsoft.com/office/drawing/2014/main" id="{75F7B497-52B9-9C61-CA20-9990899B5DF4}"/>
                  </a:ext>
                </a:extLst>
              </p:cNvPr>
              <p:cNvSpPr/>
              <p:nvPr/>
            </p:nvSpPr>
            <p:spPr bwMode="auto">
              <a:xfrm>
                <a:off x="14849368" y="6345940"/>
                <a:ext cx="882941" cy="26552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2" name="Rectangle 1333">
                <a:extLst>
                  <a:ext uri="{FF2B5EF4-FFF2-40B4-BE49-F238E27FC236}">
                    <a16:creationId xmlns:a16="http://schemas.microsoft.com/office/drawing/2014/main" id="{1DFD3EE7-90A2-B9C7-2A16-F580FAF01EE2}"/>
                  </a:ext>
                </a:extLst>
              </p:cNvPr>
              <p:cNvSpPr/>
              <p:nvPr/>
            </p:nvSpPr>
            <p:spPr bwMode="auto">
              <a:xfrm>
                <a:off x="14849368" y="6750006"/>
                <a:ext cx="882941" cy="26552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3" name="Rectangle 1334">
                <a:extLst>
                  <a:ext uri="{FF2B5EF4-FFF2-40B4-BE49-F238E27FC236}">
                    <a16:creationId xmlns:a16="http://schemas.microsoft.com/office/drawing/2014/main" id="{843ED803-7346-EC54-09B6-B5CD92ECF9AB}"/>
                  </a:ext>
                </a:extLst>
              </p:cNvPr>
              <p:cNvSpPr/>
              <p:nvPr/>
            </p:nvSpPr>
            <p:spPr bwMode="auto">
              <a:xfrm>
                <a:off x="14849368" y="7148300"/>
                <a:ext cx="882941" cy="26552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4" name="Rectangle 1335">
                <a:extLst>
                  <a:ext uri="{FF2B5EF4-FFF2-40B4-BE49-F238E27FC236}">
                    <a16:creationId xmlns:a16="http://schemas.microsoft.com/office/drawing/2014/main" id="{B5FB355A-443C-4566-7D1C-C1270E69596E}"/>
                  </a:ext>
                </a:extLst>
              </p:cNvPr>
              <p:cNvSpPr/>
              <p:nvPr/>
            </p:nvSpPr>
            <p:spPr bwMode="auto">
              <a:xfrm>
                <a:off x="14849368" y="7552366"/>
                <a:ext cx="882941" cy="26552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5" name="Rectangle 1336">
                <a:extLst>
                  <a:ext uri="{FF2B5EF4-FFF2-40B4-BE49-F238E27FC236}">
                    <a16:creationId xmlns:a16="http://schemas.microsoft.com/office/drawing/2014/main" id="{8B9490EA-BB92-CBEF-27A7-95B8EEDE3AB1}"/>
                  </a:ext>
                </a:extLst>
              </p:cNvPr>
              <p:cNvSpPr/>
              <p:nvPr/>
            </p:nvSpPr>
            <p:spPr bwMode="auto">
              <a:xfrm>
                <a:off x="14849368" y="7950657"/>
                <a:ext cx="882941" cy="26552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6" name="Rectangle 1337">
                <a:extLst>
                  <a:ext uri="{FF2B5EF4-FFF2-40B4-BE49-F238E27FC236}">
                    <a16:creationId xmlns:a16="http://schemas.microsoft.com/office/drawing/2014/main" id="{362B67DB-AFEF-FCFE-4A23-5B73A0A79549}"/>
                  </a:ext>
                </a:extLst>
              </p:cNvPr>
              <p:cNvSpPr/>
              <p:nvPr/>
            </p:nvSpPr>
            <p:spPr bwMode="auto">
              <a:xfrm>
                <a:off x="14849368" y="8354721"/>
                <a:ext cx="882941" cy="265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7" name="Rectangle 1338">
                <a:extLst>
                  <a:ext uri="{FF2B5EF4-FFF2-40B4-BE49-F238E27FC236}">
                    <a16:creationId xmlns:a16="http://schemas.microsoft.com/office/drawing/2014/main" id="{703737EB-C278-866D-104B-2135126C1AF9}"/>
                  </a:ext>
                </a:extLst>
              </p:cNvPr>
              <p:cNvSpPr/>
              <p:nvPr/>
            </p:nvSpPr>
            <p:spPr bwMode="auto">
              <a:xfrm>
                <a:off x="14849368" y="8753016"/>
                <a:ext cx="882941" cy="265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9063A27-71C2-5A5E-89D2-CD9E3033C4D9}"/>
                </a:ext>
              </a:extLst>
            </p:cNvPr>
            <p:cNvSpPr txBox="1"/>
            <p:nvPr/>
          </p:nvSpPr>
          <p:spPr>
            <a:xfrm>
              <a:off x="77510" y="4669435"/>
              <a:ext cx="6735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b="1"/>
                <a:t>STRESS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609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D36EB6-FF80-AD28-5973-B0D98794D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/>
        </p:blipFill>
        <p:spPr>
          <a:xfrm>
            <a:off x="2159569" y="930273"/>
            <a:ext cx="7872861" cy="5562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1AD3C7-298F-4B59-A4C9-1D3C18F2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Reporting to stakeholders:	</a:t>
            </a:r>
            <a:r>
              <a:rPr lang="en-GB" i="1"/>
              <a:t>IDEAL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B7404C-A11F-601D-3001-D69AEB7C0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12/04/2024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F8066E-652D-4530-4F13-ED8D8377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333C18-D917-3092-73B1-F76794DC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en-GB" smtClean="0"/>
              <a:pPr/>
              <a:t>11</a:t>
            </a:fld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EC82F7-AAEF-15EE-014F-CCF43FD343A9}"/>
              </a:ext>
            </a:extLst>
          </p:cNvPr>
          <p:cNvCxnSpPr>
            <a:cxnSpLocks/>
          </p:cNvCxnSpPr>
          <p:nvPr/>
        </p:nvCxnSpPr>
        <p:spPr>
          <a:xfrm>
            <a:off x="3634452" y="2812648"/>
            <a:ext cx="5184428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E46A0D3-7F1E-956B-00B8-BEEBA9688AB9}"/>
              </a:ext>
            </a:extLst>
          </p:cNvPr>
          <p:cNvGrpSpPr/>
          <p:nvPr/>
        </p:nvGrpSpPr>
        <p:grpSpPr>
          <a:xfrm>
            <a:off x="77510" y="2218369"/>
            <a:ext cx="673582" cy="2712676"/>
            <a:chOff x="77510" y="2218369"/>
            <a:chExt cx="673582" cy="271267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C7AFA13-3A8F-887B-DCB9-5CC1DE142031}"/>
                </a:ext>
              </a:extLst>
            </p:cNvPr>
            <p:cNvGrpSpPr/>
            <p:nvPr/>
          </p:nvGrpSpPr>
          <p:grpSpPr>
            <a:xfrm>
              <a:off x="138326" y="2218369"/>
              <a:ext cx="551951" cy="2421287"/>
              <a:chOff x="14849368" y="5145290"/>
              <a:chExt cx="882941" cy="3873255"/>
            </a:xfrm>
          </p:grpSpPr>
          <p:sp>
            <p:nvSpPr>
              <p:cNvPr id="38" name="Rectangle 1329">
                <a:extLst>
                  <a:ext uri="{FF2B5EF4-FFF2-40B4-BE49-F238E27FC236}">
                    <a16:creationId xmlns:a16="http://schemas.microsoft.com/office/drawing/2014/main" id="{BE746A46-8C92-4CF5-13BB-BE8B48F3CBFF}"/>
                  </a:ext>
                </a:extLst>
              </p:cNvPr>
              <p:cNvSpPr/>
              <p:nvPr/>
            </p:nvSpPr>
            <p:spPr bwMode="auto">
              <a:xfrm>
                <a:off x="14849368" y="514529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9" name="Rectangle 1330">
                <a:extLst>
                  <a:ext uri="{FF2B5EF4-FFF2-40B4-BE49-F238E27FC236}">
                    <a16:creationId xmlns:a16="http://schemas.microsoft.com/office/drawing/2014/main" id="{E9DAAEBD-C142-3BF2-9BE3-CA30685E8239}"/>
                  </a:ext>
                </a:extLst>
              </p:cNvPr>
              <p:cNvSpPr/>
              <p:nvPr/>
            </p:nvSpPr>
            <p:spPr bwMode="auto">
              <a:xfrm>
                <a:off x="14849368" y="5543585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0" name="Rectangle 1331">
                <a:extLst>
                  <a:ext uri="{FF2B5EF4-FFF2-40B4-BE49-F238E27FC236}">
                    <a16:creationId xmlns:a16="http://schemas.microsoft.com/office/drawing/2014/main" id="{B601BA1F-0D4E-F56A-FBC1-3E2EFEEB369A}"/>
                  </a:ext>
                </a:extLst>
              </p:cNvPr>
              <p:cNvSpPr/>
              <p:nvPr/>
            </p:nvSpPr>
            <p:spPr bwMode="auto">
              <a:xfrm>
                <a:off x="14849368" y="594765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1" name="Rectangle 1332">
                <a:extLst>
                  <a:ext uri="{FF2B5EF4-FFF2-40B4-BE49-F238E27FC236}">
                    <a16:creationId xmlns:a16="http://schemas.microsoft.com/office/drawing/2014/main" id="{75F7B497-52B9-9C61-CA20-9990899B5DF4}"/>
                  </a:ext>
                </a:extLst>
              </p:cNvPr>
              <p:cNvSpPr/>
              <p:nvPr/>
            </p:nvSpPr>
            <p:spPr bwMode="auto">
              <a:xfrm>
                <a:off x="14849368" y="634594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2" name="Rectangle 1333">
                <a:extLst>
                  <a:ext uri="{FF2B5EF4-FFF2-40B4-BE49-F238E27FC236}">
                    <a16:creationId xmlns:a16="http://schemas.microsoft.com/office/drawing/2014/main" id="{1DFD3EE7-90A2-B9C7-2A16-F580FAF01EE2}"/>
                  </a:ext>
                </a:extLst>
              </p:cNvPr>
              <p:cNvSpPr/>
              <p:nvPr/>
            </p:nvSpPr>
            <p:spPr bwMode="auto">
              <a:xfrm>
                <a:off x="14849368" y="6750006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3" name="Rectangle 1334">
                <a:extLst>
                  <a:ext uri="{FF2B5EF4-FFF2-40B4-BE49-F238E27FC236}">
                    <a16:creationId xmlns:a16="http://schemas.microsoft.com/office/drawing/2014/main" id="{843ED803-7346-EC54-09B6-B5CD92ECF9AB}"/>
                  </a:ext>
                </a:extLst>
              </p:cNvPr>
              <p:cNvSpPr/>
              <p:nvPr/>
            </p:nvSpPr>
            <p:spPr bwMode="auto">
              <a:xfrm>
                <a:off x="14849368" y="714830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4" name="Rectangle 1335">
                <a:extLst>
                  <a:ext uri="{FF2B5EF4-FFF2-40B4-BE49-F238E27FC236}">
                    <a16:creationId xmlns:a16="http://schemas.microsoft.com/office/drawing/2014/main" id="{B5FB355A-443C-4566-7D1C-C1270E69596E}"/>
                  </a:ext>
                </a:extLst>
              </p:cNvPr>
              <p:cNvSpPr/>
              <p:nvPr/>
            </p:nvSpPr>
            <p:spPr bwMode="auto">
              <a:xfrm>
                <a:off x="14849368" y="7552366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5" name="Rectangle 1336">
                <a:extLst>
                  <a:ext uri="{FF2B5EF4-FFF2-40B4-BE49-F238E27FC236}">
                    <a16:creationId xmlns:a16="http://schemas.microsoft.com/office/drawing/2014/main" id="{8B9490EA-BB92-CBEF-27A7-95B8EEDE3AB1}"/>
                  </a:ext>
                </a:extLst>
              </p:cNvPr>
              <p:cNvSpPr/>
              <p:nvPr/>
            </p:nvSpPr>
            <p:spPr bwMode="auto">
              <a:xfrm>
                <a:off x="14849368" y="7950657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6" name="Rectangle 1337">
                <a:extLst>
                  <a:ext uri="{FF2B5EF4-FFF2-40B4-BE49-F238E27FC236}">
                    <a16:creationId xmlns:a16="http://schemas.microsoft.com/office/drawing/2014/main" id="{362B67DB-AFEF-FCFE-4A23-5B73A0A79549}"/>
                  </a:ext>
                </a:extLst>
              </p:cNvPr>
              <p:cNvSpPr/>
              <p:nvPr/>
            </p:nvSpPr>
            <p:spPr bwMode="auto">
              <a:xfrm>
                <a:off x="14849368" y="8354721"/>
                <a:ext cx="882941" cy="265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7" name="Rectangle 1338">
                <a:extLst>
                  <a:ext uri="{FF2B5EF4-FFF2-40B4-BE49-F238E27FC236}">
                    <a16:creationId xmlns:a16="http://schemas.microsoft.com/office/drawing/2014/main" id="{703737EB-C278-866D-104B-2135126C1AF9}"/>
                  </a:ext>
                </a:extLst>
              </p:cNvPr>
              <p:cNvSpPr/>
              <p:nvPr/>
            </p:nvSpPr>
            <p:spPr bwMode="auto">
              <a:xfrm>
                <a:off x="14849368" y="8753016"/>
                <a:ext cx="882941" cy="265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9063A27-71C2-5A5E-89D2-CD9E3033C4D9}"/>
                </a:ext>
              </a:extLst>
            </p:cNvPr>
            <p:cNvSpPr txBox="1"/>
            <p:nvPr/>
          </p:nvSpPr>
          <p:spPr>
            <a:xfrm>
              <a:off x="77510" y="4669435"/>
              <a:ext cx="6735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b="1"/>
                <a:t>STRESS</a:t>
              </a:r>
            </a:p>
          </p:txBody>
        </p:sp>
      </p:grpSp>
      <p:pic>
        <p:nvPicPr>
          <p:cNvPr id="33" name="Graphic 32" descr="Lock with solid fill">
            <a:extLst>
              <a:ext uri="{FF2B5EF4-FFF2-40B4-BE49-F238E27FC236}">
                <a16:creationId xmlns:a16="http://schemas.microsoft.com/office/drawing/2014/main" id="{2AA57CE1-44E8-7E59-F8D6-55A8A48A2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7447" y="2879475"/>
            <a:ext cx="1497106" cy="149710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C7BACC8-0F71-D878-7720-6F7B056183A7}"/>
              </a:ext>
            </a:extLst>
          </p:cNvPr>
          <p:cNvSpPr txBox="1"/>
          <p:nvPr/>
        </p:nvSpPr>
        <p:spPr>
          <a:xfrm>
            <a:off x="4996981" y="4258741"/>
            <a:ext cx="2198038" cy="954107"/>
          </a:xfrm>
          <a:prstGeom prst="rect">
            <a:avLst/>
          </a:prstGeom>
          <a:solidFill>
            <a:srgbClr val="FFFFFF">
              <a:alpha val="9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800" i="1"/>
              <a:t>Security </a:t>
            </a:r>
            <a:br>
              <a:rPr lang="en-GB" sz="2800" i="1"/>
            </a:br>
            <a:r>
              <a:rPr lang="en-GB" sz="2800" i="1"/>
              <a:t>is guaranteed</a:t>
            </a:r>
            <a:endParaRPr lang="en-US" sz="2800" i="1"/>
          </a:p>
        </p:txBody>
      </p:sp>
    </p:spTree>
    <p:extLst>
      <p:ext uri="{BB962C8B-B14F-4D97-AF65-F5344CB8AC3E}">
        <p14:creationId xmlns:p14="http://schemas.microsoft.com/office/powerpoint/2010/main" val="237396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E7B548D-C178-57F4-C786-869D9986C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/>
        </p:blipFill>
        <p:spPr>
          <a:xfrm>
            <a:off x="2159569" y="930273"/>
            <a:ext cx="7872861" cy="5562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1AD3C7-298F-4B59-A4C9-1D3C18F2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Reporting to stakeholders:	</a:t>
            </a:r>
            <a:r>
              <a:rPr lang="en-GB" i="1">
                <a:solidFill>
                  <a:schemeClr val="bg1"/>
                </a:solidFill>
              </a:rPr>
              <a:t>IDEAL vs </a:t>
            </a:r>
            <a:r>
              <a:rPr lang="en-GB" i="1"/>
              <a:t>REALITY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B7404C-A11F-601D-3001-D69AEB7C0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12/04/2024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F8066E-652D-4530-4F13-ED8D8377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333C18-D917-3092-73B1-F76794DC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en-GB" smtClean="0"/>
              <a:pPr/>
              <a:t>12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03E688-75E3-19B2-0045-3C372B78AA91}"/>
              </a:ext>
            </a:extLst>
          </p:cNvPr>
          <p:cNvGrpSpPr/>
          <p:nvPr/>
        </p:nvGrpSpPr>
        <p:grpSpPr>
          <a:xfrm>
            <a:off x="77510" y="2218369"/>
            <a:ext cx="673582" cy="2712676"/>
            <a:chOff x="77510" y="2218369"/>
            <a:chExt cx="673582" cy="271267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CF879A6-6161-E60A-55A4-6AFEDC4C0ACD}"/>
                </a:ext>
              </a:extLst>
            </p:cNvPr>
            <p:cNvGrpSpPr/>
            <p:nvPr/>
          </p:nvGrpSpPr>
          <p:grpSpPr>
            <a:xfrm>
              <a:off x="138326" y="2218369"/>
              <a:ext cx="551951" cy="2421287"/>
              <a:chOff x="14849368" y="5145290"/>
              <a:chExt cx="882941" cy="3873255"/>
            </a:xfrm>
          </p:grpSpPr>
          <p:sp>
            <p:nvSpPr>
              <p:cNvPr id="6" name="Rectangle 1329">
                <a:extLst>
                  <a:ext uri="{FF2B5EF4-FFF2-40B4-BE49-F238E27FC236}">
                    <a16:creationId xmlns:a16="http://schemas.microsoft.com/office/drawing/2014/main" id="{656304A9-B94F-3F8E-9C39-C009E4D00C1A}"/>
                  </a:ext>
                </a:extLst>
              </p:cNvPr>
              <p:cNvSpPr/>
              <p:nvPr/>
            </p:nvSpPr>
            <p:spPr bwMode="auto">
              <a:xfrm>
                <a:off x="14849368" y="5145290"/>
                <a:ext cx="882941" cy="265529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10" name="Rectangle 1330">
                <a:extLst>
                  <a:ext uri="{FF2B5EF4-FFF2-40B4-BE49-F238E27FC236}">
                    <a16:creationId xmlns:a16="http://schemas.microsoft.com/office/drawing/2014/main" id="{EF6B6CA1-6056-446D-BF66-85A0B05E7F97}"/>
                  </a:ext>
                </a:extLst>
              </p:cNvPr>
              <p:cNvSpPr/>
              <p:nvPr/>
            </p:nvSpPr>
            <p:spPr bwMode="auto">
              <a:xfrm>
                <a:off x="14849368" y="5543585"/>
                <a:ext cx="882941" cy="265529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11" name="Rectangle 1331">
                <a:extLst>
                  <a:ext uri="{FF2B5EF4-FFF2-40B4-BE49-F238E27FC236}">
                    <a16:creationId xmlns:a16="http://schemas.microsoft.com/office/drawing/2014/main" id="{86A9E360-97DC-A732-30CD-CD03FEA94EF6}"/>
                  </a:ext>
                </a:extLst>
              </p:cNvPr>
              <p:cNvSpPr/>
              <p:nvPr/>
            </p:nvSpPr>
            <p:spPr bwMode="auto">
              <a:xfrm>
                <a:off x="14849368" y="5947650"/>
                <a:ext cx="882941" cy="26552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12" name="Rectangle 1332">
                <a:extLst>
                  <a:ext uri="{FF2B5EF4-FFF2-40B4-BE49-F238E27FC236}">
                    <a16:creationId xmlns:a16="http://schemas.microsoft.com/office/drawing/2014/main" id="{71415117-6290-8F7D-F00E-19E4CFADC0CC}"/>
                  </a:ext>
                </a:extLst>
              </p:cNvPr>
              <p:cNvSpPr/>
              <p:nvPr/>
            </p:nvSpPr>
            <p:spPr bwMode="auto">
              <a:xfrm>
                <a:off x="14849368" y="6345940"/>
                <a:ext cx="882941" cy="26552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13" name="Rectangle 1333">
                <a:extLst>
                  <a:ext uri="{FF2B5EF4-FFF2-40B4-BE49-F238E27FC236}">
                    <a16:creationId xmlns:a16="http://schemas.microsoft.com/office/drawing/2014/main" id="{013A8C8A-1552-745E-8DA5-8942000F06AB}"/>
                  </a:ext>
                </a:extLst>
              </p:cNvPr>
              <p:cNvSpPr/>
              <p:nvPr/>
            </p:nvSpPr>
            <p:spPr bwMode="auto">
              <a:xfrm>
                <a:off x="14849368" y="6750006"/>
                <a:ext cx="882941" cy="26552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14" name="Rectangle 1334">
                <a:extLst>
                  <a:ext uri="{FF2B5EF4-FFF2-40B4-BE49-F238E27FC236}">
                    <a16:creationId xmlns:a16="http://schemas.microsoft.com/office/drawing/2014/main" id="{E9B53FEA-0600-2368-8128-BBB73322A8E5}"/>
                  </a:ext>
                </a:extLst>
              </p:cNvPr>
              <p:cNvSpPr/>
              <p:nvPr/>
            </p:nvSpPr>
            <p:spPr bwMode="auto">
              <a:xfrm>
                <a:off x="14849368" y="7148300"/>
                <a:ext cx="882941" cy="26552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16" name="Rectangle 1335">
                <a:extLst>
                  <a:ext uri="{FF2B5EF4-FFF2-40B4-BE49-F238E27FC236}">
                    <a16:creationId xmlns:a16="http://schemas.microsoft.com/office/drawing/2014/main" id="{0BDB9727-6FBD-51FC-4C43-4F2EB843A715}"/>
                  </a:ext>
                </a:extLst>
              </p:cNvPr>
              <p:cNvSpPr/>
              <p:nvPr/>
            </p:nvSpPr>
            <p:spPr bwMode="auto">
              <a:xfrm>
                <a:off x="14849368" y="7552366"/>
                <a:ext cx="882941" cy="26552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19" name="Rectangle 1336">
                <a:extLst>
                  <a:ext uri="{FF2B5EF4-FFF2-40B4-BE49-F238E27FC236}">
                    <a16:creationId xmlns:a16="http://schemas.microsoft.com/office/drawing/2014/main" id="{F8CCB73F-1ED5-AE16-40AD-C67CB5627248}"/>
                  </a:ext>
                </a:extLst>
              </p:cNvPr>
              <p:cNvSpPr/>
              <p:nvPr/>
            </p:nvSpPr>
            <p:spPr bwMode="auto">
              <a:xfrm>
                <a:off x="14849368" y="7950657"/>
                <a:ext cx="882941" cy="26552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20" name="Rectangle 1337">
                <a:extLst>
                  <a:ext uri="{FF2B5EF4-FFF2-40B4-BE49-F238E27FC236}">
                    <a16:creationId xmlns:a16="http://schemas.microsoft.com/office/drawing/2014/main" id="{18B9E199-88BC-19F3-BF9E-317BE7F16320}"/>
                  </a:ext>
                </a:extLst>
              </p:cNvPr>
              <p:cNvSpPr/>
              <p:nvPr/>
            </p:nvSpPr>
            <p:spPr bwMode="auto">
              <a:xfrm>
                <a:off x="14849368" y="8354721"/>
                <a:ext cx="882941" cy="265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21" name="Rectangle 1338">
                <a:extLst>
                  <a:ext uri="{FF2B5EF4-FFF2-40B4-BE49-F238E27FC236}">
                    <a16:creationId xmlns:a16="http://schemas.microsoft.com/office/drawing/2014/main" id="{83C273D2-540A-4DC0-0056-D671B7137B4B}"/>
                  </a:ext>
                </a:extLst>
              </p:cNvPr>
              <p:cNvSpPr/>
              <p:nvPr/>
            </p:nvSpPr>
            <p:spPr bwMode="auto">
              <a:xfrm>
                <a:off x="14849368" y="8753016"/>
                <a:ext cx="882941" cy="265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F79E7A-AAEA-A1F8-8708-11CB05C3CAB2}"/>
                </a:ext>
              </a:extLst>
            </p:cNvPr>
            <p:cNvSpPr txBox="1"/>
            <p:nvPr/>
          </p:nvSpPr>
          <p:spPr>
            <a:xfrm>
              <a:off x="77510" y="4669435"/>
              <a:ext cx="6735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b="1"/>
                <a:t>STRESS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A7DCC3-8F25-6414-A38D-11945B516E52}"/>
              </a:ext>
            </a:extLst>
          </p:cNvPr>
          <p:cNvGrpSpPr/>
          <p:nvPr/>
        </p:nvGrpSpPr>
        <p:grpSpPr>
          <a:xfrm>
            <a:off x="3611701" y="2945129"/>
            <a:ext cx="4959596" cy="1192933"/>
            <a:chOff x="7330440" y="3822700"/>
            <a:chExt cx="4023360" cy="96774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92125AB-89AD-9EE1-7085-F362E4D09D9B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7330440" y="3924300"/>
              <a:ext cx="1576117" cy="525938"/>
            </a:xfrm>
            <a:prstGeom prst="line">
              <a:avLst/>
            </a:prstGeom>
            <a:ln w="2857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8F20A0-ABFD-058A-983C-425E223A0CD6}"/>
                </a:ext>
              </a:extLst>
            </p:cNvPr>
            <p:cNvCxnSpPr>
              <a:cxnSpLocks/>
              <a:stCxn id="31" idx="5"/>
              <a:endCxn id="29" idx="2"/>
            </p:cNvCxnSpPr>
            <p:nvPr/>
          </p:nvCxnSpPr>
          <p:spPr>
            <a:xfrm>
              <a:off x="9045304" y="4588985"/>
              <a:ext cx="124618" cy="103347"/>
            </a:xfrm>
            <a:prstGeom prst="line">
              <a:avLst/>
            </a:prstGeom>
            <a:ln w="2857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E466D1B-DF46-FB99-446E-C06C58A4B15E}"/>
                </a:ext>
              </a:extLst>
            </p:cNvPr>
            <p:cNvCxnSpPr>
              <a:cxnSpLocks/>
              <a:stCxn id="29" idx="7"/>
              <a:endCxn id="30" idx="3"/>
            </p:cNvCxnSpPr>
            <p:nvPr/>
          </p:nvCxnSpPr>
          <p:spPr>
            <a:xfrm flipV="1">
              <a:off x="9337404" y="4242592"/>
              <a:ext cx="157136" cy="380366"/>
            </a:xfrm>
            <a:prstGeom prst="line">
              <a:avLst/>
            </a:prstGeom>
            <a:ln w="2857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37A987E-DEC7-4531-0420-A7B3E9914233}"/>
                </a:ext>
              </a:extLst>
            </p:cNvPr>
            <p:cNvCxnSpPr>
              <a:cxnSpLocks/>
              <a:endCxn id="30" idx="7"/>
            </p:cNvCxnSpPr>
            <p:nvPr/>
          </p:nvCxnSpPr>
          <p:spPr>
            <a:xfrm flipH="1">
              <a:off x="9633287" y="3822700"/>
              <a:ext cx="1720513" cy="281145"/>
            </a:xfrm>
            <a:prstGeom prst="line">
              <a:avLst/>
            </a:prstGeom>
            <a:ln w="2857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5D78A1C-6A93-6DFD-9E85-2C282E14183C}"/>
                </a:ext>
              </a:extLst>
            </p:cNvPr>
            <p:cNvSpPr/>
            <p:nvPr/>
          </p:nvSpPr>
          <p:spPr>
            <a:xfrm>
              <a:off x="9169922" y="4594223"/>
              <a:ext cx="196217" cy="1962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37E75FB-B3CE-6D9F-B44A-145B2535569D}"/>
                </a:ext>
              </a:extLst>
            </p:cNvPr>
            <p:cNvSpPr/>
            <p:nvPr/>
          </p:nvSpPr>
          <p:spPr>
            <a:xfrm>
              <a:off x="9465805" y="4075110"/>
              <a:ext cx="196217" cy="1962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246830D-165A-4BA3-D9D9-ADE55717760D}"/>
                </a:ext>
              </a:extLst>
            </p:cNvPr>
            <p:cNvSpPr/>
            <p:nvPr/>
          </p:nvSpPr>
          <p:spPr>
            <a:xfrm>
              <a:off x="8877822" y="4421503"/>
              <a:ext cx="196217" cy="1962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Graphic 31" descr="Lock with solid fill">
            <a:extLst>
              <a:ext uri="{FF2B5EF4-FFF2-40B4-BE49-F238E27FC236}">
                <a16:creationId xmlns:a16="http://schemas.microsoft.com/office/drawing/2014/main" id="{FCC6FB3D-EE88-FDC1-548E-D7C2E33A0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4252" y="3085321"/>
            <a:ext cx="583786" cy="583786"/>
          </a:xfrm>
          <a:prstGeom prst="rect">
            <a:avLst/>
          </a:prstGeom>
        </p:spPr>
      </p:pic>
      <p:pic>
        <p:nvPicPr>
          <p:cNvPr id="35" name="Graphic 34" descr="Lock with solid fill">
            <a:extLst>
              <a:ext uri="{FF2B5EF4-FFF2-40B4-BE49-F238E27FC236}">
                <a16:creationId xmlns:a16="http://schemas.microsoft.com/office/drawing/2014/main" id="{F4880EE0-D6B3-FD42-B852-E73C1861C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1634" y="3889081"/>
            <a:ext cx="583786" cy="583786"/>
          </a:xfrm>
          <a:prstGeom prst="rect">
            <a:avLst/>
          </a:prstGeom>
        </p:spPr>
      </p:pic>
      <p:pic>
        <p:nvPicPr>
          <p:cNvPr id="36" name="Graphic 35" descr="Lock with solid fill">
            <a:extLst>
              <a:ext uri="{FF2B5EF4-FFF2-40B4-BE49-F238E27FC236}">
                <a16:creationId xmlns:a16="http://schemas.microsoft.com/office/drawing/2014/main" id="{D086C300-A832-1E24-A151-2BD779D66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9385" y="2629579"/>
            <a:ext cx="583786" cy="58378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E215C97-6229-BFF5-A5B8-8BE01197EB48}"/>
              </a:ext>
            </a:extLst>
          </p:cNvPr>
          <p:cNvSpPr txBox="1"/>
          <p:nvPr/>
        </p:nvSpPr>
        <p:spPr>
          <a:xfrm>
            <a:off x="4590725" y="4514820"/>
            <a:ext cx="2989921" cy="954107"/>
          </a:xfrm>
          <a:prstGeom prst="rect">
            <a:avLst/>
          </a:prstGeom>
          <a:solidFill>
            <a:srgbClr val="FFFFFF">
              <a:alpha val="9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800" i="1" dirty="0"/>
              <a:t>Security is a</a:t>
            </a:r>
          </a:p>
          <a:p>
            <a:pPr algn="ctr"/>
            <a:r>
              <a:rPr lang="en-GB" sz="2800" b="1" i="1" dirty="0"/>
              <a:t>System of Systems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729562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A7078D-5CCC-CEEA-E4D9-C09DCD92B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/>
        </p:blipFill>
        <p:spPr>
          <a:xfrm>
            <a:off x="2159569" y="930273"/>
            <a:ext cx="7872861" cy="55626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1EDA975-5458-A2EB-32F9-1268FB472768}"/>
              </a:ext>
            </a:extLst>
          </p:cNvPr>
          <p:cNvSpPr/>
          <p:nvPr/>
        </p:nvSpPr>
        <p:spPr>
          <a:xfrm>
            <a:off x="4053840" y="2082800"/>
            <a:ext cx="4104640" cy="3545840"/>
          </a:xfrm>
          <a:prstGeom prst="rect">
            <a:avLst/>
          </a:prstGeom>
          <a:solidFill>
            <a:srgbClr val="47AC40">
              <a:alpha val="20000"/>
            </a:srgbClr>
          </a:solidFill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AD3C7-298F-4B59-A4C9-1D3C18F2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Identity Orchestration is the answer</a:t>
            </a:r>
            <a:endParaRPr lang="en-GB" i="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B7404C-A11F-601D-3001-D69AEB7C0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12/04/2024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F8066E-652D-4530-4F13-ED8D8377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333C18-D917-3092-73B1-F76794DC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en-GB" smtClean="0"/>
              <a:pPr/>
              <a:t>13</a:t>
            </a:fld>
            <a:endParaRPr lang="en-GB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A7DCC3-8F25-6414-A38D-11945B516E52}"/>
              </a:ext>
            </a:extLst>
          </p:cNvPr>
          <p:cNvGrpSpPr/>
          <p:nvPr/>
        </p:nvGrpSpPr>
        <p:grpSpPr>
          <a:xfrm>
            <a:off x="3611699" y="2945130"/>
            <a:ext cx="4959595" cy="1192933"/>
            <a:chOff x="7330440" y="3822700"/>
            <a:chExt cx="4023360" cy="96774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92125AB-89AD-9EE1-7085-F362E4D09D9B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7330440" y="3924300"/>
              <a:ext cx="1576117" cy="525938"/>
            </a:xfrm>
            <a:prstGeom prst="line">
              <a:avLst/>
            </a:prstGeom>
            <a:ln w="2857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8F20A0-ABFD-058A-983C-425E223A0CD6}"/>
                </a:ext>
              </a:extLst>
            </p:cNvPr>
            <p:cNvCxnSpPr>
              <a:cxnSpLocks/>
              <a:stCxn id="31" idx="5"/>
              <a:endCxn id="29" idx="2"/>
            </p:cNvCxnSpPr>
            <p:nvPr/>
          </p:nvCxnSpPr>
          <p:spPr>
            <a:xfrm>
              <a:off x="9045304" y="4588985"/>
              <a:ext cx="124618" cy="103347"/>
            </a:xfrm>
            <a:prstGeom prst="line">
              <a:avLst/>
            </a:prstGeom>
            <a:ln w="2857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E466D1B-DF46-FB99-446E-C06C58A4B15E}"/>
                </a:ext>
              </a:extLst>
            </p:cNvPr>
            <p:cNvCxnSpPr>
              <a:cxnSpLocks/>
              <a:stCxn id="29" idx="7"/>
              <a:endCxn id="30" idx="3"/>
            </p:cNvCxnSpPr>
            <p:nvPr/>
          </p:nvCxnSpPr>
          <p:spPr>
            <a:xfrm flipV="1">
              <a:off x="9337404" y="4242592"/>
              <a:ext cx="157136" cy="380366"/>
            </a:xfrm>
            <a:prstGeom prst="line">
              <a:avLst/>
            </a:prstGeom>
            <a:ln w="2857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37A987E-DEC7-4531-0420-A7B3E9914233}"/>
                </a:ext>
              </a:extLst>
            </p:cNvPr>
            <p:cNvCxnSpPr>
              <a:cxnSpLocks/>
              <a:endCxn id="30" idx="7"/>
            </p:cNvCxnSpPr>
            <p:nvPr/>
          </p:nvCxnSpPr>
          <p:spPr>
            <a:xfrm flipH="1">
              <a:off x="9633287" y="3822700"/>
              <a:ext cx="1720513" cy="281145"/>
            </a:xfrm>
            <a:prstGeom prst="line">
              <a:avLst/>
            </a:prstGeom>
            <a:ln w="2857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5D78A1C-6A93-6DFD-9E85-2C282E14183C}"/>
                </a:ext>
              </a:extLst>
            </p:cNvPr>
            <p:cNvSpPr/>
            <p:nvPr/>
          </p:nvSpPr>
          <p:spPr>
            <a:xfrm>
              <a:off x="9169922" y="4594223"/>
              <a:ext cx="196217" cy="1962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37E75FB-B3CE-6D9F-B44A-145B2535569D}"/>
                </a:ext>
              </a:extLst>
            </p:cNvPr>
            <p:cNvSpPr/>
            <p:nvPr/>
          </p:nvSpPr>
          <p:spPr>
            <a:xfrm>
              <a:off x="9465805" y="4075110"/>
              <a:ext cx="196217" cy="1962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246830D-165A-4BA3-D9D9-ADE55717760D}"/>
                </a:ext>
              </a:extLst>
            </p:cNvPr>
            <p:cNvSpPr/>
            <p:nvPr/>
          </p:nvSpPr>
          <p:spPr>
            <a:xfrm>
              <a:off x="8877822" y="4421503"/>
              <a:ext cx="196217" cy="1962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Graphic 35" descr="Lock with solid fill">
            <a:extLst>
              <a:ext uri="{FF2B5EF4-FFF2-40B4-BE49-F238E27FC236}">
                <a16:creationId xmlns:a16="http://schemas.microsoft.com/office/drawing/2014/main" id="{D086C300-A832-1E24-A151-2BD779D66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6412" y="2081385"/>
            <a:ext cx="1066295" cy="10662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E215C97-6229-BFF5-A5B8-8BE01197EB48}"/>
              </a:ext>
            </a:extLst>
          </p:cNvPr>
          <p:cNvSpPr txBox="1"/>
          <p:nvPr/>
        </p:nvSpPr>
        <p:spPr>
          <a:xfrm>
            <a:off x="4363867" y="4514820"/>
            <a:ext cx="3443636" cy="954107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sz="2800" i="1" dirty="0"/>
              <a:t>Identity Orchestration</a:t>
            </a:r>
          </a:p>
          <a:p>
            <a:pPr algn="ctr"/>
            <a:r>
              <a:rPr lang="en-GB" sz="2800" i="1" dirty="0"/>
              <a:t>is the key to simplify</a:t>
            </a:r>
            <a:endParaRPr lang="en-US" sz="2800" i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74D7DB-F910-77F2-196F-F04654AEF360}"/>
              </a:ext>
            </a:extLst>
          </p:cNvPr>
          <p:cNvGrpSpPr/>
          <p:nvPr/>
        </p:nvGrpSpPr>
        <p:grpSpPr>
          <a:xfrm>
            <a:off x="77510" y="2218369"/>
            <a:ext cx="673582" cy="2712676"/>
            <a:chOff x="77510" y="2218369"/>
            <a:chExt cx="673582" cy="271267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86A794A-99D8-8482-C8FC-3A1E6D99EF77}"/>
                </a:ext>
              </a:extLst>
            </p:cNvPr>
            <p:cNvGrpSpPr/>
            <p:nvPr/>
          </p:nvGrpSpPr>
          <p:grpSpPr>
            <a:xfrm>
              <a:off x="138326" y="2218369"/>
              <a:ext cx="551951" cy="2421287"/>
              <a:chOff x="14849368" y="5145290"/>
              <a:chExt cx="882941" cy="3873255"/>
            </a:xfrm>
          </p:grpSpPr>
          <p:sp>
            <p:nvSpPr>
              <p:cNvPr id="34" name="Rectangle 1329">
                <a:extLst>
                  <a:ext uri="{FF2B5EF4-FFF2-40B4-BE49-F238E27FC236}">
                    <a16:creationId xmlns:a16="http://schemas.microsoft.com/office/drawing/2014/main" id="{BFFB67AF-C664-A3E3-7839-46651027E236}"/>
                  </a:ext>
                </a:extLst>
              </p:cNvPr>
              <p:cNvSpPr/>
              <p:nvPr/>
            </p:nvSpPr>
            <p:spPr bwMode="auto">
              <a:xfrm>
                <a:off x="14849368" y="514529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8" name="Rectangle 1330">
                <a:extLst>
                  <a:ext uri="{FF2B5EF4-FFF2-40B4-BE49-F238E27FC236}">
                    <a16:creationId xmlns:a16="http://schemas.microsoft.com/office/drawing/2014/main" id="{CC0A558D-0F3A-984E-807B-FA6966EF8418}"/>
                  </a:ext>
                </a:extLst>
              </p:cNvPr>
              <p:cNvSpPr/>
              <p:nvPr/>
            </p:nvSpPr>
            <p:spPr bwMode="auto">
              <a:xfrm>
                <a:off x="14849368" y="5543585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9" name="Rectangle 1331">
                <a:extLst>
                  <a:ext uri="{FF2B5EF4-FFF2-40B4-BE49-F238E27FC236}">
                    <a16:creationId xmlns:a16="http://schemas.microsoft.com/office/drawing/2014/main" id="{2F5D0F65-34DE-712E-C18E-105DF24BDD13}"/>
                  </a:ext>
                </a:extLst>
              </p:cNvPr>
              <p:cNvSpPr/>
              <p:nvPr/>
            </p:nvSpPr>
            <p:spPr bwMode="auto">
              <a:xfrm>
                <a:off x="14849368" y="594765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0" name="Rectangle 1332">
                <a:extLst>
                  <a:ext uri="{FF2B5EF4-FFF2-40B4-BE49-F238E27FC236}">
                    <a16:creationId xmlns:a16="http://schemas.microsoft.com/office/drawing/2014/main" id="{C813DF83-BB92-58ED-57FF-C8CACF63D129}"/>
                  </a:ext>
                </a:extLst>
              </p:cNvPr>
              <p:cNvSpPr/>
              <p:nvPr/>
            </p:nvSpPr>
            <p:spPr bwMode="auto">
              <a:xfrm>
                <a:off x="14849368" y="634594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1" name="Rectangle 1333">
                <a:extLst>
                  <a:ext uri="{FF2B5EF4-FFF2-40B4-BE49-F238E27FC236}">
                    <a16:creationId xmlns:a16="http://schemas.microsoft.com/office/drawing/2014/main" id="{8D5126BF-834B-F678-E434-324FC13BD412}"/>
                  </a:ext>
                </a:extLst>
              </p:cNvPr>
              <p:cNvSpPr/>
              <p:nvPr/>
            </p:nvSpPr>
            <p:spPr bwMode="auto">
              <a:xfrm>
                <a:off x="14849368" y="6750006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2" name="Rectangle 1334">
                <a:extLst>
                  <a:ext uri="{FF2B5EF4-FFF2-40B4-BE49-F238E27FC236}">
                    <a16:creationId xmlns:a16="http://schemas.microsoft.com/office/drawing/2014/main" id="{7C9D2DF2-B2CE-EE16-5384-591C980F1D05}"/>
                  </a:ext>
                </a:extLst>
              </p:cNvPr>
              <p:cNvSpPr/>
              <p:nvPr/>
            </p:nvSpPr>
            <p:spPr bwMode="auto">
              <a:xfrm>
                <a:off x="14849368" y="714830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3" name="Rectangle 1335">
                <a:extLst>
                  <a:ext uri="{FF2B5EF4-FFF2-40B4-BE49-F238E27FC236}">
                    <a16:creationId xmlns:a16="http://schemas.microsoft.com/office/drawing/2014/main" id="{B2E35A39-0AF4-50D6-C6E5-BFC8A187272B}"/>
                  </a:ext>
                </a:extLst>
              </p:cNvPr>
              <p:cNvSpPr/>
              <p:nvPr/>
            </p:nvSpPr>
            <p:spPr bwMode="auto">
              <a:xfrm>
                <a:off x="14849368" y="7552366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4" name="Rectangle 1336">
                <a:extLst>
                  <a:ext uri="{FF2B5EF4-FFF2-40B4-BE49-F238E27FC236}">
                    <a16:creationId xmlns:a16="http://schemas.microsoft.com/office/drawing/2014/main" id="{7F3BBE75-6A1F-DDBA-EAB7-DAFB308B0321}"/>
                  </a:ext>
                </a:extLst>
              </p:cNvPr>
              <p:cNvSpPr/>
              <p:nvPr/>
            </p:nvSpPr>
            <p:spPr bwMode="auto">
              <a:xfrm>
                <a:off x="14849368" y="7950657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5" name="Rectangle 1337">
                <a:extLst>
                  <a:ext uri="{FF2B5EF4-FFF2-40B4-BE49-F238E27FC236}">
                    <a16:creationId xmlns:a16="http://schemas.microsoft.com/office/drawing/2014/main" id="{B5B42C68-8610-21C5-E777-CB6D0D06F78B}"/>
                  </a:ext>
                </a:extLst>
              </p:cNvPr>
              <p:cNvSpPr/>
              <p:nvPr/>
            </p:nvSpPr>
            <p:spPr bwMode="auto">
              <a:xfrm>
                <a:off x="14849368" y="8354721"/>
                <a:ext cx="882941" cy="265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6" name="Rectangle 1338">
                <a:extLst>
                  <a:ext uri="{FF2B5EF4-FFF2-40B4-BE49-F238E27FC236}">
                    <a16:creationId xmlns:a16="http://schemas.microsoft.com/office/drawing/2014/main" id="{2766D896-C129-1AA6-55E4-E0326B5E8FD7}"/>
                  </a:ext>
                </a:extLst>
              </p:cNvPr>
              <p:cNvSpPr/>
              <p:nvPr/>
            </p:nvSpPr>
            <p:spPr bwMode="auto">
              <a:xfrm>
                <a:off x="14849368" y="8753016"/>
                <a:ext cx="882941" cy="265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2A88128-531A-33FD-E8CA-98DA716BDCD2}"/>
                </a:ext>
              </a:extLst>
            </p:cNvPr>
            <p:cNvSpPr txBox="1"/>
            <p:nvPr/>
          </p:nvSpPr>
          <p:spPr>
            <a:xfrm>
              <a:off x="77510" y="4669435"/>
              <a:ext cx="6735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b="1"/>
                <a:t>STRESS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707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1D0E89-B894-1CC5-8E61-6BF0EDE8F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/>
        </p:blipFill>
        <p:spPr>
          <a:xfrm>
            <a:off x="6096000" y="2301355"/>
            <a:ext cx="5778693" cy="4082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1AD3C7-298F-4B59-A4C9-1D3C18F2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Monokee Visual Identity Orchestrator</a:t>
            </a:r>
            <a:endParaRPr lang="en-GB" i="1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B7404C-A11F-601D-3001-D69AEB7C0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12/04/2024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F8066E-652D-4530-4F13-ED8D8377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333C18-D917-3092-73B1-F76794DC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EDA975-5458-A2EB-32F9-1268FB472768}"/>
              </a:ext>
            </a:extLst>
          </p:cNvPr>
          <p:cNvSpPr/>
          <p:nvPr/>
        </p:nvSpPr>
        <p:spPr>
          <a:xfrm>
            <a:off x="7479350" y="3077718"/>
            <a:ext cx="3099552" cy="2677583"/>
          </a:xfrm>
          <a:prstGeom prst="rect">
            <a:avLst/>
          </a:prstGeom>
          <a:solidFill>
            <a:srgbClr val="47AC40">
              <a:alpha val="20000"/>
            </a:srgbClr>
          </a:solidFill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A7DCC3-8F25-6414-A38D-11945B516E52}"/>
              </a:ext>
            </a:extLst>
          </p:cNvPr>
          <p:cNvGrpSpPr/>
          <p:nvPr/>
        </p:nvGrpSpPr>
        <p:grpSpPr>
          <a:xfrm>
            <a:off x="7145474" y="3728893"/>
            <a:ext cx="3745157" cy="900824"/>
            <a:chOff x="7330440" y="3822700"/>
            <a:chExt cx="4023360" cy="96774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92125AB-89AD-9EE1-7085-F362E4D09D9B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7330440" y="3924300"/>
              <a:ext cx="1576117" cy="525938"/>
            </a:xfrm>
            <a:prstGeom prst="line">
              <a:avLst/>
            </a:prstGeom>
            <a:ln w="2857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D8F20A0-ABFD-058A-983C-425E223A0CD6}"/>
                </a:ext>
              </a:extLst>
            </p:cNvPr>
            <p:cNvCxnSpPr>
              <a:cxnSpLocks/>
              <a:stCxn id="31" idx="5"/>
              <a:endCxn id="29" idx="2"/>
            </p:cNvCxnSpPr>
            <p:nvPr/>
          </p:nvCxnSpPr>
          <p:spPr>
            <a:xfrm>
              <a:off x="9045304" y="4588985"/>
              <a:ext cx="124618" cy="103347"/>
            </a:xfrm>
            <a:prstGeom prst="line">
              <a:avLst/>
            </a:prstGeom>
            <a:ln w="2857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E466D1B-DF46-FB99-446E-C06C58A4B15E}"/>
                </a:ext>
              </a:extLst>
            </p:cNvPr>
            <p:cNvCxnSpPr>
              <a:cxnSpLocks/>
              <a:stCxn id="29" idx="7"/>
              <a:endCxn id="30" idx="3"/>
            </p:cNvCxnSpPr>
            <p:nvPr/>
          </p:nvCxnSpPr>
          <p:spPr>
            <a:xfrm flipV="1">
              <a:off x="9337404" y="4242592"/>
              <a:ext cx="157136" cy="380366"/>
            </a:xfrm>
            <a:prstGeom prst="line">
              <a:avLst/>
            </a:prstGeom>
            <a:ln w="2857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37A987E-DEC7-4531-0420-A7B3E9914233}"/>
                </a:ext>
              </a:extLst>
            </p:cNvPr>
            <p:cNvCxnSpPr>
              <a:cxnSpLocks/>
              <a:endCxn id="30" idx="7"/>
            </p:cNvCxnSpPr>
            <p:nvPr/>
          </p:nvCxnSpPr>
          <p:spPr>
            <a:xfrm flipH="1">
              <a:off x="9633287" y="3822700"/>
              <a:ext cx="1720513" cy="281145"/>
            </a:xfrm>
            <a:prstGeom prst="line">
              <a:avLst/>
            </a:prstGeom>
            <a:ln w="2857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5D78A1C-6A93-6DFD-9E85-2C282E14183C}"/>
                </a:ext>
              </a:extLst>
            </p:cNvPr>
            <p:cNvSpPr/>
            <p:nvPr/>
          </p:nvSpPr>
          <p:spPr>
            <a:xfrm>
              <a:off x="9169922" y="4594223"/>
              <a:ext cx="196217" cy="1962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37E75FB-B3CE-6D9F-B44A-145B2535569D}"/>
                </a:ext>
              </a:extLst>
            </p:cNvPr>
            <p:cNvSpPr/>
            <p:nvPr/>
          </p:nvSpPr>
          <p:spPr>
            <a:xfrm>
              <a:off x="9465805" y="4075110"/>
              <a:ext cx="196217" cy="1962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246830D-165A-4BA3-D9D9-ADE55717760D}"/>
                </a:ext>
              </a:extLst>
            </p:cNvPr>
            <p:cNvSpPr/>
            <p:nvPr/>
          </p:nvSpPr>
          <p:spPr>
            <a:xfrm>
              <a:off x="8877822" y="4421503"/>
              <a:ext cx="196217" cy="1962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74D7DB-F910-77F2-196F-F04654AEF360}"/>
              </a:ext>
            </a:extLst>
          </p:cNvPr>
          <p:cNvGrpSpPr/>
          <p:nvPr/>
        </p:nvGrpSpPr>
        <p:grpSpPr>
          <a:xfrm>
            <a:off x="77510" y="2218360"/>
            <a:ext cx="673582" cy="2712685"/>
            <a:chOff x="77510" y="2218360"/>
            <a:chExt cx="673582" cy="271268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86A794A-99D8-8482-C8FC-3A1E6D99EF77}"/>
                </a:ext>
              </a:extLst>
            </p:cNvPr>
            <p:cNvGrpSpPr/>
            <p:nvPr/>
          </p:nvGrpSpPr>
          <p:grpSpPr>
            <a:xfrm>
              <a:off x="138326" y="2218360"/>
              <a:ext cx="551951" cy="2421280"/>
              <a:chOff x="14849368" y="5145290"/>
              <a:chExt cx="882941" cy="3873255"/>
            </a:xfrm>
          </p:grpSpPr>
          <p:sp>
            <p:nvSpPr>
              <p:cNvPr id="34" name="Rectangle 1329">
                <a:extLst>
                  <a:ext uri="{FF2B5EF4-FFF2-40B4-BE49-F238E27FC236}">
                    <a16:creationId xmlns:a16="http://schemas.microsoft.com/office/drawing/2014/main" id="{BFFB67AF-C664-A3E3-7839-46651027E236}"/>
                  </a:ext>
                </a:extLst>
              </p:cNvPr>
              <p:cNvSpPr/>
              <p:nvPr/>
            </p:nvSpPr>
            <p:spPr bwMode="auto">
              <a:xfrm>
                <a:off x="14849368" y="514529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8" name="Rectangle 1330">
                <a:extLst>
                  <a:ext uri="{FF2B5EF4-FFF2-40B4-BE49-F238E27FC236}">
                    <a16:creationId xmlns:a16="http://schemas.microsoft.com/office/drawing/2014/main" id="{CC0A558D-0F3A-984E-807B-FA6966EF8418}"/>
                  </a:ext>
                </a:extLst>
              </p:cNvPr>
              <p:cNvSpPr/>
              <p:nvPr/>
            </p:nvSpPr>
            <p:spPr bwMode="auto">
              <a:xfrm>
                <a:off x="14849368" y="5543585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9" name="Rectangle 1331">
                <a:extLst>
                  <a:ext uri="{FF2B5EF4-FFF2-40B4-BE49-F238E27FC236}">
                    <a16:creationId xmlns:a16="http://schemas.microsoft.com/office/drawing/2014/main" id="{2F5D0F65-34DE-712E-C18E-105DF24BDD13}"/>
                  </a:ext>
                </a:extLst>
              </p:cNvPr>
              <p:cNvSpPr/>
              <p:nvPr/>
            </p:nvSpPr>
            <p:spPr bwMode="auto">
              <a:xfrm>
                <a:off x="14849368" y="594765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0" name="Rectangle 1332">
                <a:extLst>
                  <a:ext uri="{FF2B5EF4-FFF2-40B4-BE49-F238E27FC236}">
                    <a16:creationId xmlns:a16="http://schemas.microsoft.com/office/drawing/2014/main" id="{C813DF83-BB92-58ED-57FF-C8CACF63D129}"/>
                  </a:ext>
                </a:extLst>
              </p:cNvPr>
              <p:cNvSpPr/>
              <p:nvPr/>
            </p:nvSpPr>
            <p:spPr bwMode="auto">
              <a:xfrm>
                <a:off x="14849368" y="634594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1" name="Rectangle 1333">
                <a:extLst>
                  <a:ext uri="{FF2B5EF4-FFF2-40B4-BE49-F238E27FC236}">
                    <a16:creationId xmlns:a16="http://schemas.microsoft.com/office/drawing/2014/main" id="{8D5126BF-834B-F678-E434-324FC13BD412}"/>
                  </a:ext>
                </a:extLst>
              </p:cNvPr>
              <p:cNvSpPr/>
              <p:nvPr/>
            </p:nvSpPr>
            <p:spPr bwMode="auto">
              <a:xfrm>
                <a:off x="14849368" y="6750006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2" name="Rectangle 1334">
                <a:extLst>
                  <a:ext uri="{FF2B5EF4-FFF2-40B4-BE49-F238E27FC236}">
                    <a16:creationId xmlns:a16="http://schemas.microsoft.com/office/drawing/2014/main" id="{7C9D2DF2-B2CE-EE16-5384-591C980F1D05}"/>
                  </a:ext>
                </a:extLst>
              </p:cNvPr>
              <p:cNvSpPr/>
              <p:nvPr/>
            </p:nvSpPr>
            <p:spPr bwMode="auto">
              <a:xfrm>
                <a:off x="14849368" y="714830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3" name="Rectangle 1335">
                <a:extLst>
                  <a:ext uri="{FF2B5EF4-FFF2-40B4-BE49-F238E27FC236}">
                    <a16:creationId xmlns:a16="http://schemas.microsoft.com/office/drawing/2014/main" id="{B2E35A39-0AF4-50D6-C6E5-BFC8A187272B}"/>
                  </a:ext>
                </a:extLst>
              </p:cNvPr>
              <p:cNvSpPr/>
              <p:nvPr/>
            </p:nvSpPr>
            <p:spPr bwMode="auto">
              <a:xfrm>
                <a:off x="14849368" y="7552366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4" name="Rectangle 1336">
                <a:extLst>
                  <a:ext uri="{FF2B5EF4-FFF2-40B4-BE49-F238E27FC236}">
                    <a16:creationId xmlns:a16="http://schemas.microsoft.com/office/drawing/2014/main" id="{7F3BBE75-6A1F-DDBA-EAB7-DAFB308B0321}"/>
                  </a:ext>
                </a:extLst>
              </p:cNvPr>
              <p:cNvSpPr/>
              <p:nvPr/>
            </p:nvSpPr>
            <p:spPr bwMode="auto">
              <a:xfrm>
                <a:off x="14849368" y="7950657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5" name="Rectangle 1337">
                <a:extLst>
                  <a:ext uri="{FF2B5EF4-FFF2-40B4-BE49-F238E27FC236}">
                    <a16:creationId xmlns:a16="http://schemas.microsoft.com/office/drawing/2014/main" id="{B5B42C68-8610-21C5-E777-CB6D0D06F78B}"/>
                  </a:ext>
                </a:extLst>
              </p:cNvPr>
              <p:cNvSpPr/>
              <p:nvPr/>
            </p:nvSpPr>
            <p:spPr bwMode="auto">
              <a:xfrm>
                <a:off x="14849368" y="8354721"/>
                <a:ext cx="882941" cy="265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6" name="Rectangle 1338">
                <a:extLst>
                  <a:ext uri="{FF2B5EF4-FFF2-40B4-BE49-F238E27FC236}">
                    <a16:creationId xmlns:a16="http://schemas.microsoft.com/office/drawing/2014/main" id="{2766D896-C129-1AA6-55E4-E0326B5E8FD7}"/>
                  </a:ext>
                </a:extLst>
              </p:cNvPr>
              <p:cNvSpPr/>
              <p:nvPr/>
            </p:nvSpPr>
            <p:spPr bwMode="auto">
              <a:xfrm>
                <a:off x="14849368" y="8753016"/>
                <a:ext cx="882941" cy="265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2A88128-531A-33FD-E8CA-98DA716BDCD2}"/>
                </a:ext>
              </a:extLst>
            </p:cNvPr>
            <p:cNvSpPr txBox="1"/>
            <p:nvPr/>
          </p:nvSpPr>
          <p:spPr>
            <a:xfrm>
              <a:off x="77510" y="4669435"/>
              <a:ext cx="6735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b="1"/>
                <a:t>STRESS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09972C7-1D94-07FF-F829-3C474F5B3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791" y="1171675"/>
            <a:ext cx="5385622" cy="288339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60A4E46-8C93-2A2A-E83E-0C5534E4FBA7}"/>
              </a:ext>
            </a:extLst>
          </p:cNvPr>
          <p:cNvSpPr/>
          <p:nvPr/>
        </p:nvSpPr>
        <p:spPr>
          <a:xfrm>
            <a:off x="690277" y="2224638"/>
            <a:ext cx="990600" cy="99060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841172-6DE9-985E-1BDD-A51AC4693028}"/>
              </a:ext>
            </a:extLst>
          </p:cNvPr>
          <p:cNvSpPr/>
          <p:nvPr/>
        </p:nvSpPr>
        <p:spPr>
          <a:xfrm>
            <a:off x="5116331" y="2213135"/>
            <a:ext cx="1123951" cy="1123951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6ADCE7-28C2-8FC5-680A-EE6B765050FA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1680877" y="2719938"/>
            <a:ext cx="4415123" cy="16965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0307D89-8BF3-F5E4-439F-06D07E5E3F69}"/>
              </a:ext>
            </a:extLst>
          </p:cNvPr>
          <p:cNvSpPr/>
          <p:nvPr/>
        </p:nvSpPr>
        <p:spPr>
          <a:xfrm>
            <a:off x="6096000" y="3200801"/>
            <a:ext cx="1138938" cy="2431416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8FC979-A3C7-62C5-BA2B-06E20388D8AE}"/>
              </a:ext>
            </a:extLst>
          </p:cNvPr>
          <p:cNvCxnSpPr>
            <a:cxnSpLocks/>
            <a:stCxn id="10" idx="6"/>
            <a:endCxn id="19" idx="2"/>
          </p:cNvCxnSpPr>
          <p:nvPr/>
        </p:nvCxnSpPr>
        <p:spPr>
          <a:xfrm>
            <a:off x="6240282" y="2775111"/>
            <a:ext cx="4438750" cy="160250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427268C-0129-AA13-EDDB-85A62A1C727E}"/>
              </a:ext>
            </a:extLst>
          </p:cNvPr>
          <p:cNvGrpSpPr/>
          <p:nvPr/>
        </p:nvGrpSpPr>
        <p:grpSpPr>
          <a:xfrm>
            <a:off x="1535504" y="2546797"/>
            <a:ext cx="3864757" cy="588112"/>
            <a:chOff x="1203013" y="2692043"/>
            <a:chExt cx="4544523" cy="691554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A328034-A975-CC30-F8B0-1ACBD10719DB}"/>
                </a:ext>
              </a:extLst>
            </p:cNvPr>
            <p:cNvCxnSpPr>
              <a:cxnSpLocks/>
              <a:endCxn id="53" idx="2"/>
            </p:cNvCxnSpPr>
            <p:nvPr/>
          </p:nvCxnSpPr>
          <p:spPr>
            <a:xfrm>
              <a:off x="1203013" y="2790152"/>
              <a:ext cx="943513" cy="0"/>
            </a:xfrm>
            <a:prstGeom prst="line">
              <a:avLst/>
            </a:prstGeom>
            <a:ln w="2857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4E2FA06-80FD-2654-FD25-17D1A95BCE0D}"/>
                </a:ext>
              </a:extLst>
            </p:cNvPr>
            <p:cNvCxnSpPr>
              <a:cxnSpLocks/>
              <a:stCxn id="53" idx="6"/>
              <a:endCxn id="51" idx="2"/>
            </p:cNvCxnSpPr>
            <p:nvPr/>
          </p:nvCxnSpPr>
          <p:spPr>
            <a:xfrm>
              <a:off x="2342743" y="2790152"/>
              <a:ext cx="982289" cy="495337"/>
            </a:xfrm>
            <a:prstGeom prst="line">
              <a:avLst/>
            </a:prstGeom>
            <a:ln w="2857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A940A3E-2254-E5C4-952B-BED6DE1AEFBA}"/>
                </a:ext>
              </a:extLst>
            </p:cNvPr>
            <p:cNvCxnSpPr>
              <a:cxnSpLocks/>
              <a:stCxn id="51" idx="6"/>
              <a:endCxn id="52" idx="2"/>
            </p:cNvCxnSpPr>
            <p:nvPr/>
          </p:nvCxnSpPr>
          <p:spPr>
            <a:xfrm flipV="1">
              <a:off x="3521248" y="2960515"/>
              <a:ext cx="435411" cy="324974"/>
            </a:xfrm>
            <a:prstGeom prst="line">
              <a:avLst/>
            </a:prstGeom>
            <a:ln w="2857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BD33D06-AE10-424C-6E95-B41AA8690C1E}"/>
                </a:ext>
              </a:extLst>
            </p:cNvPr>
            <p:cNvCxnSpPr>
              <a:cxnSpLocks/>
              <a:endCxn id="52" idx="6"/>
            </p:cNvCxnSpPr>
            <p:nvPr/>
          </p:nvCxnSpPr>
          <p:spPr>
            <a:xfrm flipH="1">
              <a:off x="4152877" y="2790152"/>
              <a:ext cx="1594659" cy="170363"/>
            </a:xfrm>
            <a:prstGeom prst="line">
              <a:avLst/>
            </a:prstGeom>
            <a:ln w="2857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0316149-5C61-2B21-9992-A9D2CC355DAC}"/>
                </a:ext>
              </a:extLst>
            </p:cNvPr>
            <p:cNvSpPr/>
            <p:nvPr/>
          </p:nvSpPr>
          <p:spPr>
            <a:xfrm>
              <a:off x="3325031" y="3187380"/>
              <a:ext cx="196217" cy="1962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7705F2B-9FA6-31FD-B3F7-F02C523FD518}"/>
                </a:ext>
              </a:extLst>
            </p:cNvPr>
            <p:cNvSpPr/>
            <p:nvPr/>
          </p:nvSpPr>
          <p:spPr>
            <a:xfrm>
              <a:off x="3956660" y="2862406"/>
              <a:ext cx="196217" cy="1962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9485901-F6FA-C940-1F44-606EFC6907B2}"/>
                </a:ext>
              </a:extLst>
            </p:cNvPr>
            <p:cNvSpPr/>
            <p:nvPr/>
          </p:nvSpPr>
          <p:spPr>
            <a:xfrm>
              <a:off x="2146526" y="2692043"/>
              <a:ext cx="196217" cy="1962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5" name="Graphic 54" descr="Lock with solid fill">
            <a:extLst>
              <a:ext uri="{FF2B5EF4-FFF2-40B4-BE49-F238E27FC236}">
                <a16:creationId xmlns:a16="http://schemas.microsoft.com/office/drawing/2014/main" id="{401A3A01-4B47-713B-5F8A-8D9168216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6635" y="3100824"/>
            <a:ext cx="622267" cy="622267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46798ED4-65CD-0C14-2B53-91FC8EB7E982}"/>
              </a:ext>
            </a:extLst>
          </p:cNvPr>
          <p:cNvSpPr/>
          <p:nvPr/>
        </p:nvSpPr>
        <p:spPr>
          <a:xfrm>
            <a:off x="10679032" y="3161907"/>
            <a:ext cx="1138938" cy="2431416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42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9972C7-1D94-07FF-F829-3C474F5B3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6416" y="1084474"/>
            <a:ext cx="9939167" cy="53213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1AD3C7-298F-4B59-A4C9-1D3C18F2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Monokee Visual Identity Orchestrator: </a:t>
            </a:r>
            <a:r>
              <a:rPr lang="en-GB" i="1" dirty="0"/>
              <a:t>the key to explainability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B7404C-A11F-601D-3001-D69AEB7C0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12/04/2024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F8066E-652D-4530-4F13-ED8D8377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333C18-D917-3092-73B1-F76794DC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en-GB" smtClean="0"/>
              <a:pPr/>
              <a:t>15</a:t>
            </a:fld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74D7DB-F910-77F2-196F-F04654AEF360}"/>
              </a:ext>
            </a:extLst>
          </p:cNvPr>
          <p:cNvGrpSpPr/>
          <p:nvPr/>
        </p:nvGrpSpPr>
        <p:grpSpPr>
          <a:xfrm>
            <a:off x="77510" y="2218360"/>
            <a:ext cx="673582" cy="2712685"/>
            <a:chOff x="77510" y="2218360"/>
            <a:chExt cx="673582" cy="271268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86A794A-99D8-8482-C8FC-3A1E6D99EF77}"/>
                </a:ext>
              </a:extLst>
            </p:cNvPr>
            <p:cNvGrpSpPr/>
            <p:nvPr/>
          </p:nvGrpSpPr>
          <p:grpSpPr>
            <a:xfrm>
              <a:off x="138326" y="2218360"/>
              <a:ext cx="551951" cy="2421280"/>
              <a:chOff x="14849368" y="5145290"/>
              <a:chExt cx="882941" cy="3873255"/>
            </a:xfrm>
          </p:grpSpPr>
          <p:sp>
            <p:nvSpPr>
              <p:cNvPr id="34" name="Rectangle 1329">
                <a:extLst>
                  <a:ext uri="{FF2B5EF4-FFF2-40B4-BE49-F238E27FC236}">
                    <a16:creationId xmlns:a16="http://schemas.microsoft.com/office/drawing/2014/main" id="{BFFB67AF-C664-A3E3-7839-46651027E236}"/>
                  </a:ext>
                </a:extLst>
              </p:cNvPr>
              <p:cNvSpPr/>
              <p:nvPr/>
            </p:nvSpPr>
            <p:spPr bwMode="auto">
              <a:xfrm>
                <a:off x="14849368" y="514529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8" name="Rectangle 1330">
                <a:extLst>
                  <a:ext uri="{FF2B5EF4-FFF2-40B4-BE49-F238E27FC236}">
                    <a16:creationId xmlns:a16="http://schemas.microsoft.com/office/drawing/2014/main" id="{CC0A558D-0F3A-984E-807B-FA6966EF8418}"/>
                  </a:ext>
                </a:extLst>
              </p:cNvPr>
              <p:cNvSpPr/>
              <p:nvPr/>
            </p:nvSpPr>
            <p:spPr bwMode="auto">
              <a:xfrm>
                <a:off x="14849368" y="5543585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9" name="Rectangle 1331">
                <a:extLst>
                  <a:ext uri="{FF2B5EF4-FFF2-40B4-BE49-F238E27FC236}">
                    <a16:creationId xmlns:a16="http://schemas.microsoft.com/office/drawing/2014/main" id="{2F5D0F65-34DE-712E-C18E-105DF24BDD13}"/>
                  </a:ext>
                </a:extLst>
              </p:cNvPr>
              <p:cNvSpPr/>
              <p:nvPr/>
            </p:nvSpPr>
            <p:spPr bwMode="auto">
              <a:xfrm>
                <a:off x="14849368" y="594765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0" name="Rectangle 1332">
                <a:extLst>
                  <a:ext uri="{FF2B5EF4-FFF2-40B4-BE49-F238E27FC236}">
                    <a16:creationId xmlns:a16="http://schemas.microsoft.com/office/drawing/2014/main" id="{C813DF83-BB92-58ED-57FF-C8CACF63D129}"/>
                  </a:ext>
                </a:extLst>
              </p:cNvPr>
              <p:cNvSpPr/>
              <p:nvPr/>
            </p:nvSpPr>
            <p:spPr bwMode="auto">
              <a:xfrm>
                <a:off x="14849368" y="634594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1" name="Rectangle 1333">
                <a:extLst>
                  <a:ext uri="{FF2B5EF4-FFF2-40B4-BE49-F238E27FC236}">
                    <a16:creationId xmlns:a16="http://schemas.microsoft.com/office/drawing/2014/main" id="{8D5126BF-834B-F678-E434-324FC13BD412}"/>
                  </a:ext>
                </a:extLst>
              </p:cNvPr>
              <p:cNvSpPr/>
              <p:nvPr/>
            </p:nvSpPr>
            <p:spPr bwMode="auto">
              <a:xfrm>
                <a:off x="14849368" y="6750006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2" name="Rectangle 1334">
                <a:extLst>
                  <a:ext uri="{FF2B5EF4-FFF2-40B4-BE49-F238E27FC236}">
                    <a16:creationId xmlns:a16="http://schemas.microsoft.com/office/drawing/2014/main" id="{7C9D2DF2-B2CE-EE16-5384-591C980F1D05}"/>
                  </a:ext>
                </a:extLst>
              </p:cNvPr>
              <p:cNvSpPr/>
              <p:nvPr/>
            </p:nvSpPr>
            <p:spPr bwMode="auto">
              <a:xfrm>
                <a:off x="14849368" y="714830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3" name="Rectangle 1335">
                <a:extLst>
                  <a:ext uri="{FF2B5EF4-FFF2-40B4-BE49-F238E27FC236}">
                    <a16:creationId xmlns:a16="http://schemas.microsoft.com/office/drawing/2014/main" id="{B2E35A39-0AF4-50D6-C6E5-BFC8A187272B}"/>
                  </a:ext>
                </a:extLst>
              </p:cNvPr>
              <p:cNvSpPr/>
              <p:nvPr/>
            </p:nvSpPr>
            <p:spPr bwMode="auto">
              <a:xfrm>
                <a:off x="14849368" y="7552366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4" name="Rectangle 1336">
                <a:extLst>
                  <a:ext uri="{FF2B5EF4-FFF2-40B4-BE49-F238E27FC236}">
                    <a16:creationId xmlns:a16="http://schemas.microsoft.com/office/drawing/2014/main" id="{7F3BBE75-6A1F-DDBA-EAB7-DAFB308B0321}"/>
                  </a:ext>
                </a:extLst>
              </p:cNvPr>
              <p:cNvSpPr/>
              <p:nvPr/>
            </p:nvSpPr>
            <p:spPr bwMode="auto">
              <a:xfrm>
                <a:off x="14849368" y="7950657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5" name="Rectangle 1337">
                <a:extLst>
                  <a:ext uri="{FF2B5EF4-FFF2-40B4-BE49-F238E27FC236}">
                    <a16:creationId xmlns:a16="http://schemas.microsoft.com/office/drawing/2014/main" id="{B5B42C68-8610-21C5-E777-CB6D0D06F78B}"/>
                  </a:ext>
                </a:extLst>
              </p:cNvPr>
              <p:cNvSpPr/>
              <p:nvPr/>
            </p:nvSpPr>
            <p:spPr bwMode="auto">
              <a:xfrm>
                <a:off x="14849368" y="8354721"/>
                <a:ext cx="882941" cy="265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6" name="Rectangle 1338">
                <a:extLst>
                  <a:ext uri="{FF2B5EF4-FFF2-40B4-BE49-F238E27FC236}">
                    <a16:creationId xmlns:a16="http://schemas.microsoft.com/office/drawing/2014/main" id="{2766D896-C129-1AA6-55E4-E0326B5E8FD7}"/>
                  </a:ext>
                </a:extLst>
              </p:cNvPr>
              <p:cNvSpPr/>
              <p:nvPr/>
            </p:nvSpPr>
            <p:spPr bwMode="auto">
              <a:xfrm>
                <a:off x="14849368" y="8753016"/>
                <a:ext cx="882941" cy="265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2A88128-531A-33FD-E8CA-98DA716BDCD2}"/>
                </a:ext>
              </a:extLst>
            </p:cNvPr>
            <p:cNvSpPr txBox="1"/>
            <p:nvPr/>
          </p:nvSpPr>
          <p:spPr>
            <a:xfrm>
              <a:off x="77510" y="4669435"/>
              <a:ext cx="6735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b="1"/>
                <a:t>STRESS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989643E-4F09-D140-4977-724076FCE358}"/>
              </a:ext>
            </a:extLst>
          </p:cNvPr>
          <p:cNvGrpSpPr/>
          <p:nvPr/>
        </p:nvGrpSpPr>
        <p:grpSpPr>
          <a:xfrm>
            <a:off x="2463155" y="3624525"/>
            <a:ext cx="7197679" cy="1053579"/>
            <a:chOff x="1203013" y="2692043"/>
            <a:chExt cx="4544523" cy="69155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B9802F9-B602-09C6-0C38-F8A5B231F5A7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1203013" y="2790152"/>
              <a:ext cx="943513" cy="0"/>
            </a:xfrm>
            <a:prstGeom prst="line">
              <a:avLst/>
            </a:prstGeom>
            <a:ln w="2857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9BBAFF4-E09A-FBCF-3FA9-EA36587FCE77}"/>
                </a:ext>
              </a:extLst>
            </p:cNvPr>
            <p:cNvCxnSpPr>
              <a:cxnSpLocks/>
              <a:stCxn id="15" idx="6"/>
              <a:endCxn id="13" idx="2"/>
            </p:cNvCxnSpPr>
            <p:nvPr/>
          </p:nvCxnSpPr>
          <p:spPr>
            <a:xfrm>
              <a:off x="2342743" y="2790152"/>
              <a:ext cx="982289" cy="495337"/>
            </a:xfrm>
            <a:prstGeom prst="line">
              <a:avLst/>
            </a:prstGeom>
            <a:ln w="2857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FA6040-2021-16DA-CCA2-C703B3D3A816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 flipV="1">
              <a:off x="3521248" y="2960515"/>
              <a:ext cx="435411" cy="324974"/>
            </a:xfrm>
            <a:prstGeom prst="line">
              <a:avLst/>
            </a:prstGeom>
            <a:ln w="2857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B43E4F-C8FF-43D4-35E4-F9E8A3F53538}"/>
                </a:ext>
              </a:extLst>
            </p:cNvPr>
            <p:cNvCxnSpPr>
              <a:cxnSpLocks/>
              <a:endCxn id="14" idx="6"/>
            </p:cNvCxnSpPr>
            <p:nvPr/>
          </p:nvCxnSpPr>
          <p:spPr>
            <a:xfrm flipH="1">
              <a:off x="4152877" y="2790152"/>
              <a:ext cx="1594659" cy="170363"/>
            </a:xfrm>
            <a:prstGeom prst="line">
              <a:avLst/>
            </a:prstGeom>
            <a:ln w="2857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A974556-C302-637C-7970-85A02C0A7104}"/>
                </a:ext>
              </a:extLst>
            </p:cNvPr>
            <p:cNvSpPr/>
            <p:nvPr/>
          </p:nvSpPr>
          <p:spPr>
            <a:xfrm>
              <a:off x="3325031" y="3187380"/>
              <a:ext cx="196217" cy="1962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893342-4C32-561B-D127-1D7FE19461FA}"/>
                </a:ext>
              </a:extLst>
            </p:cNvPr>
            <p:cNvSpPr/>
            <p:nvPr/>
          </p:nvSpPr>
          <p:spPr>
            <a:xfrm>
              <a:off x="3956660" y="2862406"/>
              <a:ext cx="196217" cy="1962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8A124A4-F298-EC6B-8F1D-F1F08311DE30}"/>
                </a:ext>
              </a:extLst>
            </p:cNvPr>
            <p:cNvSpPr/>
            <p:nvPr/>
          </p:nvSpPr>
          <p:spPr>
            <a:xfrm>
              <a:off x="2146526" y="2692043"/>
              <a:ext cx="196217" cy="1962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4842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08A4BDD-35F1-AA59-7677-0EAAA6DD80E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6416" y="1084474"/>
            <a:ext cx="9939167" cy="532130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9342A8C-34AA-B08C-22D7-14E1B4206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Identity Orchestration according to Monokee’s view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B7687-57B0-F109-16B3-DD3E3CA58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4B649-739B-8B82-748B-FF3A38813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23F17-2240-3CF8-9C5A-EC06189D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16</a:t>
            </a:fld>
            <a:endParaRPr lang="it-IT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C843E2-6A56-A539-86DC-59A98709EF08}"/>
              </a:ext>
            </a:extLst>
          </p:cNvPr>
          <p:cNvGrpSpPr/>
          <p:nvPr/>
        </p:nvGrpSpPr>
        <p:grpSpPr>
          <a:xfrm>
            <a:off x="2463155" y="3624525"/>
            <a:ext cx="7197679" cy="1053579"/>
            <a:chOff x="1203013" y="2692043"/>
            <a:chExt cx="4544523" cy="69155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57B5B31-742F-E105-2553-4F2A70284790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1203013" y="2790152"/>
              <a:ext cx="943513" cy="0"/>
            </a:xfrm>
            <a:prstGeom prst="line">
              <a:avLst/>
            </a:prstGeom>
            <a:ln w="2857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18D45D5-5F54-3729-584E-E43684F8B28C}"/>
                </a:ext>
              </a:extLst>
            </p:cNvPr>
            <p:cNvCxnSpPr>
              <a:cxnSpLocks/>
              <a:stCxn id="18" idx="6"/>
              <a:endCxn id="16" idx="2"/>
            </p:cNvCxnSpPr>
            <p:nvPr/>
          </p:nvCxnSpPr>
          <p:spPr>
            <a:xfrm>
              <a:off x="2342743" y="2790152"/>
              <a:ext cx="982289" cy="495337"/>
            </a:xfrm>
            <a:prstGeom prst="line">
              <a:avLst/>
            </a:prstGeom>
            <a:ln w="2857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1BB7EB-95AC-2844-ADF9-D35F3CCF023D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 flipV="1">
              <a:off x="3521248" y="2960515"/>
              <a:ext cx="435411" cy="324974"/>
            </a:xfrm>
            <a:prstGeom prst="line">
              <a:avLst/>
            </a:prstGeom>
            <a:ln w="2857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95AE91-7FEF-7678-35D1-C2D799858820}"/>
                </a:ext>
              </a:extLst>
            </p:cNvPr>
            <p:cNvCxnSpPr>
              <a:cxnSpLocks/>
              <a:endCxn id="17" idx="6"/>
            </p:cNvCxnSpPr>
            <p:nvPr/>
          </p:nvCxnSpPr>
          <p:spPr>
            <a:xfrm flipH="1">
              <a:off x="4152877" y="2790152"/>
              <a:ext cx="1594659" cy="170363"/>
            </a:xfrm>
            <a:prstGeom prst="line">
              <a:avLst/>
            </a:prstGeom>
            <a:ln w="28575" cap="rnd">
              <a:solidFill>
                <a:schemeClr val="accent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1F18DB2-1C53-CD8E-115C-5FAE6AAC56BF}"/>
                </a:ext>
              </a:extLst>
            </p:cNvPr>
            <p:cNvSpPr/>
            <p:nvPr/>
          </p:nvSpPr>
          <p:spPr>
            <a:xfrm>
              <a:off x="3325031" y="3187380"/>
              <a:ext cx="196217" cy="1962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ED92A96-2DFB-8783-40BE-BA707783909F}"/>
                </a:ext>
              </a:extLst>
            </p:cNvPr>
            <p:cNvSpPr/>
            <p:nvPr/>
          </p:nvSpPr>
          <p:spPr>
            <a:xfrm>
              <a:off x="3956660" y="2862406"/>
              <a:ext cx="196217" cy="1962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5CA19FC-AF2B-D914-5E4D-645889C3A776}"/>
                </a:ext>
              </a:extLst>
            </p:cNvPr>
            <p:cNvSpPr/>
            <p:nvPr/>
          </p:nvSpPr>
          <p:spPr>
            <a:xfrm>
              <a:off x="2146526" y="2692043"/>
              <a:ext cx="196217" cy="1962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66D2D162-4B08-5650-85E9-0474E05A4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2993" y="2936344"/>
            <a:ext cx="1679883" cy="136613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1FFBE63-D2A9-A179-91E7-5BD70458E3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6086" y="4183008"/>
            <a:ext cx="1984446" cy="118291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3455B87-6E47-6BC7-7562-86B42E10F5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72100" y="2999543"/>
            <a:ext cx="1821614" cy="130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62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84EA7-D63B-B89C-37EC-384201C3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Monokee Visual Identity Orchestrator – Level 1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6DEB1-C5B5-FD85-3B3F-AB6BB375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C1B00-07B3-4361-C8BE-B3C3D577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DC248-9AEC-853C-AE01-89DAE364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17</a:t>
            </a:fld>
            <a:endParaRPr lang="it-IT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750E227-18CB-8A8A-BEF3-170C33B82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55" y="2168909"/>
            <a:ext cx="9903289" cy="3600836"/>
          </a:xfrm>
          <a:prstGeom prst="rect">
            <a:avLst/>
          </a:prstGeom>
        </p:spPr>
      </p:pic>
      <p:pic>
        <p:nvPicPr>
          <p:cNvPr id="9" name="Picture 8" descr="A person wearing a hoodie and boxing gloves&#10;&#10;Description automatically generated">
            <a:extLst>
              <a:ext uri="{FF2B5EF4-FFF2-40B4-BE49-F238E27FC236}">
                <a16:creationId xmlns:a16="http://schemas.microsoft.com/office/drawing/2014/main" id="{6187A89F-5FF4-B5AE-EC2F-660D1B9B2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491" y="0"/>
            <a:ext cx="2237509" cy="223750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7525A00-4443-432E-D2EA-23CE0D205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7" y="3503684"/>
            <a:ext cx="771783" cy="93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C5198E-9A60-08C6-5B2A-EFB367987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002" y="2459182"/>
            <a:ext cx="820819" cy="112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D66A6FD-897C-B339-9E9B-D321A6F149C5}"/>
              </a:ext>
            </a:extLst>
          </p:cNvPr>
          <p:cNvSpPr/>
          <p:nvPr/>
        </p:nvSpPr>
        <p:spPr>
          <a:xfrm>
            <a:off x="838200" y="3816926"/>
            <a:ext cx="242455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B85EF12-507E-153C-A38B-01158799EB02}"/>
              </a:ext>
            </a:extLst>
          </p:cNvPr>
          <p:cNvSpPr/>
          <p:nvPr/>
        </p:nvSpPr>
        <p:spPr>
          <a:xfrm>
            <a:off x="10535766" y="2867675"/>
            <a:ext cx="242455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CCCA8-4CE7-1154-2245-75E0B0F92A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6418" y="5904704"/>
            <a:ext cx="1342638" cy="4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5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84EA7-D63B-B89C-37EC-384201C3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Monokee Visual Identity Orchestrator – Level 2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6DEB1-C5B5-FD85-3B3F-AB6BB375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C1B00-07B3-4361-C8BE-B3C3D577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DC248-9AEC-853C-AE01-89DAE364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18</a:t>
            </a:fld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87A89F-5FF4-B5AE-EC2F-660D1B9B2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954491" y="0"/>
            <a:ext cx="2237509" cy="223750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7525A00-4443-432E-D2EA-23CE0D205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7" y="3503684"/>
            <a:ext cx="771783" cy="93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C5198E-9A60-08C6-5B2A-EFB367987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002" y="2459182"/>
            <a:ext cx="820819" cy="112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D66A6FD-897C-B339-9E9B-D321A6F149C5}"/>
              </a:ext>
            </a:extLst>
          </p:cNvPr>
          <p:cNvSpPr/>
          <p:nvPr/>
        </p:nvSpPr>
        <p:spPr>
          <a:xfrm>
            <a:off x="838200" y="3816926"/>
            <a:ext cx="242455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B85EF12-507E-153C-A38B-01158799EB02}"/>
              </a:ext>
            </a:extLst>
          </p:cNvPr>
          <p:cNvSpPr/>
          <p:nvPr/>
        </p:nvSpPr>
        <p:spPr>
          <a:xfrm>
            <a:off x="10535766" y="2867675"/>
            <a:ext cx="242455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FD60558-4C94-F5AE-9C6E-4BBB67E9FD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41" y="2348474"/>
            <a:ext cx="9298920" cy="3192411"/>
          </a:xfrm>
          <a:prstGeom prst="rect">
            <a:avLst/>
          </a:prstGeom>
        </p:spPr>
      </p:pic>
      <p:pic>
        <p:nvPicPr>
          <p:cNvPr id="15" name="Picture 5">
            <a:extLst>
              <a:ext uri="{FF2B5EF4-FFF2-40B4-BE49-F238E27FC236}">
                <a16:creationId xmlns:a16="http://schemas.microsoft.com/office/drawing/2014/main" id="{201BAA55-6C04-A220-91CD-4844F929C9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6418" y="5904704"/>
            <a:ext cx="1342638" cy="4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61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5F0E2CC-1774-A4DF-70BA-371CE4285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6" y="1521822"/>
            <a:ext cx="10173621" cy="44595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C84EA7-D63B-B89C-37EC-384201C3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Monokee Visual Identity Orchestrator – Level 3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6DEB1-C5B5-FD85-3B3F-AB6BB375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C1B00-07B3-4361-C8BE-B3C3D577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DC248-9AEC-853C-AE01-89DAE364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19</a:t>
            </a:fld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87A89F-5FF4-B5AE-EC2F-660D1B9B2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954491" y="0"/>
            <a:ext cx="2237509" cy="223750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7525A00-4443-432E-D2EA-23CE0D205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7" y="3503684"/>
            <a:ext cx="771783" cy="93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C5198E-9A60-08C6-5B2A-EFB367987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0876" y="3313183"/>
            <a:ext cx="820819" cy="112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D66A6FD-897C-B339-9E9B-D321A6F149C5}"/>
              </a:ext>
            </a:extLst>
          </p:cNvPr>
          <p:cNvSpPr/>
          <p:nvPr/>
        </p:nvSpPr>
        <p:spPr>
          <a:xfrm>
            <a:off x="838200" y="3816926"/>
            <a:ext cx="242455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B85EF12-507E-153C-A38B-01158799EB02}"/>
              </a:ext>
            </a:extLst>
          </p:cNvPr>
          <p:cNvSpPr/>
          <p:nvPr/>
        </p:nvSpPr>
        <p:spPr>
          <a:xfrm>
            <a:off x="11057640" y="3721676"/>
            <a:ext cx="242455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9BEE9DDE-5A44-4C78-A9B5-2D956EBF9B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6418" y="5904704"/>
            <a:ext cx="1342638" cy="4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50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AD3C7-298F-4B59-A4C9-1D3C18F2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Should we talk about Identity Fabric?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B7404C-A11F-601D-3001-D69AEB7C0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F8066E-652D-4530-4F13-ED8D8377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333C18-D917-3092-73B1-F76794DC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2</a:t>
            </a:fld>
            <a:endParaRPr lang="it-IT"/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ED8BFBB4-E201-9E49-D03D-418E084EE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0" b="11889"/>
          <a:stretch/>
        </p:blipFill>
        <p:spPr>
          <a:xfrm>
            <a:off x="2159569" y="930273"/>
            <a:ext cx="7872861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20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84EA7-D63B-B89C-37EC-384201C3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Monokee Visual Identity Orchestrator – Level 1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6DEB1-C5B5-FD85-3B3F-AB6BB375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C1B00-07B3-4361-C8BE-B3C3D577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DC248-9AEC-853C-AE01-89DAE364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20</a:t>
            </a:fld>
            <a:endParaRPr lang="it-IT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750E227-18CB-8A8A-BEF3-170C33B82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55" y="2168909"/>
            <a:ext cx="9903289" cy="3600836"/>
          </a:xfrm>
          <a:prstGeom prst="rect">
            <a:avLst/>
          </a:prstGeom>
        </p:spPr>
      </p:pic>
      <p:pic>
        <p:nvPicPr>
          <p:cNvPr id="9" name="Picture 8" descr="A person wearing a hoodie and boxing gloves&#10;&#10;Description automatically generated">
            <a:extLst>
              <a:ext uri="{FF2B5EF4-FFF2-40B4-BE49-F238E27FC236}">
                <a16:creationId xmlns:a16="http://schemas.microsoft.com/office/drawing/2014/main" id="{6187A89F-5FF4-B5AE-EC2F-660D1B9B2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491" y="0"/>
            <a:ext cx="2237509" cy="223750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7525A00-4443-432E-D2EA-23CE0D205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7" y="3503684"/>
            <a:ext cx="771783" cy="93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C5198E-9A60-08C6-5B2A-EFB367987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002" y="2459182"/>
            <a:ext cx="820819" cy="112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D66A6FD-897C-B339-9E9B-D321A6F149C5}"/>
              </a:ext>
            </a:extLst>
          </p:cNvPr>
          <p:cNvSpPr/>
          <p:nvPr/>
        </p:nvSpPr>
        <p:spPr>
          <a:xfrm>
            <a:off x="838200" y="3816926"/>
            <a:ext cx="242455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B85EF12-507E-153C-A38B-01158799EB02}"/>
              </a:ext>
            </a:extLst>
          </p:cNvPr>
          <p:cNvSpPr/>
          <p:nvPr/>
        </p:nvSpPr>
        <p:spPr>
          <a:xfrm>
            <a:off x="10535766" y="2867675"/>
            <a:ext cx="242455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B45650-13E2-9CDB-8B43-1F2E2297F9CE}"/>
              </a:ext>
            </a:extLst>
          </p:cNvPr>
          <p:cNvSpPr/>
          <p:nvPr/>
        </p:nvSpPr>
        <p:spPr>
          <a:xfrm>
            <a:off x="5979862" y="2422673"/>
            <a:ext cx="1979574" cy="2012653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/>
              <a:t>?</a:t>
            </a:r>
            <a:endParaRPr lang="en-US" sz="6000"/>
          </a:p>
        </p:txBody>
      </p:sp>
      <p:pic>
        <p:nvPicPr>
          <p:cNvPr id="8" name="Picture 7" descr="A green logo with black text&#10;&#10;Description automatically generated">
            <a:extLst>
              <a:ext uri="{FF2B5EF4-FFF2-40B4-BE49-F238E27FC236}">
                <a16:creationId xmlns:a16="http://schemas.microsoft.com/office/drawing/2014/main" id="{FB53C159-38CB-30A2-A80A-2630816C76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" y="5830956"/>
            <a:ext cx="1342638" cy="63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54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750E227-18CB-8A8A-BEF3-170C33B82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55" y="2168909"/>
            <a:ext cx="9903289" cy="36008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E339FE-9B1B-E7D3-E6D5-F3328033B14B}"/>
              </a:ext>
            </a:extLst>
          </p:cNvPr>
          <p:cNvSpPr/>
          <p:nvPr/>
        </p:nvSpPr>
        <p:spPr>
          <a:xfrm>
            <a:off x="5979862" y="2422673"/>
            <a:ext cx="1979574" cy="2012653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/>
              <a:t>?</a:t>
            </a:r>
            <a:endParaRPr lang="en-US" sz="6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84EA7-D63B-B89C-37EC-384201C3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Monokee Visual Identity Orchestrator – Level 1 </a:t>
            </a:r>
            <a:r>
              <a:rPr lang="en-GB">
                <a:sym typeface="Wingdings" panose="05000000000000000000" pitchFamily="2" charset="2"/>
              </a:rPr>
              <a:t> </a:t>
            </a:r>
            <a:r>
              <a:rPr lang="en-GB"/>
              <a:t>2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6DEB1-C5B5-FD85-3B3F-AB6BB375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C1B00-07B3-4361-C8BE-B3C3D577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DC248-9AEC-853C-AE01-89DAE364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21</a:t>
            </a:fld>
            <a:endParaRPr lang="it-IT"/>
          </a:p>
        </p:txBody>
      </p:sp>
      <p:pic>
        <p:nvPicPr>
          <p:cNvPr id="9" name="Picture 8" descr="A person wearing a hoodie and boxing gloves&#10;&#10;Description automatically generated">
            <a:extLst>
              <a:ext uri="{FF2B5EF4-FFF2-40B4-BE49-F238E27FC236}">
                <a16:creationId xmlns:a16="http://schemas.microsoft.com/office/drawing/2014/main" id="{6187A89F-5FF4-B5AE-EC2F-660D1B9B2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491" y="0"/>
            <a:ext cx="2237509" cy="223750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7525A00-4443-432E-D2EA-23CE0D205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7" y="3503684"/>
            <a:ext cx="771783" cy="93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C5198E-9A60-08C6-5B2A-EFB367987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002" y="2459182"/>
            <a:ext cx="820819" cy="112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D66A6FD-897C-B339-9E9B-D321A6F149C5}"/>
              </a:ext>
            </a:extLst>
          </p:cNvPr>
          <p:cNvSpPr/>
          <p:nvPr/>
        </p:nvSpPr>
        <p:spPr>
          <a:xfrm>
            <a:off x="838200" y="3816926"/>
            <a:ext cx="242455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B85EF12-507E-153C-A38B-01158799EB02}"/>
              </a:ext>
            </a:extLst>
          </p:cNvPr>
          <p:cNvSpPr/>
          <p:nvPr/>
        </p:nvSpPr>
        <p:spPr>
          <a:xfrm>
            <a:off x="10535766" y="2867675"/>
            <a:ext cx="242455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098684A-EF54-B3AC-DB0C-6273C44C9DBA}"/>
              </a:ext>
            </a:extLst>
          </p:cNvPr>
          <p:cNvCxnSpPr>
            <a:cxnSpLocks/>
          </p:cNvCxnSpPr>
          <p:nvPr/>
        </p:nvCxnSpPr>
        <p:spPr>
          <a:xfrm flipH="1">
            <a:off x="875260" y="2422673"/>
            <a:ext cx="5104602" cy="10810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9B9A35-348C-4BBD-039A-451FF5CDCE9C}"/>
              </a:ext>
            </a:extLst>
          </p:cNvPr>
          <p:cNvCxnSpPr>
            <a:cxnSpLocks/>
          </p:cNvCxnSpPr>
          <p:nvPr/>
        </p:nvCxnSpPr>
        <p:spPr>
          <a:xfrm flipH="1">
            <a:off x="6142816" y="2422673"/>
            <a:ext cx="1816620" cy="1116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E903F7-6E6E-6A53-C9F7-CC12063B47E7}"/>
              </a:ext>
            </a:extLst>
          </p:cNvPr>
          <p:cNvCxnSpPr>
            <a:cxnSpLocks/>
          </p:cNvCxnSpPr>
          <p:nvPr/>
        </p:nvCxnSpPr>
        <p:spPr>
          <a:xfrm flipH="1">
            <a:off x="6168744" y="4434969"/>
            <a:ext cx="1790692" cy="19069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hat box&#10;&#10;Description automatically generated">
            <a:extLst>
              <a:ext uri="{FF2B5EF4-FFF2-40B4-BE49-F238E27FC236}">
                <a16:creationId xmlns:a16="http://schemas.microsoft.com/office/drawing/2014/main" id="{3837D42C-FCB7-89B1-4B3B-764F430A58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32" y="3539266"/>
            <a:ext cx="5192012" cy="280264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642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84EA7-D63B-B89C-37EC-384201C3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Monokee Visual Identity Orchestrator – Level 1 </a:t>
            </a:r>
            <a:r>
              <a:rPr lang="en-GB">
                <a:sym typeface="Wingdings" panose="05000000000000000000" pitchFamily="2" charset="2"/>
              </a:rPr>
              <a:t> </a:t>
            </a:r>
            <a:r>
              <a:rPr lang="en-GB"/>
              <a:t>2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6DEB1-C5B5-FD85-3B3F-AB6BB375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C1B00-07B3-4361-C8BE-B3C3D577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DC248-9AEC-853C-AE01-89DAE364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22</a:t>
            </a:fld>
            <a:endParaRPr lang="it-IT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750E227-18CB-8A8A-BEF3-170C33B82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55" y="2168909"/>
            <a:ext cx="9903289" cy="3600836"/>
          </a:xfrm>
          <a:prstGeom prst="rect">
            <a:avLst/>
          </a:prstGeom>
        </p:spPr>
      </p:pic>
      <p:pic>
        <p:nvPicPr>
          <p:cNvPr id="9" name="Picture 8" descr="A person wearing a hoodie and boxing gloves&#10;&#10;Description automatically generated">
            <a:extLst>
              <a:ext uri="{FF2B5EF4-FFF2-40B4-BE49-F238E27FC236}">
                <a16:creationId xmlns:a16="http://schemas.microsoft.com/office/drawing/2014/main" id="{6187A89F-5FF4-B5AE-EC2F-660D1B9B2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491" y="0"/>
            <a:ext cx="2237509" cy="223750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7525A00-4443-432E-D2EA-23CE0D205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7" y="3503684"/>
            <a:ext cx="771783" cy="93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C5198E-9A60-08C6-5B2A-EFB367987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002" y="2459182"/>
            <a:ext cx="820819" cy="112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D66A6FD-897C-B339-9E9B-D321A6F149C5}"/>
              </a:ext>
            </a:extLst>
          </p:cNvPr>
          <p:cNvSpPr/>
          <p:nvPr/>
        </p:nvSpPr>
        <p:spPr>
          <a:xfrm>
            <a:off x="838200" y="3816926"/>
            <a:ext cx="242455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B85EF12-507E-153C-A38B-01158799EB02}"/>
              </a:ext>
            </a:extLst>
          </p:cNvPr>
          <p:cNvSpPr/>
          <p:nvPr/>
        </p:nvSpPr>
        <p:spPr>
          <a:xfrm>
            <a:off x="10535766" y="2867675"/>
            <a:ext cx="242455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70C650-0AC5-DFF1-0B80-E352E68728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548" y="1656720"/>
            <a:ext cx="7223194" cy="4425425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38D14E50-6964-E9BD-F482-F6FB1B8625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6418" y="5904704"/>
            <a:ext cx="1342638" cy="4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63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84EA7-D63B-B89C-37EC-384201C3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Monokee Visual Identity Orchestrator – Level 2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6DEB1-C5B5-FD85-3B3F-AB6BB375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C1B00-07B3-4361-C8BE-B3C3D577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DC248-9AEC-853C-AE01-89DAE364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23</a:t>
            </a:fld>
            <a:endParaRPr lang="it-IT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750E227-18CB-8A8A-BEF3-170C33B82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55" y="2168909"/>
            <a:ext cx="9903289" cy="360083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7525A00-4443-432E-D2EA-23CE0D205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7" y="3503684"/>
            <a:ext cx="771783" cy="93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C5198E-9A60-08C6-5B2A-EFB367987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002" y="2459182"/>
            <a:ext cx="820819" cy="112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D66A6FD-897C-B339-9E9B-D321A6F149C5}"/>
              </a:ext>
            </a:extLst>
          </p:cNvPr>
          <p:cNvSpPr/>
          <p:nvPr/>
        </p:nvSpPr>
        <p:spPr>
          <a:xfrm>
            <a:off x="838200" y="3816926"/>
            <a:ext cx="242455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B85EF12-507E-153C-A38B-01158799EB02}"/>
              </a:ext>
            </a:extLst>
          </p:cNvPr>
          <p:cNvSpPr/>
          <p:nvPr/>
        </p:nvSpPr>
        <p:spPr>
          <a:xfrm>
            <a:off x="10535766" y="2867675"/>
            <a:ext cx="242455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E3CBA9-1EF1-3874-E61F-9B6CA191DD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954491" y="0"/>
            <a:ext cx="2237509" cy="2237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6501B8-C1EC-325B-F880-90639739E6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580" y="2336452"/>
            <a:ext cx="9824422" cy="33343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FD27838-DA64-5588-6CE9-B1EA16B1CCBA}"/>
              </a:ext>
            </a:extLst>
          </p:cNvPr>
          <p:cNvSpPr/>
          <p:nvPr/>
        </p:nvSpPr>
        <p:spPr>
          <a:xfrm>
            <a:off x="5752289" y="3326860"/>
            <a:ext cx="3430622" cy="25114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9ECC3EC4-DF17-8E2F-16CC-19DEE266EC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6418" y="5904704"/>
            <a:ext cx="1342638" cy="4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87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5F0E2CC-1774-A4DF-70BA-371CE4285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36" y="1521822"/>
            <a:ext cx="10173621" cy="44595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C84EA7-D63B-B89C-37EC-384201C3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Monokee Visual Identity Orchestrator – Level 3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6DEB1-C5B5-FD85-3B3F-AB6BB375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C1B00-07B3-4361-C8BE-B3C3D577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DC248-9AEC-853C-AE01-89DAE364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24</a:t>
            </a:fld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87A89F-5FF4-B5AE-EC2F-660D1B9B2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954491" y="0"/>
            <a:ext cx="2237509" cy="223750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7525A00-4443-432E-D2EA-23CE0D205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7" y="3503684"/>
            <a:ext cx="771783" cy="93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C5198E-9A60-08C6-5B2A-EFB367987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0876" y="3313183"/>
            <a:ext cx="820819" cy="112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D66A6FD-897C-B339-9E9B-D321A6F149C5}"/>
              </a:ext>
            </a:extLst>
          </p:cNvPr>
          <p:cNvSpPr/>
          <p:nvPr/>
        </p:nvSpPr>
        <p:spPr>
          <a:xfrm>
            <a:off x="838200" y="3816926"/>
            <a:ext cx="242455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B85EF12-507E-153C-A38B-01158799EB02}"/>
              </a:ext>
            </a:extLst>
          </p:cNvPr>
          <p:cNvSpPr/>
          <p:nvPr/>
        </p:nvSpPr>
        <p:spPr>
          <a:xfrm>
            <a:off x="11057640" y="3721676"/>
            <a:ext cx="242455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26966F-187E-E32D-31BE-A3E77D5D8D94}"/>
              </a:ext>
            </a:extLst>
          </p:cNvPr>
          <p:cNvSpPr txBox="1"/>
          <p:nvPr/>
        </p:nvSpPr>
        <p:spPr>
          <a:xfrm>
            <a:off x="3858986" y="3217685"/>
            <a:ext cx="4474028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4000" dirty="0" err="1"/>
              <a:t>Let’s</a:t>
            </a:r>
            <a:r>
              <a:rPr lang="it-IT" sz="4000" dirty="0"/>
              <a:t> </a:t>
            </a:r>
            <a:r>
              <a:rPr lang="it-IT" sz="4000" dirty="0" err="1"/>
              <a:t>have</a:t>
            </a:r>
            <a:r>
              <a:rPr lang="it-IT" sz="4000" dirty="0"/>
              <a:t> a chat </a:t>
            </a:r>
            <a:r>
              <a:rPr lang="it-IT" sz="4000" dirty="0" err="1"/>
              <a:t>later</a:t>
            </a:r>
            <a:endParaRPr lang="en-US" sz="4000" dirty="0"/>
          </a:p>
        </p:txBody>
      </p:sp>
      <p:pic>
        <p:nvPicPr>
          <p:cNvPr id="7" name="Picture 6" descr="A green logo with black text&#10;&#10;Description automatically generated">
            <a:extLst>
              <a:ext uri="{FF2B5EF4-FFF2-40B4-BE49-F238E27FC236}">
                <a16:creationId xmlns:a16="http://schemas.microsoft.com/office/drawing/2014/main" id="{068D129E-C10A-057F-E233-FB1F6891D7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8" y="5830956"/>
            <a:ext cx="1342638" cy="63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51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84EA7-D63B-B89C-37EC-384201C3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Monokee Visual Identity Orchestrator – Level 1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36DEB1-C5B5-FD85-3B3F-AB6BB375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C1B00-07B3-4361-C8BE-B3C3D577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DC248-9AEC-853C-AE01-89DAE364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25</a:t>
            </a:fld>
            <a:endParaRPr lang="it-IT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750E227-18CB-8A8A-BEF3-170C33B82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55" y="2168909"/>
            <a:ext cx="9903289" cy="3600836"/>
          </a:xfrm>
          <a:prstGeom prst="rect">
            <a:avLst/>
          </a:prstGeom>
        </p:spPr>
      </p:pic>
      <p:pic>
        <p:nvPicPr>
          <p:cNvPr id="9" name="Picture 8" descr="A person wearing a hoodie and boxing gloves&#10;&#10;Description automatically generated">
            <a:extLst>
              <a:ext uri="{FF2B5EF4-FFF2-40B4-BE49-F238E27FC236}">
                <a16:creationId xmlns:a16="http://schemas.microsoft.com/office/drawing/2014/main" id="{6187A89F-5FF4-B5AE-EC2F-660D1B9B2C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491" y="0"/>
            <a:ext cx="2237509" cy="223750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7525A00-4443-432E-D2EA-23CE0D205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7" y="3503684"/>
            <a:ext cx="771783" cy="93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C5198E-9A60-08C6-5B2A-EFB367987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9002" y="2459182"/>
            <a:ext cx="820819" cy="112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D66A6FD-897C-B339-9E9B-D321A6F149C5}"/>
              </a:ext>
            </a:extLst>
          </p:cNvPr>
          <p:cNvSpPr/>
          <p:nvPr/>
        </p:nvSpPr>
        <p:spPr>
          <a:xfrm>
            <a:off x="838200" y="3816926"/>
            <a:ext cx="242455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B85EF12-507E-153C-A38B-01158799EB02}"/>
              </a:ext>
            </a:extLst>
          </p:cNvPr>
          <p:cNvSpPr/>
          <p:nvPr/>
        </p:nvSpPr>
        <p:spPr>
          <a:xfrm>
            <a:off x="10535766" y="2867675"/>
            <a:ext cx="242455" cy="3048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0339F8-367A-DF1D-79A9-4E55D55D061D}"/>
              </a:ext>
            </a:extLst>
          </p:cNvPr>
          <p:cNvGrpSpPr/>
          <p:nvPr/>
        </p:nvGrpSpPr>
        <p:grpSpPr>
          <a:xfrm>
            <a:off x="7614104" y="3503684"/>
            <a:ext cx="1634839" cy="1471369"/>
            <a:chOff x="6220691" y="4659940"/>
            <a:chExt cx="1634839" cy="1471369"/>
          </a:xfrm>
        </p:grpSpPr>
        <mc:AlternateContent xmlns:mc="http://schemas.openxmlformats.org/markup-compatibility/2006" xmlns:pslz="http://schemas.microsoft.com/office/powerpoint/2016/slidezoom">
          <mc:Choice Requires="pslz">
            <p:graphicFrame>
              <p:nvGraphicFramePr>
                <p:cNvPr id="10" name="Slide Zoom 9">
                  <a:extLst>
                    <a:ext uri="{FF2B5EF4-FFF2-40B4-BE49-F238E27FC236}">
                      <a16:creationId xmlns:a16="http://schemas.microsoft.com/office/drawing/2014/main" id="{2814AB66-7F2A-0C02-7D51-4097F5746B3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63979733"/>
                    </p:ext>
                  </p:extLst>
                </p:nvPr>
              </p:nvGraphicFramePr>
              <p:xfrm>
                <a:off x="6220691" y="5211712"/>
                <a:ext cx="1634839" cy="919597"/>
              </p:xfrm>
              <a:graphic>
                <a:graphicData uri="http://schemas.microsoft.com/office/powerpoint/2016/slidezoom">
                  <pslz:sldZm>
                    <pslz:sldZmObj sldId="322" cId="4051856315">
                      <pslz:zmPr id="{98C30EC0-73B4-4104-94E2-D028CEB89904}" returnToParent="0" transitionDur="100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1634839" cy="919597"/>
                          </a:xfrm>
                          <a:prstGeom prst="rect">
                            <a:avLst/>
                          </a:prstGeom>
                          <a:ln w="28575">
                            <a:solidFill>
                              <a:schemeClr val="tx2"/>
                            </a:solidFill>
                          </a:ln>
                        </p166:spPr>
                      </pslz:zmPr>
                    </pslz:sldZmObj>
                  </pslz:sldZm>
                </a:graphicData>
              </a:graphic>
            </p:graphicFrame>
          </mc:Choice>
          <mc:Fallback xmlns="">
            <p:pic>
              <p:nvPicPr>
                <p:cNvPr id="10" name="Slide Zoom 9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2814AB66-7F2A-0C02-7D51-4097F5746B3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14104" y="4055456"/>
                  <a:ext cx="1634839" cy="919597"/>
                </a:xfrm>
                <a:prstGeom prst="rect">
                  <a:avLst/>
                </a:prstGeom>
                <a:ln w="28575">
                  <a:solidFill>
                    <a:schemeClr val="tx2"/>
                  </a:solidFill>
                </a:ln>
              </p:spPr>
            </p:pic>
          </mc:Fallback>
        </mc:AlternateContent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47B57CE-4954-26C6-0407-86F8C4725B02}"/>
                </a:ext>
              </a:extLst>
            </p:cNvPr>
            <p:cNvSpPr/>
            <p:nvPr/>
          </p:nvSpPr>
          <p:spPr>
            <a:xfrm rot="16200000">
              <a:off x="6795656" y="4614913"/>
              <a:ext cx="484909" cy="57496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6FC2850-E23B-7235-D153-1C9AF3818931}"/>
              </a:ext>
            </a:extLst>
          </p:cNvPr>
          <p:cNvGrpSpPr/>
          <p:nvPr/>
        </p:nvGrpSpPr>
        <p:grpSpPr>
          <a:xfrm>
            <a:off x="1762168" y="4687571"/>
            <a:ext cx="1634839" cy="1541972"/>
            <a:chOff x="2302495" y="3745538"/>
            <a:chExt cx="1634839" cy="1541972"/>
          </a:xfrm>
        </p:grpSpPr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0C16B9B4-5719-D4DA-A13B-C4B2719BFF04}"/>
                </a:ext>
              </a:extLst>
            </p:cNvPr>
            <p:cNvSpPr/>
            <p:nvPr/>
          </p:nvSpPr>
          <p:spPr>
            <a:xfrm rot="19071531">
              <a:off x="3322211" y="3745538"/>
              <a:ext cx="484909" cy="57496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34453F8-63E4-2E5A-78FD-F7D74C04226A}"/>
                </a:ext>
              </a:extLst>
            </p:cNvPr>
            <p:cNvSpPr/>
            <p:nvPr/>
          </p:nvSpPr>
          <p:spPr>
            <a:xfrm>
              <a:off x="2302495" y="4367913"/>
              <a:ext cx="1634839" cy="919597"/>
            </a:xfrm>
            <a:prstGeom prst="rect">
              <a:avLst/>
            </a:prstGeom>
            <a:ln w="28575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/>
                <a:t>Add MFA</a:t>
              </a:r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4A0FA4-1562-05C1-DCA5-A408283C01A8}"/>
              </a:ext>
            </a:extLst>
          </p:cNvPr>
          <p:cNvGrpSpPr/>
          <p:nvPr/>
        </p:nvGrpSpPr>
        <p:grpSpPr>
          <a:xfrm>
            <a:off x="7614103" y="1944181"/>
            <a:ext cx="1634839" cy="1444745"/>
            <a:chOff x="3623944" y="2509403"/>
            <a:chExt cx="1634839" cy="1444745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6FEA4A5C-B8BE-1473-1C6A-4D5CDE964988}"/>
                </a:ext>
              </a:extLst>
            </p:cNvPr>
            <p:cNvSpPr/>
            <p:nvPr/>
          </p:nvSpPr>
          <p:spPr>
            <a:xfrm rot="5400000">
              <a:off x="4198908" y="3424212"/>
              <a:ext cx="484909" cy="574964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4A8B1FF-7C00-4CD3-582A-17B862166876}"/>
                </a:ext>
              </a:extLst>
            </p:cNvPr>
            <p:cNvSpPr/>
            <p:nvPr/>
          </p:nvSpPr>
          <p:spPr>
            <a:xfrm>
              <a:off x="3623944" y="2509403"/>
              <a:ext cx="1634839" cy="919597"/>
            </a:xfrm>
            <a:prstGeom prst="rect">
              <a:avLst/>
            </a:prstGeom>
            <a:ln w="28575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/>
                <a:t>Add MFA</a:t>
              </a:r>
              <a:endParaRPr lang="en-US"/>
            </a:p>
          </p:txBody>
        </p:sp>
      </p:grpSp>
      <p:pic>
        <p:nvPicPr>
          <p:cNvPr id="8" name="Picture 5">
            <a:extLst>
              <a:ext uri="{FF2B5EF4-FFF2-40B4-BE49-F238E27FC236}">
                <a16:creationId xmlns:a16="http://schemas.microsoft.com/office/drawing/2014/main" id="{12E35358-82C1-6639-DF44-F4C3C57717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6418" y="5904704"/>
            <a:ext cx="1342638" cy="4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7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2EC79-7EF1-FA60-EBA9-066D7BF412F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88763" y="6492875"/>
            <a:ext cx="503237" cy="365125"/>
          </a:xfrm>
        </p:spPr>
        <p:txBody>
          <a:bodyPr/>
          <a:lstStyle/>
          <a:p>
            <a:fld id="{C7D73680-D0F2-4A1D-B2D6-FEBC7DD23F1A}" type="slidenum">
              <a:rPr lang="it-IT" smtClean="0"/>
              <a:pPr/>
              <a:t>26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35E47F-5925-ADF4-774A-34E85DBE2B5B}"/>
              </a:ext>
            </a:extLst>
          </p:cNvPr>
          <p:cNvSpPr txBox="1"/>
          <p:nvPr/>
        </p:nvSpPr>
        <p:spPr>
          <a:xfrm>
            <a:off x="2617323" y="1166842"/>
            <a:ext cx="695735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600"/>
              <a:t>What about </a:t>
            </a:r>
            <a:br>
              <a:rPr lang="en-GB" sz="9600"/>
            </a:br>
            <a:r>
              <a:rPr lang="en-GB" sz="9600" err="1"/>
              <a:t>xyz</a:t>
            </a:r>
            <a:endParaRPr lang="en-GB" sz="9600"/>
          </a:p>
          <a:p>
            <a:pPr algn="ctr"/>
            <a:r>
              <a:rPr lang="en-GB" sz="9600"/>
              <a:t>function?</a:t>
            </a:r>
            <a:endParaRPr lang="en-US" sz="9600"/>
          </a:p>
        </p:txBody>
      </p:sp>
    </p:spTree>
    <p:extLst>
      <p:ext uri="{BB962C8B-B14F-4D97-AF65-F5344CB8AC3E}">
        <p14:creationId xmlns:p14="http://schemas.microsoft.com/office/powerpoint/2010/main" val="4051856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7F5EF3-7646-DAE7-730B-3D18192E9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Indeed, what to do if the blocks are not there? </a:t>
            </a:r>
            <a:endParaRPr lang="en-US" i="1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9956AE5-4BE8-1CA0-BB35-51C140640AD4}"/>
              </a:ext>
            </a:extLst>
          </p:cNvPr>
          <p:cNvSpPr/>
          <p:nvPr/>
        </p:nvSpPr>
        <p:spPr>
          <a:xfrm>
            <a:off x="6483927" y="3147725"/>
            <a:ext cx="4869872" cy="100791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HIGH EFFORT</a:t>
            </a:r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6F44CFF-AE54-771C-508E-302849245D13}"/>
              </a:ext>
            </a:extLst>
          </p:cNvPr>
          <p:cNvSpPr/>
          <p:nvPr/>
        </p:nvSpPr>
        <p:spPr>
          <a:xfrm flipH="1">
            <a:off x="838202" y="3147725"/>
            <a:ext cx="4869871" cy="1007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LOW EFFORT</a:t>
            </a:r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6FD48DF-D89E-AF1B-8245-4EFA1E52082D}"/>
              </a:ext>
            </a:extLst>
          </p:cNvPr>
          <p:cNvSpPr/>
          <p:nvPr/>
        </p:nvSpPr>
        <p:spPr>
          <a:xfrm rot="5400000" flipH="1">
            <a:off x="5003223" y="1558638"/>
            <a:ext cx="2185553" cy="139584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600"/>
              <a:t>NEED CODE</a:t>
            </a:r>
            <a:endParaRPr lang="en-US" sz="16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95850E4-905B-8534-B5A2-ED117E605850}"/>
              </a:ext>
            </a:extLst>
          </p:cNvPr>
          <p:cNvSpPr/>
          <p:nvPr/>
        </p:nvSpPr>
        <p:spPr>
          <a:xfrm rot="16200000" flipH="1">
            <a:off x="5003224" y="4348884"/>
            <a:ext cx="2185553" cy="1395846"/>
          </a:xfrm>
          <a:prstGeom prst="rightArrow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600"/>
              <a:t>NO CODE</a:t>
            </a:r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2A6DCF-D07D-B668-49A2-09222E8325BD}"/>
              </a:ext>
            </a:extLst>
          </p:cNvPr>
          <p:cNvSpPr txBox="1"/>
          <p:nvPr/>
        </p:nvSpPr>
        <p:spPr>
          <a:xfrm>
            <a:off x="7481452" y="1471728"/>
            <a:ext cx="28748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Write your own microservice and create your personalized node</a:t>
            </a:r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F063B-C37B-2A9C-DCBA-BE4DE9B399BE}"/>
              </a:ext>
            </a:extLst>
          </p:cNvPr>
          <p:cNvSpPr txBox="1"/>
          <p:nvPr/>
        </p:nvSpPr>
        <p:spPr>
          <a:xfrm>
            <a:off x="7640781" y="4446644"/>
            <a:ext cx="2556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Call via API a third-party solution</a:t>
            </a:r>
            <a:endParaRPr 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B2B84F-10A1-424F-A5E9-8350F1B6EFF6}"/>
              </a:ext>
            </a:extLst>
          </p:cNvPr>
          <p:cNvSpPr txBox="1"/>
          <p:nvPr/>
        </p:nvSpPr>
        <p:spPr>
          <a:xfrm>
            <a:off x="1995054" y="1578065"/>
            <a:ext cx="25561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Write your</a:t>
            </a:r>
            <a:br>
              <a:rPr lang="en-GB" sz="2400"/>
            </a:br>
            <a:r>
              <a:rPr lang="en-GB" sz="2400"/>
              <a:t>own script and execute it in </a:t>
            </a:r>
            <a:br>
              <a:rPr lang="en-GB" sz="2400"/>
            </a:br>
            <a:r>
              <a:rPr lang="en-GB" sz="2400"/>
              <a:t>the V.I.O.</a:t>
            </a:r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AA5EE4-E369-FE8C-6B68-8EFD0C50AC40}"/>
              </a:ext>
            </a:extLst>
          </p:cNvPr>
          <p:cNvSpPr txBox="1"/>
          <p:nvPr/>
        </p:nvSpPr>
        <p:spPr>
          <a:xfrm>
            <a:off x="1995055" y="4446644"/>
            <a:ext cx="2556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Create a flow </a:t>
            </a:r>
            <a:br>
              <a:rPr lang="en-GB" sz="2400"/>
            </a:br>
            <a:r>
              <a:rPr lang="en-GB" sz="2400"/>
              <a:t>and re-use it </a:t>
            </a:r>
            <a:br>
              <a:rPr lang="en-GB" sz="2400"/>
            </a:br>
            <a:r>
              <a:rPr lang="en-GB" sz="2400"/>
              <a:t>as a node</a:t>
            </a:r>
            <a:endParaRPr lang="en-US" sz="2400"/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CAF7D536-A47F-3F3E-3972-6CAA1FE77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6418" y="5904704"/>
            <a:ext cx="1342638" cy="4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1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" grpId="0"/>
      <p:bldP spid="3" grpId="0"/>
      <p:bldP spid="4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2AD2-9514-D3AF-1C25-90A87ED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From draft …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677AA-87AA-6BDE-2140-3E9B516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B6440-8F6B-D3AA-7190-9379C124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8BED1-D2C2-C67B-83C1-4E44104B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28</a:t>
            </a:fld>
            <a:endParaRPr lang="it-IT"/>
          </a:p>
        </p:txBody>
      </p:sp>
      <p:pic>
        <p:nvPicPr>
          <p:cNvPr id="10" name="Picture 9" descr="A person holding a computer&#10;&#10;Description automatically generated">
            <a:extLst>
              <a:ext uri="{FF2B5EF4-FFF2-40B4-BE49-F238E27FC236}">
                <a16:creationId xmlns:a16="http://schemas.microsoft.com/office/drawing/2014/main" id="{4D9C3A90-AA4E-3013-15A4-ABB0BF108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74" y="2501901"/>
            <a:ext cx="3990972" cy="3990972"/>
          </a:xfrm>
          <a:prstGeom prst="rect">
            <a:avLst/>
          </a:prstGeom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62C96DF1-2AA7-AB8A-AEC5-E9DE773F0C2E}"/>
              </a:ext>
            </a:extLst>
          </p:cNvPr>
          <p:cNvSpPr/>
          <p:nvPr/>
        </p:nvSpPr>
        <p:spPr>
          <a:xfrm>
            <a:off x="3702050" y="1089025"/>
            <a:ext cx="4787900" cy="2085975"/>
          </a:xfrm>
          <a:prstGeom prst="wedgeEllipseCallout">
            <a:avLst>
              <a:gd name="adj1" fmla="val -49480"/>
              <a:gd name="adj2" fmla="val 466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I’ll create the </a:t>
            </a:r>
            <a:r>
              <a:rPr lang="en-US" sz="2800" b="1">
                <a:solidFill>
                  <a:schemeClr val="tx1"/>
                </a:solidFill>
              </a:rPr>
              <a:t>DEFINITIVE</a:t>
            </a:r>
            <a:r>
              <a:rPr lang="en-US" sz="2800"/>
              <a:t> authentication flow!</a:t>
            </a:r>
            <a:endParaRPr lang="en-GB" sz="2800"/>
          </a:p>
        </p:txBody>
      </p:sp>
      <p:pic>
        <p:nvPicPr>
          <p:cNvPr id="13" name="Picture 12" descr="A yellow light bulb with rays of light coming out of it&#10;&#10;Description automatically generated">
            <a:extLst>
              <a:ext uri="{FF2B5EF4-FFF2-40B4-BE49-F238E27FC236}">
                <a16:creationId xmlns:a16="http://schemas.microsoft.com/office/drawing/2014/main" id="{58CE3854-6C5D-2464-672C-356F8DD98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99" y="1236815"/>
            <a:ext cx="1117295" cy="111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51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2AD2-9514-D3AF-1C25-90A87ED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From draft …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677AA-87AA-6BDE-2140-3E9B516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B6440-8F6B-D3AA-7190-9379C124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8BED1-D2C2-C67B-83C1-4E44104B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29</a:t>
            </a:fld>
            <a:endParaRPr lang="it-I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7A667C-5B07-EACF-6488-C9ACCACF16BD}"/>
              </a:ext>
            </a:extLst>
          </p:cNvPr>
          <p:cNvSpPr/>
          <p:nvPr/>
        </p:nvSpPr>
        <p:spPr>
          <a:xfrm>
            <a:off x="814388" y="14666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  <a:endParaRPr lang="en-GB" b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CDF4EB0-9A44-ACC7-3310-6B5463F10611}"/>
              </a:ext>
            </a:extLst>
          </p:cNvPr>
          <p:cNvSpPr/>
          <p:nvPr/>
        </p:nvSpPr>
        <p:spPr>
          <a:xfrm>
            <a:off x="814388" y="238417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  <a:endParaRPr lang="en-GB" b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34F0C6-C745-7C77-8657-2D317804BBCC}"/>
              </a:ext>
            </a:extLst>
          </p:cNvPr>
          <p:cNvSpPr/>
          <p:nvPr/>
        </p:nvSpPr>
        <p:spPr>
          <a:xfrm>
            <a:off x="831976" y="332155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  <a:endParaRPr lang="en-GB" b="1"/>
          </a:p>
        </p:txBody>
      </p:sp>
      <p:pic>
        <p:nvPicPr>
          <p:cNvPr id="10" name="Picture 9" descr="A person holding a computer&#10;&#10;Description automatically generated">
            <a:extLst>
              <a:ext uri="{FF2B5EF4-FFF2-40B4-BE49-F238E27FC236}">
                <a16:creationId xmlns:a16="http://schemas.microsoft.com/office/drawing/2014/main" id="{4D9C3A90-AA4E-3013-15A4-ABB0BF108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74" y="4473823"/>
            <a:ext cx="2019049" cy="2019049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EC8C64B5-9097-F570-3AFB-E850DB991A8E}"/>
              </a:ext>
            </a:extLst>
          </p:cNvPr>
          <p:cNvSpPr/>
          <p:nvPr/>
        </p:nvSpPr>
        <p:spPr>
          <a:xfrm>
            <a:off x="2409075" y="4327647"/>
            <a:ext cx="2787650" cy="1168400"/>
          </a:xfrm>
          <a:prstGeom prst="wedgeEllipseCallout">
            <a:avLst>
              <a:gd name="adj1" fmla="val -49480"/>
              <a:gd name="adj2" fmla="val 466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Let’s write a list of what I need…</a:t>
            </a:r>
            <a:endParaRPr lang="en-GB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C8D860-32B5-3068-204C-454F4DB64010}"/>
              </a:ext>
            </a:extLst>
          </p:cNvPr>
          <p:cNvSpPr txBox="1"/>
          <p:nvPr/>
        </p:nvSpPr>
        <p:spPr>
          <a:xfrm>
            <a:off x="1666307" y="1474990"/>
            <a:ext cx="2319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Authenticate</a:t>
            </a:r>
            <a:endParaRPr lang="en-GB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FD6237-E8BC-F456-D297-1FE16762841A}"/>
              </a:ext>
            </a:extLst>
          </p:cNvPr>
          <p:cNvSpPr txBox="1"/>
          <p:nvPr/>
        </p:nvSpPr>
        <p:spPr>
          <a:xfrm>
            <a:off x="1666307" y="2365647"/>
            <a:ext cx="2191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Multi-Factor</a:t>
            </a:r>
            <a:endParaRPr lang="en-GB" sz="2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706B4-B472-EA09-A5D8-BF930B9AE450}"/>
              </a:ext>
            </a:extLst>
          </p:cNvPr>
          <p:cNvSpPr txBox="1"/>
          <p:nvPr/>
        </p:nvSpPr>
        <p:spPr>
          <a:xfrm>
            <a:off x="1666307" y="3346647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Access App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429146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AD3C7-298F-4B59-A4C9-1D3C18F2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No, thanks!		</a:t>
            </a:r>
            <a:r>
              <a:rPr lang="en-GB" i="1"/>
              <a:t>Let’s simplify!</a:t>
            </a:r>
            <a:endParaRPr lang="en-US" i="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B7404C-A11F-601D-3001-D69AEB7C0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F8066E-652D-4530-4F13-ED8D8377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333C18-D917-3092-73B1-F76794DC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597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2AD2-9514-D3AF-1C25-90A87ED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From draft …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677AA-87AA-6BDE-2140-3E9B516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B6440-8F6B-D3AA-7190-9379C124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8BED1-D2C2-C67B-83C1-4E44104B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30</a:t>
            </a:fld>
            <a:endParaRPr lang="it-I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7A667C-5B07-EACF-6488-C9ACCACF16BD}"/>
              </a:ext>
            </a:extLst>
          </p:cNvPr>
          <p:cNvSpPr/>
          <p:nvPr/>
        </p:nvSpPr>
        <p:spPr>
          <a:xfrm>
            <a:off x="814388" y="1466600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  <a:endParaRPr lang="en-GB" b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CDF4EB0-9A44-ACC7-3310-6B5463F10611}"/>
              </a:ext>
            </a:extLst>
          </p:cNvPr>
          <p:cNvSpPr/>
          <p:nvPr/>
        </p:nvSpPr>
        <p:spPr>
          <a:xfrm>
            <a:off x="814388" y="238417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  <a:endParaRPr lang="en-GB" b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34F0C6-C745-7C77-8657-2D317804BBCC}"/>
              </a:ext>
            </a:extLst>
          </p:cNvPr>
          <p:cNvSpPr/>
          <p:nvPr/>
        </p:nvSpPr>
        <p:spPr>
          <a:xfrm>
            <a:off x="831976" y="332155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  <a:endParaRPr lang="en-GB" b="1"/>
          </a:p>
        </p:txBody>
      </p:sp>
      <p:pic>
        <p:nvPicPr>
          <p:cNvPr id="10" name="Picture 9" descr="A person holding a computer&#10;&#10;Description automatically generated">
            <a:extLst>
              <a:ext uri="{FF2B5EF4-FFF2-40B4-BE49-F238E27FC236}">
                <a16:creationId xmlns:a16="http://schemas.microsoft.com/office/drawing/2014/main" id="{4D9C3A90-AA4E-3013-15A4-ABB0BF108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74" y="4473823"/>
            <a:ext cx="2019049" cy="2019049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EC8C64B5-9097-F570-3AFB-E850DB991A8E}"/>
              </a:ext>
            </a:extLst>
          </p:cNvPr>
          <p:cNvSpPr/>
          <p:nvPr/>
        </p:nvSpPr>
        <p:spPr>
          <a:xfrm>
            <a:off x="2409075" y="4327647"/>
            <a:ext cx="2787650" cy="1168400"/>
          </a:xfrm>
          <a:prstGeom prst="wedgeEllipseCallout">
            <a:avLst>
              <a:gd name="adj1" fmla="val -49480"/>
              <a:gd name="adj2" fmla="val 466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Let’s translate it…</a:t>
            </a:r>
            <a:endParaRPr lang="en-GB" sz="20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C8D860-32B5-3068-204C-454F4DB64010}"/>
              </a:ext>
            </a:extLst>
          </p:cNvPr>
          <p:cNvSpPr txBox="1"/>
          <p:nvPr/>
        </p:nvSpPr>
        <p:spPr>
          <a:xfrm>
            <a:off x="1666307" y="1474990"/>
            <a:ext cx="2319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Authenticate</a:t>
            </a:r>
            <a:endParaRPr lang="en-GB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FD6237-E8BC-F456-D297-1FE16762841A}"/>
              </a:ext>
            </a:extLst>
          </p:cNvPr>
          <p:cNvSpPr txBox="1"/>
          <p:nvPr/>
        </p:nvSpPr>
        <p:spPr>
          <a:xfrm>
            <a:off x="1666307" y="2365647"/>
            <a:ext cx="2191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Multi-Factor</a:t>
            </a:r>
            <a:endParaRPr lang="en-GB" sz="2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6706B4-B472-EA09-A5D8-BF930B9AE450}"/>
              </a:ext>
            </a:extLst>
          </p:cNvPr>
          <p:cNvSpPr txBox="1"/>
          <p:nvPr/>
        </p:nvSpPr>
        <p:spPr>
          <a:xfrm>
            <a:off x="1666307" y="3346647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Access App</a:t>
            </a:r>
            <a:endParaRPr lang="en-GB" sz="28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83779B3-DCB5-71E1-88C8-AF4BD9ACC44E}"/>
              </a:ext>
            </a:extLst>
          </p:cNvPr>
          <p:cNvSpPr/>
          <p:nvPr/>
        </p:nvSpPr>
        <p:spPr>
          <a:xfrm>
            <a:off x="5003800" y="2552700"/>
            <a:ext cx="2191626" cy="336167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072239-D1B8-0E4D-D6C2-EC0C08F8A992}"/>
              </a:ext>
            </a:extLst>
          </p:cNvPr>
          <p:cNvSpPr txBox="1"/>
          <p:nvPr/>
        </p:nvSpPr>
        <p:spPr>
          <a:xfrm>
            <a:off x="5003800" y="2124970"/>
            <a:ext cx="173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translate to</a:t>
            </a:r>
            <a:endParaRPr lang="en-GB" sz="24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D178B03-85EE-A198-2EB2-13682A1FCA56}"/>
              </a:ext>
            </a:extLst>
          </p:cNvPr>
          <p:cNvSpPr/>
          <p:nvPr/>
        </p:nvSpPr>
        <p:spPr>
          <a:xfrm>
            <a:off x="9164614" y="1786630"/>
            <a:ext cx="1959660" cy="7660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AUTH</a:t>
            </a:r>
            <a:endParaRPr lang="en-GB" sz="28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142A44E-3B47-4A33-143F-CAE347346844}"/>
              </a:ext>
            </a:extLst>
          </p:cNvPr>
          <p:cNvSpPr/>
          <p:nvPr/>
        </p:nvSpPr>
        <p:spPr>
          <a:xfrm>
            <a:off x="9164614" y="3573632"/>
            <a:ext cx="1959660" cy="7660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MFA</a:t>
            </a:r>
            <a:endParaRPr lang="en-GB" sz="2800" b="1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B4145AD-B4F6-3475-A510-5BEF4AAF5A7F}"/>
              </a:ext>
            </a:extLst>
          </p:cNvPr>
          <p:cNvSpPr/>
          <p:nvPr/>
        </p:nvSpPr>
        <p:spPr>
          <a:xfrm>
            <a:off x="9164614" y="5266677"/>
            <a:ext cx="1959660" cy="7660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ACCESS</a:t>
            </a:r>
            <a:endParaRPr lang="en-GB" sz="2800" b="1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393FFD-9464-259C-119F-EDB87D861A3E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10144444" y="2552700"/>
            <a:ext cx="0" cy="10209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E915D8-D9EA-95F3-4BDB-02B5B75EF74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0144444" y="4339702"/>
            <a:ext cx="0" cy="926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745B907-D1BB-5C3A-8913-F648DECABD77}"/>
              </a:ext>
            </a:extLst>
          </p:cNvPr>
          <p:cNvSpPr txBox="1"/>
          <p:nvPr/>
        </p:nvSpPr>
        <p:spPr>
          <a:xfrm>
            <a:off x="9164614" y="1235015"/>
            <a:ext cx="1436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Flow so far</a:t>
            </a: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4292617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2AD2-9514-D3AF-1C25-90A87ED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From draft …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677AA-87AA-6BDE-2140-3E9B516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B6440-8F6B-D3AA-7190-9379C124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8BED1-D2C2-C67B-83C1-4E44104B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31</a:t>
            </a:fld>
            <a:endParaRPr lang="it-I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855460D-1FC3-1D12-A14F-2873C4C3CD29}"/>
              </a:ext>
            </a:extLst>
          </p:cNvPr>
          <p:cNvSpPr/>
          <p:nvPr/>
        </p:nvSpPr>
        <p:spPr>
          <a:xfrm>
            <a:off x="814388" y="1466600"/>
            <a:ext cx="540000" cy="5400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  <a:endParaRPr lang="en-GB" b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8FB5005-4D0D-FF5A-1054-D2BADEE32C45}"/>
              </a:ext>
            </a:extLst>
          </p:cNvPr>
          <p:cNvSpPr/>
          <p:nvPr/>
        </p:nvSpPr>
        <p:spPr>
          <a:xfrm>
            <a:off x="814388" y="238417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  <a:endParaRPr lang="en-GB" b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F1807B-BBD0-601F-C581-9775DB67016E}"/>
              </a:ext>
            </a:extLst>
          </p:cNvPr>
          <p:cNvSpPr/>
          <p:nvPr/>
        </p:nvSpPr>
        <p:spPr>
          <a:xfrm>
            <a:off x="831976" y="332155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  <a:endParaRPr lang="en-GB" b="1"/>
          </a:p>
        </p:txBody>
      </p:sp>
      <p:pic>
        <p:nvPicPr>
          <p:cNvPr id="9" name="Picture 8" descr="A person holding a computer&#10;&#10;Description automatically generated">
            <a:extLst>
              <a:ext uri="{FF2B5EF4-FFF2-40B4-BE49-F238E27FC236}">
                <a16:creationId xmlns:a16="http://schemas.microsoft.com/office/drawing/2014/main" id="{2A681E0E-0036-411A-7557-889A931347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" y="5726804"/>
            <a:ext cx="766070" cy="766070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F54B8A9B-388F-98CE-515D-ACCBF6437B7D}"/>
              </a:ext>
            </a:extLst>
          </p:cNvPr>
          <p:cNvSpPr/>
          <p:nvPr/>
        </p:nvSpPr>
        <p:spPr>
          <a:xfrm>
            <a:off x="2409075" y="4327647"/>
            <a:ext cx="2787650" cy="1168400"/>
          </a:xfrm>
          <a:prstGeom prst="wedgeEllipseCallout">
            <a:avLst>
              <a:gd name="adj1" fmla="val -49480"/>
              <a:gd name="adj2" fmla="val 46670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How to Auth?</a:t>
            </a:r>
            <a:endParaRPr lang="en-GB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D117D2-7EA4-CE43-4954-D4F9D4FFD2CE}"/>
              </a:ext>
            </a:extLst>
          </p:cNvPr>
          <p:cNvSpPr txBox="1"/>
          <p:nvPr/>
        </p:nvSpPr>
        <p:spPr>
          <a:xfrm>
            <a:off x="1666307" y="1474990"/>
            <a:ext cx="2319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Authenticate</a:t>
            </a:r>
            <a:endParaRPr lang="en-GB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B68404-F6F6-BEFF-324D-7DD92CBF6E6D}"/>
              </a:ext>
            </a:extLst>
          </p:cNvPr>
          <p:cNvSpPr txBox="1"/>
          <p:nvPr/>
        </p:nvSpPr>
        <p:spPr>
          <a:xfrm>
            <a:off x="1666307" y="2365647"/>
            <a:ext cx="2191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Multi-Factor</a:t>
            </a:r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FF7515-8373-B7F8-1BBE-28E8123EB17E}"/>
              </a:ext>
            </a:extLst>
          </p:cNvPr>
          <p:cNvSpPr txBox="1"/>
          <p:nvPr/>
        </p:nvSpPr>
        <p:spPr>
          <a:xfrm>
            <a:off x="1666307" y="3346647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Access App</a:t>
            </a:r>
            <a:endParaRPr lang="en-GB" sz="2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5BCE11-04A9-2669-3E5D-FA5716FF5C7B}"/>
              </a:ext>
            </a:extLst>
          </p:cNvPr>
          <p:cNvSpPr txBox="1"/>
          <p:nvPr/>
        </p:nvSpPr>
        <p:spPr>
          <a:xfrm>
            <a:off x="5003800" y="2124970"/>
            <a:ext cx="173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translate to</a:t>
            </a:r>
            <a:endParaRPr lang="en-GB" sz="24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804E0B6-4D8E-75A3-129C-8C998F72817C}"/>
              </a:ext>
            </a:extLst>
          </p:cNvPr>
          <p:cNvSpPr/>
          <p:nvPr/>
        </p:nvSpPr>
        <p:spPr>
          <a:xfrm>
            <a:off x="9164614" y="1786630"/>
            <a:ext cx="1959660" cy="76607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AUTH</a:t>
            </a:r>
            <a:endParaRPr lang="en-GB" sz="2800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E7EFCED-6E1C-AD0F-87AC-9413313CE270}"/>
              </a:ext>
            </a:extLst>
          </p:cNvPr>
          <p:cNvSpPr/>
          <p:nvPr/>
        </p:nvSpPr>
        <p:spPr>
          <a:xfrm>
            <a:off x="9164614" y="3573632"/>
            <a:ext cx="1959660" cy="7660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MFA</a:t>
            </a:r>
            <a:endParaRPr lang="en-GB" sz="2800" b="1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65438C1-4C84-63B1-3B01-7BB3BCCA1752}"/>
              </a:ext>
            </a:extLst>
          </p:cNvPr>
          <p:cNvSpPr/>
          <p:nvPr/>
        </p:nvSpPr>
        <p:spPr>
          <a:xfrm>
            <a:off x="9164614" y="5266677"/>
            <a:ext cx="1959660" cy="7660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ACCESS</a:t>
            </a:r>
            <a:endParaRPr lang="en-GB" sz="2800" b="1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BE173E-88E2-C8EA-2EE4-919AAE3FFFC4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10144444" y="2552700"/>
            <a:ext cx="0" cy="10209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662E1B9-EB35-A863-E666-6A10E9B74CD6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0144444" y="4339702"/>
            <a:ext cx="0" cy="92697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60E79DB-31EC-4A26-C918-928893B2E789}"/>
              </a:ext>
            </a:extLst>
          </p:cNvPr>
          <p:cNvSpPr txBox="1"/>
          <p:nvPr/>
        </p:nvSpPr>
        <p:spPr>
          <a:xfrm>
            <a:off x="9164614" y="1235015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Flow so far</a:t>
            </a:r>
            <a:endParaRPr lang="en-GB" sz="2000"/>
          </a:p>
        </p:txBody>
      </p:sp>
      <p:pic>
        <p:nvPicPr>
          <p:cNvPr id="23" name="Picture 22" descr="A person wearing glasses and a computer&#10;&#10;Description automatically generated">
            <a:extLst>
              <a:ext uri="{FF2B5EF4-FFF2-40B4-BE49-F238E27FC236}">
                <a16:creationId xmlns:a16="http://schemas.microsoft.com/office/drawing/2014/main" id="{A2357DFC-D684-FBD4-FCB1-A6CE86D7B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62" y="4533900"/>
            <a:ext cx="2026784" cy="2026784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B3D3098E-0815-9E60-D3F6-F2B719777C7E}"/>
              </a:ext>
            </a:extLst>
          </p:cNvPr>
          <p:cNvSpPr/>
          <p:nvPr/>
        </p:nvSpPr>
        <p:spPr>
          <a:xfrm>
            <a:off x="5003800" y="2552700"/>
            <a:ext cx="2191626" cy="336167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981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2AD2-9514-D3AF-1C25-90A87ED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to authenticate?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677AA-87AA-6BDE-2140-3E9B516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B6440-8F6B-D3AA-7190-9379C124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8BED1-D2C2-C67B-83C1-4E44104B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32</a:t>
            </a:fld>
            <a:endParaRPr lang="it-IT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84314728-2A22-B34A-853E-0E2A3C359BD3}"/>
              </a:ext>
            </a:extLst>
          </p:cNvPr>
          <p:cNvSpPr txBox="1">
            <a:spLocks/>
          </p:cNvSpPr>
          <p:nvPr/>
        </p:nvSpPr>
        <p:spPr>
          <a:xfrm>
            <a:off x="9777505" y="6492874"/>
            <a:ext cx="10975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12/04/2024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D20C117-09D0-3A14-B30F-C55EB22E11D4}"/>
              </a:ext>
            </a:extLst>
          </p:cNvPr>
          <p:cNvSpPr txBox="1">
            <a:spLocks/>
          </p:cNvSpPr>
          <p:nvPr/>
        </p:nvSpPr>
        <p:spPr>
          <a:xfrm>
            <a:off x="7135906" y="6492876"/>
            <a:ext cx="2591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D3088C2D-4A99-D34D-510B-C8C4FFA8AAB1}"/>
              </a:ext>
            </a:extLst>
          </p:cNvPr>
          <p:cNvSpPr txBox="1">
            <a:spLocks/>
          </p:cNvSpPr>
          <p:nvPr/>
        </p:nvSpPr>
        <p:spPr>
          <a:xfrm>
            <a:off x="10875060" y="6492875"/>
            <a:ext cx="5020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D73680-D0F2-4A1D-B2D6-FEBC7DD23F1A}" type="slidenum">
              <a:rPr lang="it-IT" smtClean="0"/>
              <a:pPr/>
              <a:t>32</a:t>
            </a:fld>
            <a:endParaRPr lang="it-IT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3B0D54-0231-2292-F92A-4820AD98DF8C}"/>
              </a:ext>
            </a:extLst>
          </p:cNvPr>
          <p:cNvSpPr/>
          <p:nvPr/>
        </p:nvSpPr>
        <p:spPr>
          <a:xfrm>
            <a:off x="814388" y="1466600"/>
            <a:ext cx="540000" cy="5400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  <a:endParaRPr lang="en-GB" b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92A5BE-10E4-FCF1-9CD6-0A9A9AF4E683}"/>
              </a:ext>
            </a:extLst>
          </p:cNvPr>
          <p:cNvSpPr/>
          <p:nvPr/>
        </p:nvSpPr>
        <p:spPr>
          <a:xfrm>
            <a:off x="814388" y="2384175"/>
            <a:ext cx="540000" cy="5400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  <a:endParaRPr lang="en-GB" b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1E3AD1E-D21D-1AE1-52BD-5EF677E66BB5}"/>
              </a:ext>
            </a:extLst>
          </p:cNvPr>
          <p:cNvSpPr/>
          <p:nvPr/>
        </p:nvSpPr>
        <p:spPr>
          <a:xfrm>
            <a:off x="831976" y="3321556"/>
            <a:ext cx="540000" cy="5400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  <a:endParaRPr lang="en-GB" b="1"/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EDB0706C-AFB8-1F0B-2F5A-6F288A3144B7}"/>
              </a:ext>
            </a:extLst>
          </p:cNvPr>
          <p:cNvSpPr/>
          <p:nvPr/>
        </p:nvSpPr>
        <p:spPr>
          <a:xfrm>
            <a:off x="2409075" y="4327647"/>
            <a:ext cx="2787650" cy="1168400"/>
          </a:xfrm>
          <a:prstGeom prst="wedgeEllipseCallout">
            <a:avLst>
              <a:gd name="adj1" fmla="val -49480"/>
              <a:gd name="adj2" fmla="val 46670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How to Auth?</a:t>
            </a:r>
            <a:endParaRPr lang="en-GB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60C4B9-46B1-AF7D-65AB-75DED483F6DD}"/>
              </a:ext>
            </a:extLst>
          </p:cNvPr>
          <p:cNvSpPr txBox="1"/>
          <p:nvPr/>
        </p:nvSpPr>
        <p:spPr>
          <a:xfrm>
            <a:off x="1666307" y="1474990"/>
            <a:ext cx="2653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Ask credentials</a:t>
            </a:r>
            <a:endParaRPr lang="en-GB" sz="2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C1B8E2-4F21-8774-892F-8061347A73B7}"/>
              </a:ext>
            </a:extLst>
          </p:cNvPr>
          <p:cNvSpPr txBox="1"/>
          <p:nvPr/>
        </p:nvSpPr>
        <p:spPr>
          <a:xfrm>
            <a:off x="1666307" y="2365647"/>
            <a:ext cx="4126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Check credentials on IDP</a:t>
            </a:r>
            <a:endParaRPr lang="en-GB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0C47B7-D239-3711-F292-DD1BD1CFB06F}"/>
              </a:ext>
            </a:extLst>
          </p:cNvPr>
          <p:cNvSpPr txBox="1"/>
          <p:nvPr/>
        </p:nvSpPr>
        <p:spPr>
          <a:xfrm>
            <a:off x="1666307" y="3346647"/>
            <a:ext cx="2473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Error or Reset</a:t>
            </a:r>
            <a:endParaRPr lang="en-GB" sz="280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2296752-776A-79FE-DA17-542E40431A9E}"/>
              </a:ext>
            </a:extLst>
          </p:cNvPr>
          <p:cNvSpPr/>
          <p:nvPr/>
        </p:nvSpPr>
        <p:spPr>
          <a:xfrm>
            <a:off x="7794746" y="1249930"/>
            <a:ext cx="1959660" cy="76607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Input</a:t>
            </a:r>
          </a:p>
          <a:p>
            <a:pPr algn="ctr"/>
            <a:r>
              <a:rPr lang="en-US" sz="2000" b="1"/>
              <a:t>Credentials</a:t>
            </a:r>
            <a:endParaRPr lang="en-GB" sz="2000" b="1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EFC127C-9CFD-DE96-DFAF-8F8E3EB8EE69}"/>
              </a:ext>
            </a:extLst>
          </p:cNvPr>
          <p:cNvSpPr/>
          <p:nvPr/>
        </p:nvSpPr>
        <p:spPr>
          <a:xfrm>
            <a:off x="7794746" y="4810372"/>
            <a:ext cx="1959660" cy="76607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SUCCESS</a:t>
            </a:r>
            <a:endParaRPr lang="en-GB" sz="2000" b="1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78FA2E-3B54-8D4D-7C7C-66E126B92F33}"/>
              </a:ext>
            </a:extLst>
          </p:cNvPr>
          <p:cNvCxnSpPr>
            <a:cxnSpLocks/>
            <a:stCxn id="19" idx="2"/>
            <a:endCxn id="26" idx="0"/>
          </p:cNvCxnSpPr>
          <p:nvPr/>
        </p:nvCxnSpPr>
        <p:spPr>
          <a:xfrm>
            <a:off x="8774576" y="2016000"/>
            <a:ext cx="0" cy="8197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9F6B1D1-8BAD-E1E5-5154-3831ABE4C26B}"/>
              </a:ext>
            </a:extLst>
          </p:cNvPr>
          <p:cNvCxnSpPr>
            <a:cxnSpLocks/>
            <a:stCxn id="26" idx="2"/>
            <a:endCxn id="21" idx="0"/>
          </p:cNvCxnSpPr>
          <p:nvPr/>
        </p:nvCxnSpPr>
        <p:spPr>
          <a:xfrm>
            <a:off x="8774576" y="4171949"/>
            <a:ext cx="0" cy="6384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person wearing glasses and a computer&#10;&#10;Description automatically generated">
            <a:extLst>
              <a:ext uri="{FF2B5EF4-FFF2-40B4-BE49-F238E27FC236}">
                <a16:creationId xmlns:a16="http://schemas.microsoft.com/office/drawing/2014/main" id="{AFCE8B09-5ED1-DD03-1915-706B41E8C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62" y="4533900"/>
            <a:ext cx="2026784" cy="2026784"/>
          </a:xfrm>
          <a:prstGeom prst="rect">
            <a:avLst/>
          </a:prstGeom>
        </p:spPr>
      </p:pic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id="{DD48962C-9DB4-690E-398C-19699DA908E4}"/>
              </a:ext>
            </a:extLst>
          </p:cNvPr>
          <p:cNvSpPr/>
          <p:nvPr/>
        </p:nvSpPr>
        <p:spPr>
          <a:xfrm>
            <a:off x="7926851" y="2835766"/>
            <a:ext cx="1695450" cy="1336183"/>
          </a:xfrm>
          <a:prstGeom prst="flowChartDecision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are</a:t>
            </a:r>
          </a:p>
          <a:p>
            <a:pPr algn="ctr"/>
            <a:r>
              <a:rPr lang="en-US" sz="1600"/>
              <a:t>they</a:t>
            </a:r>
          </a:p>
          <a:p>
            <a:pPr algn="ctr"/>
            <a:r>
              <a:rPr lang="en-US" sz="1600"/>
              <a:t>correct?</a:t>
            </a:r>
            <a:endParaRPr lang="en-GB" sz="16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25994B-4D0F-FC5C-0236-FD1D7B481B59}"/>
              </a:ext>
            </a:extLst>
          </p:cNvPr>
          <p:cNvSpPr txBox="1"/>
          <p:nvPr/>
        </p:nvSpPr>
        <p:spPr>
          <a:xfrm>
            <a:off x="8904929" y="4164568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YES</a:t>
            </a:r>
            <a:endParaRPr lang="en-GB" b="1">
              <a:solidFill>
                <a:schemeClr val="accent1"/>
              </a:solidFill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BBF95314-EBF6-9E07-BB3B-3F5F49EE96BA}"/>
              </a:ext>
            </a:extLst>
          </p:cNvPr>
          <p:cNvCxnSpPr>
            <a:stCxn id="26" idx="3"/>
            <a:endCxn id="19" idx="3"/>
          </p:cNvCxnSpPr>
          <p:nvPr/>
        </p:nvCxnSpPr>
        <p:spPr>
          <a:xfrm flipV="1">
            <a:off x="9622301" y="1632965"/>
            <a:ext cx="132105" cy="1870893"/>
          </a:xfrm>
          <a:prstGeom prst="bentConnector3">
            <a:avLst>
              <a:gd name="adj1" fmla="val 604712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D64030B-B749-215A-E21C-FE3E64AFD336}"/>
              </a:ext>
            </a:extLst>
          </p:cNvPr>
          <p:cNvSpPr txBox="1"/>
          <p:nvPr/>
        </p:nvSpPr>
        <p:spPr>
          <a:xfrm>
            <a:off x="9622301" y="305966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NO</a:t>
            </a:r>
            <a:endParaRPr lang="en-GB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38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2AD2-9514-D3AF-1C25-90A87ED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From draft …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677AA-87AA-6BDE-2140-3E9B516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B6440-8F6B-D3AA-7190-9379C124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8BED1-D2C2-C67B-83C1-4E44104B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33</a:t>
            </a:fld>
            <a:endParaRPr lang="it-I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5686FD-249F-558D-C118-A0B610ADA65A}"/>
              </a:ext>
            </a:extLst>
          </p:cNvPr>
          <p:cNvSpPr/>
          <p:nvPr/>
        </p:nvSpPr>
        <p:spPr>
          <a:xfrm>
            <a:off x="814388" y="1466600"/>
            <a:ext cx="540000" cy="5400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  <a:endParaRPr lang="en-GB" b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40087A8-B0A3-5C62-E7BA-61725C0EC0CB}"/>
              </a:ext>
            </a:extLst>
          </p:cNvPr>
          <p:cNvSpPr/>
          <p:nvPr/>
        </p:nvSpPr>
        <p:spPr>
          <a:xfrm>
            <a:off x="814388" y="2384175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  <a:endParaRPr lang="en-GB" b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48B476-9F72-9F5C-D6DD-2FD9BD973682}"/>
              </a:ext>
            </a:extLst>
          </p:cNvPr>
          <p:cNvSpPr/>
          <p:nvPr/>
        </p:nvSpPr>
        <p:spPr>
          <a:xfrm>
            <a:off x="831976" y="332155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  <a:endParaRPr lang="en-GB" b="1"/>
          </a:p>
        </p:txBody>
      </p:sp>
      <p:pic>
        <p:nvPicPr>
          <p:cNvPr id="9" name="Picture 8" descr="A person holding a computer&#10;&#10;Description automatically generated">
            <a:extLst>
              <a:ext uri="{FF2B5EF4-FFF2-40B4-BE49-F238E27FC236}">
                <a16:creationId xmlns:a16="http://schemas.microsoft.com/office/drawing/2014/main" id="{F1A2B349-D119-6A0D-DA5F-83BFA8133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" y="5726804"/>
            <a:ext cx="766070" cy="7660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A4D86F-7309-CB96-EC06-CE2D7925B2CC}"/>
              </a:ext>
            </a:extLst>
          </p:cNvPr>
          <p:cNvSpPr txBox="1"/>
          <p:nvPr/>
        </p:nvSpPr>
        <p:spPr>
          <a:xfrm>
            <a:off x="1666307" y="1474990"/>
            <a:ext cx="2319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Authenticate</a:t>
            </a:r>
            <a:endParaRPr lang="en-GB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5BCE22-B645-BAB7-860C-B0B5831919F0}"/>
              </a:ext>
            </a:extLst>
          </p:cNvPr>
          <p:cNvSpPr txBox="1"/>
          <p:nvPr/>
        </p:nvSpPr>
        <p:spPr>
          <a:xfrm>
            <a:off x="1666307" y="2365647"/>
            <a:ext cx="2191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Multi-Factor</a:t>
            </a:r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4805BF-DB3A-A52F-826D-D7793AFE06CD}"/>
              </a:ext>
            </a:extLst>
          </p:cNvPr>
          <p:cNvSpPr txBox="1"/>
          <p:nvPr/>
        </p:nvSpPr>
        <p:spPr>
          <a:xfrm>
            <a:off x="1666307" y="3346647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Access App</a:t>
            </a:r>
            <a:endParaRPr lang="en-GB" sz="2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090BD-B058-0226-577F-EA21B832A601}"/>
              </a:ext>
            </a:extLst>
          </p:cNvPr>
          <p:cNvSpPr txBox="1"/>
          <p:nvPr/>
        </p:nvSpPr>
        <p:spPr>
          <a:xfrm>
            <a:off x="5003800" y="2124970"/>
            <a:ext cx="173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translate to</a:t>
            </a:r>
            <a:endParaRPr lang="en-GB" sz="24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59EE02-31D9-1F81-F798-9CCF9C35D6B0}"/>
              </a:ext>
            </a:extLst>
          </p:cNvPr>
          <p:cNvSpPr/>
          <p:nvPr/>
        </p:nvSpPr>
        <p:spPr>
          <a:xfrm>
            <a:off x="7992080" y="1699811"/>
            <a:ext cx="3385004" cy="118905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/>
              <a:t>AUTH</a:t>
            </a:r>
            <a:endParaRPr lang="en-GB" sz="2800" b="1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2803216-64A3-14E5-6C5B-EF5E0FC37D53}"/>
              </a:ext>
            </a:extLst>
          </p:cNvPr>
          <p:cNvSpPr/>
          <p:nvPr/>
        </p:nvSpPr>
        <p:spPr>
          <a:xfrm>
            <a:off x="8704752" y="3541765"/>
            <a:ext cx="1959660" cy="76607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MFA</a:t>
            </a:r>
            <a:endParaRPr lang="en-GB" sz="2800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C7A5FB-0590-A38F-81EA-D8CC0B9ED9F7}"/>
              </a:ext>
            </a:extLst>
          </p:cNvPr>
          <p:cNvSpPr/>
          <p:nvPr/>
        </p:nvSpPr>
        <p:spPr>
          <a:xfrm>
            <a:off x="8698733" y="4853268"/>
            <a:ext cx="1959660" cy="7660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ACCESS</a:t>
            </a:r>
            <a:endParaRPr lang="en-GB" sz="2800" b="1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8AEE24-9023-1B02-312F-415CB4669D77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9684582" y="2888867"/>
            <a:ext cx="0" cy="6528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2B1B55-753F-881E-980A-3967EFA3B6A1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9678563" y="4307835"/>
            <a:ext cx="6019" cy="5454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FC8346-DAD3-2F1D-BD99-3A73C012E16A}"/>
              </a:ext>
            </a:extLst>
          </p:cNvPr>
          <p:cNvSpPr txBox="1"/>
          <p:nvPr/>
        </p:nvSpPr>
        <p:spPr>
          <a:xfrm>
            <a:off x="9164614" y="1235015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Flow so far</a:t>
            </a:r>
            <a:endParaRPr lang="en-GB" sz="20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4021218-54C8-B12E-AC7C-F891FF124EAA}"/>
              </a:ext>
            </a:extLst>
          </p:cNvPr>
          <p:cNvSpPr/>
          <p:nvPr/>
        </p:nvSpPr>
        <p:spPr>
          <a:xfrm>
            <a:off x="8205829" y="1531636"/>
            <a:ext cx="764609" cy="26935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/>
              <a:t>Input</a:t>
            </a:r>
          </a:p>
          <a:p>
            <a:pPr algn="ctr"/>
            <a:r>
              <a:rPr lang="en-US" sz="800" b="1"/>
              <a:t>Credentials</a:t>
            </a:r>
            <a:endParaRPr lang="en-GB" sz="800" b="1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6B7CA9E-D5F8-40A1-E7AB-6064B84C5389}"/>
              </a:ext>
            </a:extLst>
          </p:cNvPr>
          <p:cNvSpPr/>
          <p:nvPr/>
        </p:nvSpPr>
        <p:spPr>
          <a:xfrm>
            <a:off x="8205829" y="2726975"/>
            <a:ext cx="764609" cy="26935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/>
              <a:t>SUCCESS</a:t>
            </a:r>
            <a:endParaRPr lang="en-GB" sz="800" b="1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0106AA-0315-E2BF-EE3B-E08EDBDAAD1B}"/>
              </a:ext>
            </a:extLst>
          </p:cNvPr>
          <p:cNvCxnSpPr>
            <a:cxnSpLocks/>
            <a:stCxn id="62" idx="2"/>
            <a:endCxn id="66" idx="0"/>
          </p:cNvCxnSpPr>
          <p:nvPr/>
        </p:nvCxnSpPr>
        <p:spPr>
          <a:xfrm flipH="1">
            <a:off x="8588133" y="1800993"/>
            <a:ext cx="1" cy="1588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256F219-CAF8-035E-9EC8-1427C6B5528D}"/>
              </a:ext>
            </a:extLst>
          </p:cNvPr>
          <p:cNvCxnSpPr>
            <a:cxnSpLocks/>
            <a:stCxn id="66" idx="2"/>
            <a:endCxn id="63" idx="0"/>
          </p:cNvCxnSpPr>
          <p:nvPr/>
        </p:nvCxnSpPr>
        <p:spPr>
          <a:xfrm>
            <a:off x="8588133" y="2534589"/>
            <a:ext cx="1" cy="192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lowchart: Decision 65">
            <a:extLst>
              <a:ext uri="{FF2B5EF4-FFF2-40B4-BE49-F238E27FC236}">
                <a16:creationId xmlns:a16="http://schemas.microsoft.com/office/drawing/2014/main" id="{4C688FAD-4B3F-5670-4BBF-02FC1F9643A6}"/>
              </a:ext>
            </a:extLst>
          </p:cNvPr>
          <p:cNvSpPr/>
          <p:nvPr/>
        </p:nvSpPr>
        <p:spPr>
          <a:xfrm>
            <a:off x="8163394" y="1959838"/>
            <a:ext cx="849478" cy="574751"/>
          </a:xfrm>
          <a:prstGeom prst="flowChartDecisi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/>
              <a:t>are</a:t>
            </a:r>
          </a:p>
          <a:p>
            <a:pPr algn="ctr"/>
            <a:r>
              <a:rPr lang="en-US" sz="800"/>
              <a:t>they</a:t>
            </a:r>
          </a:p>
          <a:p>
            <a:pPr algn="ctr"/>
            <a:r>
              <a:rPr lang="en-US" sz="800"/>
              <a:t>correct?</a:t>
            </a:r>
            <a:endParaRPr lang="en-GB" sz="8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1D89F39-55BA-F39C-0DE8-646296D78FE6}"/>
              </a:ext>
            </a:extLst>
          </p:cNvPr>
          <p:cNvSpPr txBox="1"/>
          <p:nvPr/>
        </p:nvSpPr>
        <p:spPr>
          <a:xfrm>
            <a:off x="8568161" y="2515378"/>
            <a:ext cx="388248" cy="2308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YES</a:t>
            </a:r>
            <a:endParaRPr lang="en-GB" sz="900" b="1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8F06B912-37CF-D7BD-07B7-0A681AC02F0A}"/>
              </a:ext>
            </a:extLst>
          </p:cNvPr>
          <p:cNvCxnSpPr>
            <a:cxnSpLocks/>
            <a:stCxn id="66" idx="3"/>
            <a:endCxn id="62" idx="3"/>
          </p:cNvCxnSpPr>
          <p:nvPr/>
        </p:nvCxnSpPr>
        <p:spPr>
          <a:xfrm flipH="1" flipV="1">
            <a:off x="8970438" y="1666315"/>
            <a:ext cx="42434" cy="580899"/>
          </a:xfrm>
          <a:prstGeom prst="bentConnector3">
            <a:avLst>
              <a:gd name="adj1" fmla="val -53871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0EE2E3-C38F-BC1B-2204-0CCA8C1E6F3E}"/>
              </a:ext>
            </a:extLst>
          </p:cNvPr>
          <p:cNvSpPr txBox="1"/>
          <p:nvPr/>
        </p:nvSpPr>
        <p:spPr>
          <a:xfrm>
            <a:off x="8934574" y="2042210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>
                <a:solidFill>
                  <a:srgbClr val="FF0000"/>
                </a:solidFill>
              </a:rPr>
              <a:t>NO</a:t>
            </a:r>
            <a:endParaRPr lang="en-GB" sz="900" b="1">
              <a:solidFill>
                <a:srgbClr val="FF0000"/>
              </a:solidFill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EFE7385-C6B9-4FC8-57D7-CBA13D07A032}"/>
              </a:ext>
            </a:extLst>
          </p:cNvPr>
          <p:cNvSpPr/>
          <p:nvPr/>
        </p:nvSpPr>
        <p:spPr>
          <a:xfrm>
            <a:off x="5003800" y="2552700"/>
            <a:ext cx="2191626" cy="336167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AE34D8AA-EE87-9835-337A-4903EFAFF514}"/>
              </a:ext>
            </a:extLst>
          </p:cNvPr>
          <p:cNvSpPr/>
          <p:nvPr/>
        </p:nvSpPr>
        <p:spPr>
          <a:xfrm>
            <a:off x="2409075" y="4327647"/>
            <a:ext cx="2787650" cy="1168400"/>
          </a:xfrm>
          <a:prstGeom prst="wedgeEllipseCallout">
            <a:avLst>
              <a:gd name="adj1" fmla="val -49480"/>
              <a:gd name="adj2" fmla="val 46670"/>
            </a:avLst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How to Auth?</a:t>
            </a:r>
            <a:endParaRPr lang="en-GB" sz="2000"/>
          </a:p>
        </p:txBody>
      </p:sp>
      <p:pic>
        <p:nvPicPr>
          <p:cNvPr id="24" name="Picture 23" descr="A person wearing glasses and a computer&#10;&#10;Description automatically generated">
            <a:extLst>
              <a:ext uri="{FF2B5EF4-FFF2-40B4-BE49-F238E27FC236}">
                <a16:creationId xmlns:a16="http://schemas.microsoft.com/office/drawing/2014/main" id="{06ED560B-366D-2EE4-0241-1929B487A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62" y="4533900"/>
            <a:ext cx="2026784" cy="20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03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2AD2-9514-D3AF-1C25-90A87ED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From draft …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677AA-87AA-6BDE-2140-3E9B516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B6440-8F6B-D3AA-7190-9379C124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8BED1-D2C2-C67B-83C1-4E44104B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34</a:t>
            </a:fld>
            <a:endParaRPr lang="it-I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5686FD-249F-558D-C118-A0B610ADA65A}"/>
              </a:ext>
            </a:extLst>
          </p:cNvPr>
          <p:cNvSpPr/>
          <p:nvPr/>
        </p:nvSpPr>
        <p:spPr>
          <a:xfrm>
            <a:off x="814388" y="1466600"/>
            <a:ext cx="540000" cy="5400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  <a:endParaRPr lang="en-GB" b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40087A8-B0A3-5C62-E7BA-61725C0EC0CB}"/>
              </a:ext>
            </a:extLst>
          </p:cNvPr>
          <p:cNvSpPr/>
          <p:nvPr/>
        </p:nvSpPr>
        <p:spPr>
          <a:xfrm>
            <a:off x="814388" y="2384175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  <a:endParaRPr lang="en-GB" b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48B476-9F72-9F5C-D6DD-2FD9BD973682}"/>
              </a:ext>
            </a:extLst>
          </p:cNvPr>
          <p:cNvSpPr/>
          <p:nvPr/>
        </p:nvSpPr>
        <p:spPr>
          <a:xfrm>
            <a:off x="831976" y="332155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  <a:endParaRPr lang="en-GB" b="1"/>
          </a:p>
        </p:txBody>
      </p:sp>
      <p:pic>
        <p:nvPicPr>
          <p:cNvPr id="9" name="Picture 8" descr="A person holding a computer&#10;&#10;Description automatically generated">
            <a:extLst>
              <a:ext uri="{FF2B5EF4-FFF2-40B4-BE49-F238E27FC236}">
                <a16:creationId xmlns:a16="http://schemas.microsoft.com/office/drawing/2014/main" id="{F1A2B349-D119-6A0D-DA5F-83BFA8133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" y="5726804"/>
            <a:ext cx="766070" cy="7660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A4D86F-7309-CB96-EC06-CE2D7925B2CC}"/>
              </a:ext>
            </a:extLst>
          </p:cNvPr>
          <p:cNvSpPr txBox="1"/>
          <p:nvPr/>
        </p:nvSpPr>
        <p:spPr>
          <a:xfrm>
            <a:off x="1666307" y="1474990"/>
            <a:ext cx="2319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Authenticate</a:t>
            </a:r>
            <a:endParaRPr lang="en-GB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5BCE22-B645-BAB7-860C-B0B5831919F0}"/>
              </a:ext>
            </a:extLst>
          </p:cNvPr>
          <p:cNvSpPr txBox="1"/>
          <p:nvPr/>
        </p:nvSpPr>
        <p:spPr>
          <a:xfrm>
            <a:off x="1666307" y="2365647"/>
            <a:ext cx="2191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Multi-Factor</a:t>
            </a:r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4805BF-DB3A-A52F-826D-D7793AFE06CD}"/>
              </a:ext>
            </a:extLst>
          </p:cNvPr>
          <p:cNvSpPr txBox="1"/>
          <p:nvPr/>
        </p:nvSpPr>
        <p:spPr>
          <a:xfrm>
            <a:off x="1666307" y="3346647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Access App</a:t>
            </a:r>
            <a:endParaRPr lang="en-GB" sz="2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6090BD-B058-0226-577F-EA21B832A601}"/>
              </a:ext>
            </a:extLst>
          </p:cNvPr>
          <p:cNvSpPr txBox="1"/>
          <p:nvPr/>
        </p:nvSpPr>
        <p:spPr>
          <a:xfrm>
            <a:off x="5003800" y="2124970"/>
            <a:ext cx="173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translate to</a:t>
            </a:r>
            <a:endParaRPr lang="en-GB" sz="24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59EE02-31D9-1F81-F798-9CCF9C35D6B0}"/>
              </a:ext>
            </a:extLst>
          </p:cNvPr>
          <p:cNvSpPr/>
          <p:nvPr/>
        </p:nvSpPr>
        <p:spPr>
          <a:xfrm>
            <a:off x="7992080" y="1699811"/>
            <a:ext cx="3385004" cy="118905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/>
              <a:t>AUTH</a:t>
            </a:r>
            <a:endParaRPr lang="en-GB" sz="2800" b="1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2803216-64A3-14E5-6C5B-EF5E0FC37D53}"/>
              </a:ext>
            </a:extLst>
          </p:cNvPr>
          <p:cNvSpPr/>
          <p:nvPr/>
        </p:nvSpPr>
        <p:spPr>
          <a:xfrm>
            <a:off x="8704752" y="3541765"/>
            <a:ext cx="1959660" cy="7660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MFA</a:t>
            </a:r>
            <a:endParaRPr lang="en-GB" sz="2800" b="1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C7A5FB-0590-A38F-81EA-D8CC0B9ED9F7}"/>
              </a:ext>
            </a:extLst>
          </p:cNvPr>
          <p:cNvSpPr/>
          <p:nvPr/>
        </p:nvSpPr>
        <p:spPr>
          <a:xfrm>
            <a:off x="8698733" y="4853268"/>
            <a:ext cx="1959660" cy="7660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ACCESS</a:t>
            </a:r>
            <a:endParaRPr lang="en-GB" sz="2800" b="1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B8AEE24-9023-1B02-312F-415CB4669D77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9684582" y="2888867"/>
            <a:ext cx="0" cy="65289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2B1B55-753F-881E-980A-3967EFA3B6A1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9678563" y="4307835"/>
            <a:ext cx="6019" cy="54543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FC8346-DAD3-2F1D-BD99-3A73C012E16A}"/>
              </a:ext>
            </a:extLst>
          </p:cNvPr>
          <p:cNvSpPr txBox="1"/>
          <p:nvPr/>
        </p:nvSpPr>
        <p:spPr>
          <a:xfrm>
            <a:off x="9164614" y="1235015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Flow so far</a:t>
            </a:r>
            <a:endParaRPr lang="en-GB" sz="2000"/>
          </a:p>
        </p:txBody>
      </p:sp>
      <p:pic>
        <p:nvPicPr>
          <p:cNvPr id="22" name="Picture 21" descr="A person wearing glasses and a computer&#10;&#10;Description automatically generated">
            <a:extLst>
              <a:ext uri="{FF2B5EF4-FFF2-40B4-BE49-F238E27FC236}">
                <a16:creationId xmlns:a16="http://schemas.microsoft.com/office/drawing/2014/main" id="{72B9802C-BC81-101A-5EAE-EA9941D75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62" y="5750529"/>
            <a:ext cx="766070" cy="766070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4021218-54C8-B12E-AC7C-F891FF124EAA}"/>
              </a:ext>
            </a:extLst>
          </p:cNvPr>
          <p:cNvSpPr/>
          <p:nvPr/>
        </p:nvSpPr>
        <p:spPr>
          <a:xfrm>
            <a:off x="8205829" y="1531636"/>
            <a:ext cx="764609" cy="26935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/>
              <a:t>Input</a:t>
            </a:r>
          </a:p>
          <a:p>
            <a:pPr algn="ctr"/>
            <a:r>
              <a:rPr lang="en-US" sz="800" b="1"/>
              <a:t>Credentials</a:t>
            </a:r>
            <a:endParaRPr lang="en-GB" sz="800" b="1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6B7CA9E-D5F8-40A1-E7AB-6064B84C5389}"/>
              </a:ext>
            </a:extLst>
          </p:cNvPr>
          <p:cNvSpPr/>
          <p:nvPr/>
        </p:nvSpPr>
        <p:spPr>
          <a:xfrm>
            <a:off x="8205829" y="2726975"/>
            <a:ext cx="764609" cy="26935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/>
              <a:t>SUCCESS</a:t>
            </a:r>
            <a:endParaRPr lang="en-GB" sz="800" b="1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0106AA-0315-E2BF-EE3B-E08EDBDAAD1B}"/>
              </a:ext>
            </a:extLst>
          </p:cNvPr>
          <p:cNvCxnSpPr>
            <a:cxnSpLocks/>
            <a:stCxn id="62" idx="2"/>
            <a:endCxn id="66" idx="0"/>
          </p:cNvCxnSpPr>
          <p:nvPr/>
        </p:nvCxnSpPr>
        <p:spPr>
          <a:xfrm flipH="1">
            <a:off x="8588133" y="1800993"/>
            <a:ext cx="1" cy="1588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256F219-CAF8-035E-9EC8-1427C6B5528D}"/>
              </a:ext>
            </a:extLst>
          </p:cNvPr>
          <p:cNvCxnSpPr>
            <a:cxnSpLocks/>
            <a:stCxn id="66" idx="2"/>
            <a:endCxn id="63" idx="0"/>
          </p:cNvCxnSpPr>
          <p:nvPr/>
        </p:nvCxnSpPr>
        <p:spPr>
          <a:xfrm>
            <a:off x="8588133" y="2534589"/>
            <a:ext cx="1" cy="192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lowchart: Decision 65">
            <a:extLst>
              <a:ext uri="{FF2B5EF4-FFF2-40B4-BE49-F238E27FC236}">
                <a16:creationId xmlns:a16="http://schemas.microsoft.com/office/drawing/2014/main" id="{4C688FAD-4B3F-5670-4BBF-02FC1F9643A6}"/>
              </a:ext>
            </a:extLst>
          </p:cNvPr>
          <p:cNvSpPr/>
          <p:nvPr/>
        </p:nvSpPr>
        <p:spPr>
          <a:xfrm>
            <a:off x="8163394" y="1959838"/>
            <a:ext cx="849478" cy="574751"/>
          </a:xfrm>
          <a:prstGeom prst="flowChartDecisi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/>
              <a:t>are</a:t>
            </a:r>
          </a:p>
          <a:p>
            <a:pPr algn="ctr"/>
            <a:r>
              <a:rPr lang="en-US" sz="800"/>
              <a:t>they</a:t>
            </a:r>
          </a:p>
          <a:p>
            <a:pPr algn="ctr"/>
            <a:r>
              <a:rPr lang="en-US" sz="800"/>
              <a:t>correct?</a:t>
            </a:r>
            <a:endParaRPr lang="en-GB" sz="80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1D89F39-55BA-F39C-0DE8-646296D78FE6}"/>
              </a:ext>
            </a:extLst>
          </p:cNvPr>
          <p:cNvSpPr txBox="1"/>
          <p:nvPr/>
        </p:nvSpPr>
        <p:spPr>
          <a:xfrm>
            <a:off x="8568161" y="2515378"/>
            <a:ext cx="388248" cy="2308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YES</a:t>
            </a:r>
            <a:endParaRPr lang="en-GB" sz="900" b="1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8F06B912-37CF-D7BD-07B7-0A681AC02F0A}"/>
              </a:ext>
            </a:extLst>
          </p:cNvPr>
          <p:cNvCxnSpPr>
            <a:cxnSpLocks/>
            <a:stCxn id="66" idx="3"/>
            <a:endCxn id="62" idx="3"/>
          </p:cNvCxnSpPr>
          <p:nvPr/>
        </p:nvCxnSpPr>
        <p:spPr>
          <a:xfrm flipH="1" flipV="1">
            <a:off x="8970438" y="1666315"/>
            <a:ext cx="42434" cy="580899"/>
          </a:xfrm>
          <a:prstGeom prst="bentConnector3">
            <a:avLst>
              <a:gd name="adj1" fmla="val -53871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30EE2E3-C38F-BC1B-2204-0CCA8C1E6F3E}"/>
              </a:ext>
            </a:extLst>
          </p:cNvPr>
          <p:cNvSpPr txBox="1"/>
          <p:nvPr/>
        </p:nvSpPr>
        <p:spPr>
          <a:xfrm>
            <a:off x="8934574" y="2042210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>
                <a:solidFill>
                  <a:srgbClr val="FF0000"/>
                </a:solidFill>
              </a:rPr>
              <a:t>NO</a:t>
            </a:r>
            <a:endParaRPr lang="en-GB" sz="900" b="1">
              <a:solidFill>
                <a:srgbClr val="FF0000"/>
              </a:solidFill>
            </a:endParaRPr>
          </a:p>
        </p:txBody>
      </p:sp>
      <p:pic>
        <p:nvPicPr>
          <p:cNvPr id="93" name="Picture 92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B734A086-C490-EAFA-C15F-81AA58380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466" y="4166771"/>
            <a:ext cx="2332368" cy="2332368"/>
          </a:xfrm>
          <a:prstGeom prst="rect">
            <a:avLst/>
          </a:prstGeom>
        </p:spPr>
      </p:pic>
      <p:sp>
        <p:nvSpPr>
          <p:cNvPr id="94" name="Speech Bubble: Oval 93">
            <a:extLst>
              <a:ext uri="{FF2B5EF4-FFF2-40B4-BE49-F238E27FC236}">
                <a16:creationId xmlns:a16="http://schemas.microsoft.com/office/drawing/2014/main" id="{21B877CC-A384-BA0A-E679-AF684AFC5C18}"/>
              </a:ext>
            </a:extLst>
          </p:cNvPr>
          <p:cNvSpPr/>
          <p:nvPr/>
        </p:nvSpPr>
        <p:spPr>
          <a:xfrm>
            <a:off x="3893006" y="5142604"/>
            <a:ext cx="3034207" cy="1168400"/>
          </a:xfrm>
          <a:prstGeom prst="wedgeEllipseCallout">
            <a:avLst>
              <a:gd name="adj1" fmla="val -69257"/>
              <a:gd name="adj2" fmla="val -16102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 want FIDO, Google Auth, …</a:t>
            </a:r>
            <a:endParaRPr lang="en-GB" sz="2000"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314F436D-1AE9-FF03-E59C-0BA0790E9341}"/>
              </a:ext>
            </a:extLst>
          </p:cNvPr>
          <p:cNvSpPr/>
          <p:nvPr/>
        </p:nvSpPr>
        <p:spPr>
          <a:xfrm>
            <a:off x="3283038" y="4054100"/>
            <a:ext cx="3034207" cy="1168400"/>
          </a:xfrm>
          <a:prstGeom prst="wedgeEllipseCallout">
            <a:avLst>
              <a:gd name="adj1" fmla="val -49480"/>
              <a:gd name="adj2" fmla="val 4667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Multi-Factor</a:t>
            </a:r>
          </a:p>
          <a:p>
            <a:pPr algn="ctr"/>
            <a:r>
              <a:rPr lang="en-US" sz="2000"/>
              <a:t>Authentication!!!</a:t>
            </a:r>
            <a:endParaRPr lang="en-GB" sz="20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EFE7385-C6B9-4FC8-57D7-CBA13D07A032}"/>
              </a:ext>
            </a:extLst>
          </p:cNvPr>
          <p:cNvSpPr/>
          <p:nvPr/>
        </p:nvSpPr>
        <p:spPr>
          <a:xfrm>
            <a:off x="5003800" y="2552700"/>
            <a:ext cx="2191626" cy="336167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464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2AD2-9514-D3AF-1C25-90A87ED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to MFA?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677AA-87AA-6BDE-2140-3E9B516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B6440-8F6B-D3AA-7190-9379C124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8BED1-D2C2-C67B-83C1-4E44104B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35</a:t>
            </a:fld>
            <a:endParaRPr lang="it-I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AE8371C-5F50-5B98-10AF-C64DD0C4FD88}"/>
              </a:ext>
            </a:extLst>
          </p:cNvPr>
          <p:cNvSpPr/>
          <p:nvPr/>
        </p:nvSpPr>
        <p:spPr>
          <a:xfrm>
            <a:off x="814388" y="1466600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  <a:endParaRPr lang="en-GB" b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E909F0-A6AA-D7D8-0926-2C338C33BACF}"/>
              </a:ext>
            </a:extLst>
          </p:cNvPr>
          <p:cNvSpPr/>
          <p:nvPr/>
        </p:nvSpPr>
        <p:spPr>
          <a:xfrm>
            <a:off x="814388" y="2384175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  <a:endParaRPr lang="en-GB" b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79CF714-E17E-DB60-3762-79E84AEF85F8}"/>
              </a:ext>
            </a:extLst>
          </p:cNvPr>
          <p:cNvSpPr/>
          <p:nvPr/>
        </p:nvSpPr>
        <p:spPr>
          <a:xfrm>
            <a:off x="831976" y="3321556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  <a:endParaRPr lang="en-GB" b="1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C2343B51-F424-775C-A679-B354397A6C9F}"/>
              </a:ext>
            </a:extLst>
          </p:cNvPr>
          <p:cNvSpPr/>
          <p:nvPr/>
        </p:nvSpPr>
        <p:spPr>
          <a:xfrm>
            <a:off x="2409075" y="4327647"/>
            <a:ext cx="2787650" cy="1168400"/>
          </a:xfrm>
          <a:prstGeom prst="wedgeEllipseCallout">
            <a:avLst>
              <a:gd name="adj1" fmla="val -49480"/>
              <a:gd name="adj2" fmla="val 4667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/>
              <a:t>MFA</a:t>
            </a:r>
            <a:endParaRPr lang="en-GB" sz="4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8DDC35-64E3-D98A-F803-3E1C1337CE7B}"/>
              </a:ext>
            </a:extLst>
          </p:cNvPr>
          <p:cNvSpPr txBox="1"/>
          <p:nvPr/>
        </p:nvSpPr>
        <p:spPr>
          <a:xfrm>
            <a:off x="1666307" y="1474990"/>
            <a:ext cx="2502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Ask which one</a:t>
            </a:r>
            <a:endParaRPr lang="en-GB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A7DA40-A50D-38BE-B5D7-334567E46C6F}"/>
              </a:ext>
            </a:extLst>
          </p:cNvPr>
          <p:cNvSpPr txBox="1"/>
          <p:nvPr/>
        </p:nvSpPr>
        <p:spPr>
          <a:xfrm>
            <a:off x="1666307" y="2365647"/>
            <a:ext cx="1146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Verify</a:t>
            </a:r>
            <a:endParaRPr lang="en-GB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778A3-A597-C3D0-05B8-8DAFDEF1D64C}"/>
              </a:ext>
            </a:extLst>
          </p:cNvPr>
          <p:cNvSpPr txBox="1"/>
          <p:nvPr/>
        </p:nvSpPr>
        <p:spPr>
          <a:xfrm>
            <a:off x="1666307" y="3346647"/>
            <a:ext cx="3179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Error Management</a:t>
            </a:r>
            <a:endParaRPr lang="en-GB" sz="28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D0ABE3B-4E18-4CB4-BA1F-AB0F6C177548}"/>
              </a:ext>
            </a:extLst>
          </p:cNvPr>
          <p:cNvSpPr/>
          <p:nvPr/>
        </p:nvSpPr>
        <p:spPr>
          <a:xfrm>
            <a:off x="7794746" y="1249930"/>
            <a:ext cx="1959660" cy="7660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Selector</a:t>
            </a:r>
            <a:endParaRPr lang="en-GB" sz="2000" b="1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74A654B-12BB-7F21-C9D8-30804A6A3942}"/>
              </a:ext>
            </a:extLst>
          </p:cNvPr>
          <p:cNvSpPr/>
          <p:nvPr/>
        </p:nvSpPr>
        <p:spPr>
          <a:xfrm>
            <a:off x="7794745" y="5407348"/>
            <a:ext cx="1959660" cy="7660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SUCCESS</a:t>
            </a:r>
            <a:endParaRPr lang="en-GB" sz="2000" b="1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9C4DF7-0FD3-3D1C-06BC-CA5B3C34F0B8}"/>
              </a:ext>
            </a:extLst>
          </p:cNvPr>
          <p:cNvCxnSpPr>
            <a:cxnSpLocks/>
            <a:stCxn id="13" idx="2"/>
            <a:endCxn id="24" idx="0"/>
          </p:cNvCxnSpPr>
          <p:nvPr/>
        </p:nvCxnSpPr>
        <p:spPr>
          <a:xfrm>
            <a:off x="8774576" y="2016000"/>
            <a:ext cx="1557" cy="10377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3E1A3C-434E-C7B7-01AC-9A371EEBE603}"/>
              </a:ext>
            </a:extLst>
          </p:cNvPr>
          <p:cNvCxnSpPr>
            <a:cxnSpLocks/>
            <a:stCxn id="43" idx="2"/>
            <a:endCxn id="14" idx="0"/>
          </p:cNvCxnSpPr>
          <p:nvPr/>
        </p:nvCxnSpPr>
        <p:spPr>
          <a:xfrm flipH="1">
            <a:off x="8774575" y="4970728"/>
            <a:ext cx="1559" cy="4366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A3350A1-9978-0019-893C-A0382A413E11}"/>
              </a:ext>
            </a:extLst>
          </p:cNvPr>
          <p:cNvCxnSpPr>
            <a:cxnSpLocks/>
            <a:stCxn id="13" idx="2"/>
            <a:endCxn id="23" idx="0"/>
          </p:cNvCxnSpPr>
          <p:nvPr/>
        </p:nvCxnSpPr>
        <p:spPr>
          <a:xfrm rot="5400000">
            <a:off x="7446634" y="1727196"/>
            <a:ext cx="1039138" cy="161674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F2F37867-9093-A7CF-34E6-8FAC72109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83" y="4164568"/>
            <a:ext cx="2332368" cy="2332368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D73E378-7658-2E28-01FD-5FE48C40C96A}"/>
              </a:ext>
            </a:extLst>
          </p:cNvPr>
          <p:cNvSpPr/>
          <p:nvPr/>
        </p:nvSpPr>
        <p:spPr>
          <a:xfrm>
            <a:off x="6494177" y="3055138"/>
            <a:ext cx="1327304" cy="72389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1739FB7-8BE2-603E-F301-7CB4D887D34E}"/>
              </a:ext>
            </a:extLst>
          </p:cNvPr>
          <p:cNvSpPr/>
          <p:nvPr/>
        </p:nvSpPr>
        <p:spPr>
          <a:xfrm>
            <a:off x="8112481" y="3053796"/>
            <a:ext cx="1327304" cy="72389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…</a:t>
            </a:r>
            <a:endParaRPr lang="en-GB" sz="2000" b="1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44AEA06-B536-1964-DA35-BB991A3127DE}"/>
              </a:ext>
            </a:extLst>
          </p:cNvPr>
          <p:cNvSpPr/>
          <p:nvPr/>
        </p:nvSpPr>
        <p:spPr>
          <a:xfrm>
            <a:off x="9727143" y="3053796"/>
            <a:ext cx="1327304" cy="72389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A75B7C6-F60F-5200-7E28-32C8C68D3E34}"/>
              </a:ext>
            </a:extLst>
          </p:cNvPr>
          <p:cNvCxnSpPr>
            <a:cxnSpLocks/>
            <a:stCxn id="13" idx="2"/>
            <a:endCxn id="25" idx="0"/>
          </p:cNvCxnSpPr>
          <p:nvPr/>
        </p:nvCxnSpPr>
        <p:spPr>
          <a:xfrm rot="16200000" flipH="1">
            <a:off x="9063787" y="1726788"/>
            <a:ext cx="1037796" cy="161621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Graphic 36">
            <a:extLst>
              <a:ext uri="{FF2B5EF4-FFF2-40B4-BE49-F238E27FC236}">
                <a16:creationId xmlns:a16="http://schemas.microsoft.com/office/drawing/2014/main" id="{053C6C58-66E1-FBAB-9F3F-F459B8D8E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2686" y="3167388"/>
            <a:ext cx="1046440" cy="52322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2E1D8D0-4B11-E308-9B76-461ED1ECC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607" y="3023557"/>
            <a:ext cx="784377" cy="7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CA7C8E1-F60B-03E3-9C12-038DE309E93D}"/>
              </a:ext>
            </a:extLst>
          </p:cNvPr>
          <p:cNvSpPr/>
          <p:nvPr/>
        </p:nvSpPr>
        <p:spPr>
          <a:xfrm>
            <a:off x="6829647" y="4327647"/>
            <a:ext cx="663652" cy="63842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pic>
        <p:nvPicPr>
          <p:cNvPr id="42" name="Picture 41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3D17191A-C602-5010-AFD2-D31DB29EEF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608" y="4430993"/>
            <a:ext cx="431730" cy="43173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D18D63BD-EA64-43F2-BB87-783D122F4417}"/>
              </a:ext>
            </a:extLst>
          </p:cNvPr>
          <p:cNvSpPr/>
          <p:nvPr/>
        </p:nvSpPr>
        <p:spPr>
          <a:xfrm>
            <a:off x="8444308" y="4332305"/>
            <a:ext cx="663652" cy="63842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pic>
        <p:nvPicPr>
          <p:cNvPr id="44" name="Picture 43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1D7BB65B-E3C4-64EF-8D53-442A3DA001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269" y="4435651"/>
            <a:ext cx="431730" cy="431730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CAA6270-5F86-695F-83E8-F5BCA1861C95}"/>
              </a:ext>
            </a:extLst>
          </p:cNvPr>
          <p:cNvSpPr/>
          <p:nvPr/>
        </p:nvSpPr>
        <p:spPr>
          <a:xfrm>
            <a:off x="10057411" y="4327647"/>
            <a:ext cx="663652" cy="63842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pic>
        <p:nvPicPr>
          <p:cNvPr id="46" name="Picture 45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4640A2B8-8E50-D56E-0D4D-1933B92E2B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372" y="4430993"/>
            <a:ext cx="431730" cy="431730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05B6A1F-707C-94BE-D537-EA5E31C34C71}"/>
              </a:ext>
            </a:extLst>
          </p:cNvPr>
          <p:cNvCxnSpPr>
            <a:cxnSpLocks/>
            <a:stCxn id="23" idx="2"/>
            <a:endCxn id="40" idx="0"/>
          </p:cNvCxnSpPr>
          <p:nvPr/>
        </p:nvCxnSpPr>
        <p:spPr>
          <a:xfrm>
            <a:off x="7157829" y="3779036"/>
            <a:ext cx="3644" cy="5486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DCEE94A-6675-4AED-E408-017707E21A85}"/>
              </a:ext>
            </a:extLst>
          </p:cNvPr>
          <p:cNvCxnSpPr>
            <a:cxnSpLocks/>
            <a:stCxn id="24" idx="2"/>
            <a:endCxn id="43" idx="0"/>
          </p:cNvCxnSpPr>
          <p:nvPr/>
        </p:nvCxnSpPr>
        <p:spPr>
          <a:xfrm>
            <a:off x="8776133" y="3777694"/>
            <a:ext cx="1" cy="5546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6098D35-68DB-6788-52A0-4EEC574083D9}"/>
              </a:ext>
            </a:extLst>
          </p:cNvPr>
          <p:cNvCxnSpPr>
            <a:cxnSpLocks/>
            <a:stCxn id="1030" idx="2"/>
            <a:endCxn id="45" idx="0"/>
          </p:cNvCxnSpPr>
          <p:nvPr/>
        </p:nvCxnSpPr>
        <p:spPr>
          <a:xfrm flipH="1">
            <a:off x="10389237" y="3807934"/>
            <a:ext cx="1559" cy="51971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7A6D2CD-C45D-4AD7-D6CD-A1DA3EF9773B}"/>
              </a:ext>
            </a:extLst>
          </p:cNvPr>
          <p:cNvCxnSpPr>
            <a:cxnSpLocks/>
            <a:stCxn id="40" idx="1"/>
            <a:endCxn id="13" idx="1"/>
          </p:cNvCxnSpPr>
          <p:nvPr/>
        </p:nvCxnSpPr>
        <p:spPr>
          <a:xfrm rot="10800000" flipH="1">
            <a:off x="6829646" y="1632965"/>
            <a:ext cx="965099" cy="3013894"/>
          </a:xfrm>
          <a:prstGeom prst="bentConnector3">
            <a:avLst>
              <a:gd name="adj1" fmla="val -5132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BF2A3397-FA86-E47C-1E12-073D37B21664}"/>
              </a:ext>
            </a:extLst>
          </p:cNvPr>
          <p:cNvCxnSpPr>
            <a:cxnSpLocks/>
            <a:stCxn id="45" idx="3"/>
            <a:endCxn id="13" idx="3"/>
          </p:cNvCxnSpPr>
          <p:nvPr/>
        </p:nvCxnSpPr>
        <p:spPr>
          <a:xfrm flipH="1" flipV="1">
            <a:off x="9754406" y="1632965"/>
            <a:ext cx="966657" cy="3013894"/>
          </a:xfrm>
          <a:prstGeom prst="bentConnector3">
            <a:avLst>
              <a:gd name="adj1" fmla="val -5321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F2DAE913-55BD-5B29-0C0A-EE4BFE13F181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9107960" y="1998210"/>
            <a:ext cx="477593" cy="265330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E1FC6DF1-02EF-3D98-473F-DE2515DBD797}"/>
              </a:ext>
            </a:extLst>
          </p:cNvPr>
          <p:cNvCxnSpPr>
            <a:cxnSpLocks/>
            <a:stCxn id="40" idx="2"/>
            <a:endCxn id="14" idx="0"/>
          </p:cNvCxnSpPr>
          <p:nvPr/>
        </p:nvCxnSpPr>
        <p:spPr>
          <a:xfrm rot="16200000" flipH="1">
            <a:off x="7747385" y="4380158"/>
            <a:ext cx="441278" cy="161310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0E53B478-2A74-7231-5105-AE0D12CC2723}"/>
              </a:ext>
            </a:extLst>
          </p:cNvPr>
          <p:cNvCxnSpPr>
            <a:cxnSpLocks/>
            <a:stCxn id="45" idx="2"/>
            <a:endCxn id="14" idx="0"/>
          </p:cNvCxnSpPr>
          <p:nvPr/>
        </p:nvCxnSpPr>
        <p:spPr>
          <a:xfrm rot="5400000">
            <a:off x="9361267" y="4379378"/>
            <a:ext cx="441278" cy="161466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85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2AD2-9514-D3AF-1C25-90A87ED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From draft …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677AA-87AA-6BDE-2140-3E9B516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B6440-8F6B-D3AA-7190-9379C124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8BED1-D2C2-C67B-83C1-4E44104B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36</a:t>
            </a:fld>
            <a:endParaRPr lang="it-IT"/>
          </a:p>
        </p:txBody>
      </p:sp>
      <p:pic>
        <p:nvPicPr>
          <p:cNvPr id="9" name="Picture 8" descr="A person holding a computer&#10;&#10;Description automatically generated">
            <a:extLst>
              <a:ext uri="{FF2B5EF4-FFF2-40B4-BE49-F238E27FC236}">
                <a16:creationId xmlns:a16="http://schemas.microsoft.com/office/drawing/2014/main" id="{269E3E4B-6326-7AC7-8F01-16994E5A4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" y="5726804"/>
            <a:ext cx="766070" cy="7660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AE28C6-4072-7E86-3285-1AFC1D128E1C}"/>
              </a:ext>
            </a:extLst>
          </p:cNvPr>
          <p:cNvSpPr txBox="1"/>
          <p:nvPr/>
        </p:nvSpPr>
        <p:spPr>
          <a:xfrm>
            <a:off x="5003800" y="2124970"/>
            <a:ext cx="173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translate to</a:t>
            </a:r>
            <a:endParaRPr lang="en-GB" sz="24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ACC6F7F-5650-6588-5C7E-7BF26CCAE249}"/>
              </a:ext>
            </a:extLst>
          </p:cNvPr>
          <p:cNvSpPr/>
          <p:nvPr/>
        </p:nvSpPr>
        <p:spPr>
          <a:xfrm>
            <a:off x="7992080" y="1699811"/>
            <a:ext cx="3385004" cy="118905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/>
              <a:t>AUTH</a:t>
            </a:r>
            <a:endParaRPr lang="en-GB" sz="2800" b="1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D8230F-53AB-24F0-97C6-D04A6F8BA20B}"/>
              </a:ext>
            </a:extLst>
          </p:cNvPr>
          <p:cNvSpPr/>
          <p:nvPr/>
        </p:nvSpPr>
        <p:spPr>
          <a:xfrm>
            <a:off x="7992609" y="3222246"/>
            <a:ext cx="3385004" cy="118905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/>
              <a:t>MFA</a:t>
            </a:r>
            <a:endParaRPr lang="en-GB" sz="2800" b="1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53FA776-2ACA-EB1A-05B3-5B8B532B111C}"/>
              </a:ext>
            </a:extLst>
          </p:cNvPr>
          <p:cNvSpPr/>
          <p:nvPr/>
        </p:nvSpPr>
        <p:spPr>
          <a:xfrm>
            <a:off x="8704752" y="4839465"/>
            <a:ext cx="1959660" cy="7660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ACCESS</a:t>
            </a:r>
            <a:endParaRPr lang="en-GB" sz="2800" b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4B8E50-730F-3E1A-304B-79F6787F3ACB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9684582" y="2888867"/>
            <a:ext cx="529" cy="3333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7FF443-ED07-8D08-F9EA-17DF576F72ED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9684582" y="4411302"/>
            <a:ext cx="529" cy="428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B2EED27-7C90-F9AA-8DAC-DED592CB9FD6}"/>
              </a:ext>
            </a:extLst>
          </p:cNvPr>
          <p:cNvSpPr txBox="1"/>
          <p:nvPr/>
        </p:nvSpPr>
        <p:spPr>
          <a:xfrm>
            <a:off x="9164614" y="1235015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Flow so far</a:t>
            </a:r>
            <a:endParaRPr lang="en-GB" sz="2000"/>
          </a:p>
        </p:txBody>
      </p:sp>
      <p:pic>
        <p:nvPicPr>
          <p:cNvPr id="21" name="Picture 20" descr="A person wearing glasses and a computer&#10;&#10;Description automatically generated">
            <a:extLst>
              <a:ext uri="{FF2B5EF4-FFF2-40B4-BE49-F238E27FC236}">
                <a16:creationId xmlns:a16="http://schemas.microsoft.com/office/drawing/2014/main" id="{E06411EC-D5D1-5E25-828D-6C44E4E7B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2" y="5760054"/>
            <a:ext cx="766070" cy="76607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15DDC88-54BC-E9A6-C947-E92564D44F3C}"/>
              </a:ext>
            </a:extLst>
          </p:cNvPr>
          <p:cNvSpPr/>
          <p:nvPr/>
        </p:nvSpPr>
        <p:spPr>
          <a:xfrm>
            <a:off x="8205829" y="1531636"/>
            <a:ext cx="764609" cy="26935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/>
              <a:t>Input</a:t>
            </a:r>
          </a:p>
          <a:p>
            <a:pPr algn="ctr"/>
            <a:r>
              <a:rPr lang="en-US" sz="800" b="1"/>
              <a:t>Credentials</a:t>
            </a:r>
            <a:endParaRPr lang="en-GB" sz="800" b="1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5E250D6-BB0F-966C-00DB-C69FC896AA1A}"/>
              </a:ext>
            </a:extLst>
          </p:cNvPr>
          <p:cNvSpPr/>
          <p:nvPr/>
        </p:nvSpPr>
        <p:spPr>
          <a:xfrm>
            <a:off x="8205829" y="2726975"/>
            <a:ext cx="764609" cy="26935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/>
              <a:t>SUCCESS</a:t>
            </a:r>
            <a:endParaRPr lang="en-GB" sz="800" b="1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B3B59A-AB3D-995D-632F-98E2F37B21DC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8588133" y="1800993"/>
            <a:ext cx="1" cy="1588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05822A-1340-0CDA-0BD5-5C17C2BA8F12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>
            <a:off x="8588133" y="2534589"/>
            <a:ext cx="1" cy="192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id="{AF954626-8B20-4AE3-E41F-A1217AFE9BB3}"/>
              </a:ext>
            </a:extLst>
          </p:cNvPr>
          <p:cNvSpPr/>
          <p:nvPr/>
        </p:nvSpPr>
        <p:spPr>
          <a:xfrm>
            <a:off x="8163394" y="1959838"/>
            <a:ext cx="849478" cy="574751"/>
          </a:xfrm>
          <a:prstGeom prst="flowChartDecisi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/>
              <a:t>are</a:t>
            </a:r>
          </a:p>
          <a:p>
            <a:pPr algn="ctr"/>
            <a:r>
              <a:rPr lang="en-US" sz="800"/>
              <a:t>they</a:t>
            </a:r>
          </a:p>
          <a:p>
            <a:pPr algn="ctr"/>
            <a:r>
              <a:rPr lang="en-US" sz="800"/>
              <a:t>correct?</a:t>
            </a:r>
            <a:endParaRPr lang="en-GB" sz="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CAB010-D870-986B-C7B4-96A82EA1CCED}"/>
              </a:ext>
            </a:extLst>
          </p:cNvPr>
          <p:cNvSpPr txBox="1"/>
          <p:nvPr/>
        </p:nvSpPr>
        <p:spPr>
          <a:xfrm>
            <a:off x="8568161" y="2515378"/>
            <a:ext cx="388248" cy="2308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YES</a:t>
            </a:r>
            <a:endParaRPr lang="en-GB" sz="900" b="1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61B877C-F28D-5AD7-9D1C-4C56E448564A}"/>
              </a:ext>
            </a:extLst>
          </p:cNvPr>
          <p:cNvCxnSpPr>
            <a:cxnSpLocks/>
            <a:stCxn id="26" idx="3"/>
            <a:endCxn id="22" idx="3"/>
          </p:cNvCxnSpPr>
          <p:nvPr/>
        </p:nvCxnSpPr>
        <p:spPr>
          <a:xfrm flipH="1" flipV="1">
            <a:off x="8970438" y="1666315"/>
            <a:ext cx="42434" cy="580899"/>
          </a:xfrm>
          <a:prstGeom prst="bentConnector3">
            <a:avLst>
              <a:gd name="adj1" fmla="val -53871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55DE94-2029-1A9C-83AC-29DF164428EB}"/>
              </a:ext>
            </a:extLst>
          </p:cNvPr>
          <p:cNvSpPr txBox="1"/>
          <p:nvPr/>
        </p:nvSpPr>
        <p:spPr>
          <a:xfrm>
            <a:off x="8934574" y="2042210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>
                <a:solidFill>
                  <a:srgbClr val="FF0000"/>
                </a:solidFill>
              </a:rPr>
              <a:t>NO</a:t>
            </a:r>
            <a:endParaRPr lang="en-GB" sz="900" b="1">
              <a:solidFill>
                <a:srgbClr val="FF0000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76EF247-CB8E-83C1-2148-C16A9617EFD2}"/>
              </a:ext>
            </a:extLst>
          </p:cNvPr>
          <p:cNvSpPr/>
          <p:nvPr/>
        </p:nvSpPr>
        <p:spPr>
          <a:xfrm>
            <a:off x="8232104" y="3131203"/>
            <a:ext cx="646446" cy="21577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/>
              <a:t>Selector</a:t>
            </a:r>
            <a:endParaRPr lang="en-GB" sz="800" b="1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128498B-55D0-EF56-F123-311AD42BC8E1}"/>
              </a:ext>
            </a:extLst>
          </p:cNvPr>
          <p:cNvSpPr/>
          <p:nvPr/>
        </p:nvSpPr>
        <p:spPr>
          <a:xfrm>
            <a:off x="8233656" y="4441880"/>
            <a:ext cx="646446" cy="21577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/>
              <a:t>SUCCESS</a:t>
            </a:r>
            <a:endParaRPr lang="en-GB" sz="800" b="1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6F1E1B1-A4B4-A562-B985-4DC95D19CF8A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>
          <a:xfrm flipH="1">
            <a:off x="8555153" y="3346978"/>
            <a:ext cx="174" cy="32113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B6075DF-2D17-1876-5E0E-910C93927CC0}"/>
              </a:ext>
            </a:extLst>
          </p:cNvPr>
          <p:cNvSpPr/>
          <p:nvPr/>
        </p:nvSpPr>
        <p:spPr>
          <a:xfrm>
            <a:off x="7805940" y="3675270"/>
            <a:ext cx="443594" cy="20546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BF88E04-E404-2333-1DC9-3647C9D3E0EA}"/>
              </a:ext>
            </a:extLst>
          </p:cNvPr>
          <p:cNvSpPr/>
          <p:nvPr/>
        </p:nvSpPr>
        <p:spPr>
          <a:xfrm>
            <a:off x="8336229" y="3668110"/>
            <a:ext cx="437847" cy="20389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…</a:t>
            </a:r>
            <a:endParaRPr lang="en-GB" sz="800" b="1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9C4C9BF0-0D77-02B4-5C0A-2D875263A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3144" y="3698800"/>
            <a:ext cx="316815" cy="158408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EC751FB-D4B6-C869-8FE2-E100EE2783ED}"/>
              </a:ext>
            </a:extLst>
          </p:cNvPr>
          <p:cNvSpPr/>
          <p:nvPr/>
        </p:nvSpPr>
        <p:spPr>
          <a:xfrm>
            <a:off x="7927697" y="4061415"/>
            <a:ext cx="202406" cy="1833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pic>
        <p:nvPicPr>
          <p:cNvPr id="51" name="Picture 50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FDDBAEE1-754E-9462-02F6-128B6DB5FB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30" y="4098523"/>
            <a:ext cx="109139" cy="10913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26A37E0-F0C9-F0B3-554B-F20747BC9D9A}"/>
              </a:ext>
            </a:extLst>
          </p:cNvPr>
          <p:cNvCxnSpPr>
            <a:cxnSpLocks/>
            <a:stCxn id="47" idx="2"/>
            <a:endCxn id="50" idx="0"/>
          </p:cNvCxnSpPr>
          <p:nvPr/>
        </p:nvCxnSpPr>
        <p:spPr>
          <a:xfrm>
            <a:off x="8027737" y="3880737"/>
            <a:ext cx="1163" cy="18067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3A2D611-10CE-FC2A-244F-6C001F5EE303}"/>
              </a:ext>
            </a:extLst>
          </p:cNvPr>
          <p:cNvCxnSpPr>
            <a:cxnSpLocks/>
            <a:stCxn id="48" idx="2"/>
            <a:endCxn id="60" idx="0"/>
          </p:cNvCxnSpPr>
          <p:nvPr/>
        </p:nvCxnSpPr>
        <p:spPr>
          <a:xfrm flipH="1">
            <a:off x="8554461" y="3872007"/>
            <a:ext cx="692" cy="1894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9A6D5B5-B73F-BC96-1AB6-2B7DBC91BA39}"/>
              </a:ext>
            </a:extLst>
          </p:cNvPr>
          <p:cNvCxnSpPr>
            <a:cxnSpLocks/>
            <a:stCxn id="58" idx="2"/>
            <a:endCxn id="62" idx="0"/>
          </p:cNvCxnSpPr>
          <p:nvPr/>
        </p:nvCxnSpPr>
        <p:spPr>
          <a:xfrm flipH="1">
            <a:off x="9107448" y="3880737"/>
            <a:ext cx="642" cy="18067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87428E4A-9CFB-9519-F214-2B4900675B3A}"/>
              </a:ext>
            </a:extLst>
          </p:cNvPr>
          <p:cNvCxnSpPr>
            <a:cxnSpLocks/>
            <a:stCxn id="50" idx="1"/>
            <a:endCxn id="44" idx="1"/>
          </p:cNvCxnSpPr>
          <p:nvPr/>
        </p:nvCxnSpPr>
        <p:spPr>
          <a:xfrm rot="10800000" flipH="1">
            <a:off x="7927696" y="3239091"/>
            <a:ext cx="304407" cy="914002"/>
          </a:xfrm>
          <a:prstGeom prst="bentConnector3">
            <a:avLst>
              <a:gd name="adj1" fmla="val -63624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9CE0653-734B-EE8E-FD4C-BEE05F38ED21}"/>
              </a:ext>
            </a:extLst>
          </p:cNvPr>
          <p:cNvCxnSpPr>
            <a:cxnSpLocks/>
            <a:stCxn id="62" idx="3"/>
            <a:endCxn id="44" idx="3"/>
          </p:cNvCxnSpPr>
          <p:nvPr/>
        </p:nvCxnSpPr>
        <p:spPr>
          <a:xfrm flipH="1" flipV="1">
            <a:off x="8878550" y="3239091"/>
            <a:ext cx="330101" cy="914002"/>
          </a:xfrm>
          <a:prstGeom prst="bentConnector3">
            <a:avLst>
              <a:gd name="adj1" fmla="val -59634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8B1558BE-D07C-AAC7-8C4B-36E0ACF89718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8646194" y="3346977"/>
            <a:ext cx="172290" cy="806116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BF6143E-C5B5-D5F4-66FB-801BE215A2AA}"/>
              </a:ext>
            </a:extLst>
          </p:cNvPr>
          <p:cNvSpPr/>
          <p:nvPr/>
        </p:nvSpPr>
        <p:spPr>
          <a:xfrm>
            <a:off x="8886293" y="3675270"/>
            <a:ext cx="443594" cy="20546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11DE4EB-1B71-AB38-A1ED-4E2524E74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231" y="3691157"/>
            <a:ext cx="173691" cy="17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9AA5C5C-6642-4E96-4C8D-93D06F3DB3E2}"/>
              </a:ext>
            </a:extLst>
          </p:cNvPr>
          <p:cNvSpPr/>
          <p:nvPr/>
        </p:nvSpPr>
        <p:spPr>
          <a:xfrm>
            <a:off x="8453258" y="4061415"/>
            <a:ext cx="202406" cy="1833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pic>
        <p:nvPicPr>
          <p:cNvPr id="61" name="Picture 60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FC4D75A5-C946-DF88-FC2F-776351589A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891" y="4098523"/>
            <a:ext cx="109139" cy="109139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2973D9E-874F-9E03-2515-8638035FC28A}"/>
              </a:ext>
            </a:extLst>
          </p:cNvPr>
          <p:cNvSpPr/>
          <p:nvPr/>
        </p:nvSpPr>
        <p:spPr>
          <a:xfrm>
            <a:off x="9006245" y="4061415"/>
            <a:ext cx="202406" cy="1833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pic>
        <p:nvPicPr>
          <p:cNvPr id="63" name="Picture 62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8050B530-59D2-FD4B-1E99-8BD35A89D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878" y="4098523"/>
            <a:ext cx="109139" cy="109139"/>
          </a:xfrm>
          <a:prstGeom prst="rect">
            <a:avLst/>
          </a:prstGeom>
        </p:spPr>
      </p:pic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01658738-E655-E31C-C950-F27D14E7261E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rot="5400000">
            <a:off x="8127386" y="3247329"/>
            <a:ext cx="328292" cy="52759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19B67DF4-66CD-2A56-4201-01E32FA9E891}"/>
              </a:ext>
            </a:extLst>
          </p:cNvPr>
          <p:cNvCxnSpPr>
            <a:cxnSpLocks/>
            <a:stCxn id="44" idx="2"/>
            <a:endCxn id="58" idx="0"/>
          </p:cNvCxnSpPr>
          <p:nvPr/>
        </p:nvCxnSpPr>
        <p:spPr>
          <a:xfrm rot="16200000" flipH="1">
            <a:off x="8667562" y="3234742"/>
            <a:ext cx="328292" cy="552763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1AF3936-5785-40D1-0EA7-747A392CA6EC}"/>
              </a:ext>
            </a:extLst>
          </p:cNvPr>
          <p:cNvCxnSpPr>
            <a:cxnSpLocks/>
            <a:stCxn id="50" idx="2"/>
            <a:endCxn id="45" idx="0"/>
          </p:cNvCxnSpPr>
          <p:nvPr/>
        </p:nvCxnSpPr>
        <p:spPr>
          <a:xfrm rot="16200000" flipH="1">
            <a:off x="8194335" y="4079335"/>
            <a:ext cx="197109" cy="52797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5FB2F9E9-B684-91DE-84D8-006A004C72E4}"/>
              </a:ext>
            </a:extLst>
          </p:cNvPr>
          <p:cNvCxnSpPr>
            <a:cxnSpLocks/>
            <a:stCxn id="62" idx="2"/>
            <a:endCxn id="45" idx="0"/>
          </p:cNvCxnSpPr>
          <p:nvPr/>
        </p:nvCxnSpPr>
        <p:spPr>
          <a:xfrm rot="5400000">
            <a:off x="8733610" y="4068041"/>
            <a:ext cx="197109" cy="55056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0AD16CE-2575-CB0D-27A0-3B426F44A20B}"/>
              </a:ext>
            </a:extLst>
          </p:cNvPr>
          <p:cNvCxnSpPr>
            <a:cxnSpLocks/>
            <a:stCxn id="60" idx="2"/>
            <a:endCxn id="45" idx="0"/>
          </p:cNvCxnSpPr>
          <p:nvPr/>
        </p:nvCxnSpPr>
        <p:spPr>
          <a:xfrm>
            <a:off x="8554461" y="4244771"/>
            <a:ext cx="2418" cy="19710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D5E9A71-1417-4CEC-994A-A56D34B167DB}"/>
              </a:ext>
            </a:extLst>
          </p:cNvPr>
          <p:cNvSpPr/>
          <p:nvPr/>
        </p:nvSpPr>
        <p:spPr>
          <a:xfrm>
            <a:off x="5003800" y="2552700"/>
            <a:ext cx="2191626" cy="336167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244AC4D3-0914-9EB2-60AF-C45CDBCF004F}"/>
              </a:ext>
            </a:extLst>
          </p:cNvPr>
          <p:cNvSpPr/>
          <p:nvPr/>
        </p:nvSpPr>
        <p:spPr>
          <a:xfrm>
            <a:off x="2409075" y="4327647"/>
            <a:ext cx="2787650" cy="1168400"/>
          </a:xfrm>
          <a:prstGeom prst="wedgeEllipseCallout">
            <a:avLst>
              <a:gd name="adj1" fmla="val -49480"/>
              <a:gd name="adj2" fmla="val 46670"/>
            </a:avLst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/>
              <a:t>MFA</a:t>
            </a:r>
            <a:endParaRPr lang="en-GB" sz="4800"/>
          </a:p>
        </p:txBody>
      </p:sp>
      <p:pic>
        <p:nvPicPr>
          <p:cNvPr id="33" name="Picture 32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8BF350EA-84F2-A74C-3463-800AAD51B5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83" y="4164568"/>
            <a:ext cx="2332368" cy="2332368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45598176-14FF-9B2F-E445-2164799BC824}"/>
              </a:ext>
            </a:extLst>
          </p:cNvPr>
          <p:cNvSpPr/>
          <p:nvPr/>
        </p:nvSpPr>
        <p:spPr>
          <a:xfrm>
            <a:off x="814388" y="1466600"/>
            <a:ext cx="540000" cy="5400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  <a:endParaRPr lang="en-GB" b="1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29820DC-D8B4-EF15-2BCA-CFBEC194B866}"/>
              </a:ext>
            </a:extLst>
          </p:cNvPr>
          <p:cNvSpPr/>
          <p:nvPr/>
        </p:nvSpPr>
        <p:spPr>
          <a:xfrm>
            <a:off x="814388" y="2384175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  <a:endParaRPr lang="en-GB" b="1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BF629DA-464D-6D51-32D0-64582258E87C}"/>
              </a:ext>
            </a:extLst>
          </p:cNvPr>
          <p:cNvSpPr/>
          <p:nvPr/>
        </p:nvSpPr>
        <p:spPr>
          <a:xfrm>
            <a:off x="831976" y="3321556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  <a:endParaRPr lang="en-GB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2ED98F-DCDD-2309-C8E8-94A0081BABE7}"/>
              </a:ext>
            </a:extLst>
          </p:cNvPr>
          <p:cNvSpPr txBox="1"/>
          <p:nvPr/>
        </p:nvSpPr>
        <p:spPr>
          <a:xfrm>
            <a:off x="1666307" y="1474990"/>
            <a:ext cx="2319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Authenticate</a:t>
            </a:r>
            <a:endParaRPr lang="en-GB" sz="28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DB861E-CDBF-C041-958C-BDD9D4353007}"/>
              </a:ext>
            </a:extLst>
          </p:cNvPr>
          <p:cNvSpPr txBox="1"/>
          <p:nvPr/>
        </p:nvSpPr>
        <p:spPr>
          <a:xfrm>
            <a:off x="1666307" y="2365647"/>
            <a:ext cx="2191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Multi-Factor</a:t>
            </a:r>
            <a:endParaRPr lang="en-GB" sz="28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D7A2A1-D084-E55C-5ADB-43247A2BCB40}"/>
              </a:ext>
            </a:extLst>
          </p:cNvPr>
          <p:cNvSpPr txBox="1"/>
          <p:nvPr/>
        </p:nvSpPr>
        <p:spPr>
          <a:xfrm>
            <a:off x="1666307" y="3346647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Access App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2195977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2AD2-9514-D3AF-1C25-90A87ED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From draft …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677AA-87AA-6BDE-2140-3E9B516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B6440-8F6B-D3AA-7190-9379C124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8BED1-D2C2-C67B-83C1-4E44104B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37</a:t>
            </a:fld>
            <a:endParaRPr lang="it-I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A0FC4D-0809-8632-ED0D-D8F9E778856B}"/>
              </a:ext>
            </a:extLst>
          </p:cNvPr>
          <p:cNvSpPr/>
          <p:nvPr/>
        </p:nvSpPr>
        <p:spPr>
          <a:xfrm>
            <a:off x="814388" y="1466600"/>
            <a:ext cx="540000" cy="5400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  <a:endParaRPr lang="en-GB" b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2545EA-AA97-68C9-36D6-F2B027F783E9}"/>
              </a:ext>
            </a:extLst>
          </p:cNvPr>
          <p:cNvSpPr/>
          <p:nvPr/>
        </p:nvSpPr>
        <p:spPr>
          <a:xfrm>
            <a:off x="814388" y="2259811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  <a:endParaRPr lang="en-GB" b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309017-0D68-C935-529D-2CC3FDF2CA0A}"/>
              </a:ext>
            </a:extLst>
          </p:cNvPr>
          <p:cNvSpPr/>
          <p:nvPr/>
        </p:nvSpPr>
        <p:spPr>
          <a:xfrm>
            <a:off x="794977" y="3051175"/>
            <a:ext cx="540000" cy="540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/>
              <a:t>2b</a:t>
            </a:r>
            <a:endParaRPr lang="en-GB" sz="1300" b="1"/>
          </a:p>
        </p:txBody>
      </p:sp>
      <p:pic>
        <p:nvPicPr>
          <p:cNvPr id="9" name="Picture 8" descr="A person holding a computer&#10;&#10;Description automatically generated">
            <a:extLst>
              <a:ext uri="{FF2B5EF4-FFF2-40B4-BE49-F238E27FC236}">
                <a16:creationId xmlns:a16="http://schemas.microsoft.com/office/drawing/2014/main" id="{269E3E4B-6326-7AC7-8F01-16994E5A4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" y="5726804"/>
            <a:ext cx="766070" cy="766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FE266E-F91F-E363-9BC5-B7F46025FEAA}"/>
              </a:ext>
            </a:extLst>
          </p:cNvPr>
          <p:cNvSpPr txBox="1"/>
          <p:nvPr/>
        </p:nvSpPr>
        <p:spPr>
          <a:xfrm>
            <a:off x="1666307" y="1474990"/>
            <a:ext cx="2319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Authenticate</a:t>
            </a:r>
            <a:endParaRPr lang="en-GB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01FDE-031D-8A7F-8C86-6F94BE019813}"/>
              </a:ext>
            </a:extLst>
          </p:cNvPr>
          <p:cNvSpPr txBox="1"/>
          <p:nvPr/>
        </p:nvSpPr>
        <p:spPr>
          <a:xfrm>
            <a:off x="1666307" y="2241283"/>
            <a:ext cx="2191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Multi-Factor</a:t>
            </a:r>
            <a:endParaRPr lang="en-GB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7BA53-8981-5A51-6DAF-B2E8EA4AD7CD}"/>
              </a:ext>
            </a:extLst>
          </p:cNvPr>
          <p:cNvSpPr txBox="1"/>
          <p:nvPr/>
        </p:nvSpPr>
        <p:spPr>
          <a:xfrm>
            <a:off x="1629308" y="3076266"/>
            <a:ext cx="1134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Policy</a:t>
            </a:r>
            <a:endParaRPr lang="en-GB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AE28C6-4072-7E86-3285-1AFC1D128E1C}"/>
              </a:ext>
            </a:extLst>
          </p:cNvPr>
          <p:cNvSpPr txBox="1"/>
          <p:nvPr/>
        </p:nvSpPr>
        <p:spPr>
          <a:xfrm>
            <a:off x="5003800" y="2124970"/>
            <a:ext cx="173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translate to</a:t>
            </a:r>
            <a:endParaRPr lang="en-GB" sz="24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ACC6F7F-5650-6588-5C7E-7BF26CCAE249}"/>
              </a:ext>
            </a:extLst>
          </p:cNvPr>
          <p:cNvSpPr/>
          <p:nvPr/>
        </p:nvSpPr>
        <p:spPr>
          <a:xfrm>
            <a:off x="7992080" y="1699811"/>
            <a:ext cx="3385004" cy="118905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/>
              <a:t>AUTH</a:t>
            </a:r>
            <a:endParaRPr lang="en-GB" sz="2800" b="1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D8230F-53AB-24F0-97C6-D04A6F8BA20B}"/>
              </a:ext>
            </a:extLst>
          </p:cNvPr>
          <p:cNvSpPr/>
          <p:nvPr/>
        </p:nvSpPr>
        <p:spPr>
          <a:xfrm>
            <a:off x="7992609" y="3222246"/>
            <a:ext cx="3385004" cy="118905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800" b="1"/>
              <a:t>MFA</a:t>
            </a:r>
            <a:endParaRPr lang="en-GB" sz="2800" b="1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53FA776-2ACA-EB1A-05B3-5B8B532B111C}"/>
              </a:ext>
            </a:extLst>
          </p:cNvPr>
          <p:cNvSpPr/>
          <p:nvPr/>
        </p:nvSpPr>
        <p:spPr>
          <a:xfrm>
            <a:off x="8704752" y="4839465"/>
            <a:ext cx="1959660" cy="7660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ACCESS</a:t>
            </a:r>
            <a:endParaRPr lang="en-GB" sz="2800" b="1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4B8E50-730F-3E1A-304B-79F6787F3ACB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9684582" y="2888867"/>
            <a:ext cx="529" cy="3333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7FF443-ED07-8D08-F9EA-17DF576F72ED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9684582" y="4411302"/>
            <a:ext cx="529" cy="428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B2EED27-7C90-F9AA-8DAC-DED592CB9FD6}"/>
              </a:ext>
            </a:extLst>
          </p:cNvPr>
          <p:cNvSpPr txBox="1"/>
          <p:nvPr/>
        </p:nvSpPr>
        <p:spPr>
          <a:xfrm>
            <a:off x="9164614" y="1235015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Flow so far</a:t>
            </a:r>
            <a:endParaRPr lang="en-GB" sz="2000"/>
          </a:p>
        </p:txBody>
      </p:sp>
      <p:pic>
        <p:nvPicPr>
          <p:cNvPr id="21" name="Picture 20" descr="A person wearing glasses and a computer&#10;&#10;Description automatically generated">
            <a:extLst>
              <a:ext uri="{FF2B5EF4-FFF2-40B4-BE49-F238E27FC236}">
                <a16:creationId xmlns:a16="http://schemas.microsoft.com/office/drawing/2014/main" id="{E06411EC-D5D1-5E25-828D-6C44E4E7B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2" y="5760054"/>
            <a:ext cx="766070" cy="766070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15DDC88-54BC-E9A6-C947-E92564D44F3C}"/>
              </a:ext>
            </a:extLst>
          </p:cNvPr>
          <p:cNvSpPr/>
          <p:nvPr/>
        </p:nvSpPr>
        <p:spPr>
          <a:xfrm>
            <a:off x="8205829" y="1531636"/>
            <a:ext cx="764609" cy="26935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/>
              <a:t>Input</a:t>
            </a:r>
          </a:p>
          <a:p>
            <a:pPr algn="ctr"/>
            <a:r>
              <a:rPr lang="en-US" sz="800" b="1"/>
              <a:t>Credentials</a:t>
            </a:r>
            <a:endParaRPr lang="en-GB" sz="800" b="1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5E250D6-BB0F-966C-00DB-C69FC896AA1A}"/>
              </a:ext>
            </a:extLst>
          </p:cNvPr>
          <p:cNvSpPr/>
          <p:nvPr/>
        </p:nvSpPr>
        <p:spPr>
          <a:xfrm>
            <a:off x="8205829" y="2726975"/>
            <a:ext cx="764609" cy="26935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/>
              <a:t>SUCCESS</a:t>
            </a:r>
            <a:endParaRPr lang="en-GB" sz="800" b="1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B3B59A-AB3D-995D-632F-98E2F37B21DC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 flipH="1">
            <a:off x="8588133" y="1800993"/>
            <a:ext cx="1" cy="1588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05822A-1340-0CDA-0BD5-5C17C2BA8F12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>
            <a:off x="8588133" y="2534589"/>
            <a:ext cx="1" cy="192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id="{AF954626-8B20-4AE3-E41F-A1217AFE9BB3}"/>
              </a:ext>
            </a:extLst>
          </p:cNvPr>
          <p:cNvSpPr/>
          <p:nvPr/>
        </p:nvSpPr>
        <p:spPr>
          <a:xfrm>
            <a:off x="8163394" y="1959838"/>
            <a:ext cx="849478" cy="574751"/>
          </a:xfrm>
          <a:prstGeom prst="flowChartDecision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/>
              <a:t>are</a:t>
            </a:r>
          </a:p>
          <a:p>
            <a:pPr algn="ctr"/>
            <a:r>
              <a:rPr lang="en-US" sz="800"/>
              <a:t>they</a:t>
            </a:r>
          </a:p>
          <a:p>
            <a:pPr algn="ctr"/>
            <a:r>
              <a:rPr lang="en-US" sz="800"/>
              <a:t>correct?</a:t>
            </a:r>
            <a:endParaRPr lang="en-GB" sz="8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CAB010-D870-986B-C7B4-96A82EA1CCED}"/>
              </a:ext>
            </a:extLst>
          </p:cNvPr>
          <p:cNvSpPr txBox="1"/>
          <p:nvPr/>
        </p:nvSpPr>
        <p:spPr>
          <a:xfrm>
            <a:off x="8568161" y="2515378"/>
            <a:ext cx="388248" cy="2308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900" b="1">
                <a:solidFill>
                  <a:schemeClr val="accent1">
                    <a:lumMod val="50000"/>
                  </a:schemeClr>
                </a:solidFill>
              </a:rPr>
              <a:t>YES</a:t>
            </a:r>
            <a:endParaRPr lang="en-GB" sz="900" b="1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61B877C-F28D-5AD7-9D1C-4C56E448564A}"/>
              </a:ext>
            </a:extLst>
          </p:cNvPr>
          <p:cNvCxnSpPr>
            <a:cxnSpLocks/>
            <a:stCxn id="26" idx="3"/>
            <a:endCxn id="22" idx="3"/>
          </p:cNvCxnSpPr>
          <p:nvPr/>
        </p:nvCxnSpPr>
        <p:spPr>
          <a:xfrm flipH="1" flipV="1">
            <a:off x="8970438" y="1666315"/>
            <a:ext cx="42434" cy="580899"/>
          </a:xfrm>
          <a:prstGeom prst="bentConnector3">
            <a:avLst>
              <a:gd name="adj1" fmla="val -53871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955DE94-2029-1A9C-83AC-29DF164428EB}"/>
              </a:ext>
            </a:extLst>
          </p:cNvPr>
          <p:cNvSpPr txBox="1"/>
          <p:nvPr/>
        </p:nvSpPr>
        <p:spPr>
          <a:xfrm>
            <a:off x="8934574" y="2042210"/>
            <a:ext cx="3642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>
                <a:solidFill>
                  <a:srgbClr val="FF0000"/>
                </a:solidFill>
              </a:rPr>
              <a:t>NO</a:t>
            </a:r>
            <a:endParaRPr lang="en-GB" sz="900" b="1">
              <a:solidFill>
                <a:srgbClr val="FF0000"/>
              </a:solidFill>
            </a:endParaRPr>
          </a:p>
        </p:txBody>
      </p:sp>
      <p:pic>
        <p:nvPicPr>
          <p:cNvPr id="30" name="Picture 29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28E9A88C-96C2-214A-FDDF-26BEEB56D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41" y="5733069"/>
            <a:ext cx="766070" cy="766070"/>
          </a:xfrm>
          <a:prstGeom prst="rect">
            <a:avLst/>
          </a:prstGeom>
        </p:spPr>
      </p:pic>
      <p:sp>
        <p:nvSpPr>
          <p:cNvPr id="32" name="Speech Bubble: Oval 31">
            <a:extLst>
              <a:ext uri="{FF2B5EF4-FFF2-40B4-BE49-F238E27FC236}">
                <a16:creationId xmlns:a16="http://schemas.microsoft.com/office/drawing/2014/main" id="{E00881EE-C709-2D8A-880D-A1518953781C}"/>
              </a:ext>
            </a:extLst>
          </p:cNvPr>
          <p:cNvSpPr/>
          <p:nvPr/>
        </p:nvSpPr>
        <p:spPr>
          <a:xfrm>
            <a:off x="3692106" y="4558404"/>
            <a:ext cx="3034207" cy="1168400"/>
          </a:xfrm>
          <a:prstGeom prst="wedgeEllipseCallout">
            <a:avLst>
              <a:gd name="adj1" fmla="val -57433"/>
              <a:gd name="adj2" fmla="val 6453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Check if the policy applies!</a:t>
            </a:r>
            <a:endParaRPr lang="en-GB" sz="20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76EF247-CB8E-83C1-2148-C16A9617EFD2}"/>
              </a:ext>
            </a:extLst>
          </p:cNvPr>
          <p:cNvSpPr/>
          <p:nvPr/>
        </p:nvSpPr>
        <p:spPr>
          <a:xfrm>
            <a:off x="8232104" y="3131203"/>
            <a:ext cx="646446" cy="21577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/>
              <a:t>Selector</a:t>
            </a:r>
            <a:endParaRPr lang="en-GB" sz="800" b="1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128498B-55D0-EF56-F123-311AD42BC8E1}"/>
              </a:ext>
            </a:extLst>
          </p:cNvPr>
          <p:cNvSpPr/>
          <p:nvPr/>
        </p:nvSpPr>
        <p:spPr>
          <a:xfrm>
            <a:off x="8233656" y="4441880"/>
            <a:ext cx="646446" cy="21577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/>
              <a:t>SUCCESS</a:t>
            </a:r>
            <a:endParaRPr lang="en-GB" sz="800" b="1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6F1E1B1-A4B4-A562-B985-4DC95D19CF8A}"/>
              </a:ext>
            </a:extLst>
          </p:cNvPr>
          <p:cNvCxnSpPr>
            <a:cxnSpLocks/>
            <a:stCxn id="44" idx="2"/>
            <a:endCxn id="48" idx="0"/>
          </p:cNvCxnSpPr>
          <p:nvPr/>
        </p:nvCxnSpPr>
        <p:spPr>
          <a:xfrm flipH="1">
            <a:off x="8555153" y="3346978"/>
            <a:ext cx="174" cy="32113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B6075DF-2D17-1876-5E0E-910C93927CC0}"/>
              </a:ext>
            </a:extLst>
          </p:cNvPr>
          <p:cNvSpPr/>
          <p:nvPr/>
        </p:nvSpPr>
        <p:spPr>
          <a:xfrm>
            <a:off x="7805940" y="3675270"/>
            <a:ext cx="443594" cy="20546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BF88E04-E404-2333-1DC9-3647C9D3E0EA}"/>
              </a:ext>
            </a:extLst>
          </p:cNvPr>
          <p:cNvSpPr/>
          <p:nvPr/>
        </p:nvSpPr>
        <p:spPr>
          <a:xfrm>
            <a:off x="8336229" y="3668110"/>
            <a:ext cx="437847" cy="20389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b="1" dirty="0"/>
              <a:t>…</a:t>
            </a:r>
            <a:endParaRPr lang="en-GB" sz="800" b="1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9C4C9BF0-0D77-02B4-5C0A-2D875263A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63144" y="3698800"/>
            <a:ext cx="316815" cy="158408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EC751FB-D4B6-C869-8FE2-E100EE2783ED}"/>
              </a:ext>
            </a:extLst>
          </p:cNvPr>
          <p:cNvSpPr/>
          <p:nvPr/>
        </p:nvSpPr>
        <p:spPr>
          <a:xfrm>
            <a:off x="7927697" y="4061415"/>
            <a:ext cx="202406" cy="1833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pic>
        <p:nvPicPr>
          <p:cNvPr id="51" name="Picture 50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FDDBAEE1-754E-9462-02F6-128B6DB5F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30" y="4098523"/>
            <a:ext cx="109139" cy="109139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26A37E0-F0C9-F0B3-554B-F20747BC9D9A}"/>
              </a:ext>
            </a:extLst>
          </p:cNvPr>
          <p:cNvCxnSpPr>
            <a:cxnSpLocks/>
            <a:stCxn id="47" idx="2"/>
            <a:endCxn id="50" idx="0"/>
          </p:cNvCxnSpPr>
          <p:nvPr/>
        </p:nvCxnSpPr>
        <p:spPr>
          <a:xfrm>
            <a:off x="8027737" y="3880737"/>
            <a:ext cx="1163" cy="18067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3A2D611-10CE-FC2A-244F-6C001F5EE303}"/>
              </a:ext>
            </a:extLst>
          </p:cNvPr>
          <p:cNvCxnSpPr>
            <a:cxnSpLocks/>
            <a:stCxn id="48" idx="2"/>
            <a:endCxn id="60" idx="0"/>
          </p:cNvCxnSpPr>
          <p:nvPr/>
        </p:nvCxnSpPr>
        <p:spPr>
          <a:xfrm flipH="1">
            <a:off x="8554461" y="3872007"/>
            <a:ext cx="692" cy="18940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9A6D5B5-B73F-BC96-1AB6-2B7DBC91BA39}"/>
              </a:ext>
            </a:extLst>
          </p:cNvPr>
          <p:cNvCxnSpPr>
            <a:cxnSpLocks/>
            <a:stCxn id="58" idx="2"/>
            <a:endCxn id="62" idx="0"/>
          </p:cNvCxnSpPr>
          <p:nvPr/>
        </p:nvCxnSpPr>
        <p:spPr>
          <a:xfrm flipH="1">
            <a:off x="9107448" y="3880737"/>
            <a:ext cx="642" cy="180678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87428E4A-9CFB-9519-F214-2B4900675B3A}"/>
              </a:ext>
            </a:extLst>
          </p:cNvPr>
          <p:cNvCxnSpPr>
            <a:cxnSpLocks/>
            <a:stCxn id="50" idx="1"/>
            <a:endCxn id="44" idx="1"/>
          </p:cNvCxnSpPr>
          <p:nvPr/>
        </p:nvCxnSpPr>
        <p:spPr>
          <a:xfrm rot="10800000" flipH="1">
            <a:off x="7927696" y="3239091"/>
            <a:ext cx="304407" cy="914002"/>
          </a:xfrm>
          <a:prstGeom prst="bentConnector3">
            <a:avLst>
              <a:gd name="adj1" fmla="val -63624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9CE0653-734B-EE8E-FD4C-BEE05F38ED21}"/>
              </a:ext>
            </a:extLst>
          </p:cNvPr>
          <p:cNvCxnSpPr>
            <a:cxnSpLocks/>
            <a:stCxn id="62" idx="3"/>
            <a:endCxn id="44" idx="3"/>
          </p:cNvCxnSpPr>
          <p:nvPr/>
        </p:nvCxnSpPr>
        <p:spPr>
          <a:xfrm flipH="1" flipV="1">
            <a:off x="8878550" y="3239091"/>
            <a:ext cx="330101" cy="914002"/>
          </a:xfrm>
          <a:prstGeom prst="bentConnector3">
            <a:avLst>
              <a:gd name="adj1" fmla="val -59634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8B1558BE-D07C-AAC7-8C4B-36E0ACF89718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8646194" y="3346977"/>
            <a:ext cx="172290" cy="806116"/>
          </a:xfrm>
          <a:prstGeom prst="bentConnector2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BF6143E-C5B5-D5F4-66FB-801BE215A2AA}"/>
              </a:ext>
            </a:extLst>
          </p:cNvPr>
          <p:cNvSpPr/>
          <p:nvPr/>
        </p:nvSpPr>
        <p:spPr>
          <a:xfrm>
            <a:off x="8886293" y="3675270"/>
            <a:ext cx="443594" cy="20546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B11DE4EB-1B71-AB38-A1ED-4E2524E74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231" y="3691157"/>
            <a:ext cx="173691" cy="17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9AA5C5C-6642-4E96-4C8D-93D06F3DB3E2}"/>
              </a:ext>
            </a:extLst>
          </p:cNvPr>
          <p:cNvSpPr/>
          <p:nvPr/>
        </p:nvSpPr>
        <p:spPr>
          <a:xfrm>
            <a:off x="8453258" y="4061415"/>
            <a:ext cx="202406" cy="1833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pic>
        <p:nvPicPr>
          <p:cNvPr id="61" name="Picture 60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FC4D75A5-C946-DF88-FC2F-776351589A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891" y="4098523"/>
            <a:ext cx="109139" cy="109139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2973D9E-874F-9E03-2515-8638035FC28A}"/>
              </a:ext>
            </a:extLst>
          </p:cNvPr>
          <p:cNvSpPr/>
          <p:nvPr/>
        </p:nvSpPr>
        <p:spPr>
          <a:xfrm>
            <a:off x="9006245" y="4061415"/>
            <a:ext cx="202406" cy="1833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pic>
        <p:nvPicPr>
          <p:cNvPr id="63" name="Picture 62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8050B530-59D2-FD4B-1E99-8BD35A89DF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878" y="4098523"/>
            <a:ext cx="109139" cy="109139"/>
          </a:xfrm>
          <a:prstGeom prst="rect">
            <a:avLst/>
          </a:prstGeom>
        </p:spPr>
      </p:pic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01658738-E655-E31C-C950-F27D14E7261E}"/>
              </a:ext>
            </a:extLst>
          </p:cNvPr>
          <p:cNvCxnSpPr>
            <a:cxnSpLocks/>
            <a:stCxn id="44" idx="2"/>
            <a:endCxn id="47" idx="0"/>
          </p:cNvCxnSpPr>
          <p:nvPr/>
        </p:nvCxnSpPr>
        <p:spPr>
          <a:xfrm rot="5400000">
            <a:off x="8127386" y="3247329"/>
            <a:ext cx="328292" cy="52759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19B67DF4-66CD-2A56-4201-01E32FA9E891}"/>
              </a:ext>
            </a:extLst>
          </p:cNvPr>
          <p:cNvCxnSpPr>
            <a:cxnSpLocks/>
            <a:stCxn id="44" idx="2"/>
            <a:endCxn id="58" idx="0"/>
          </p:cNvCxnSpPr>
          <p:nvPr/>
        </p:nvCxnSpPr>
        <p:spPr>
          <a:xfrm rot="16200000" flipH="1">
            <a:off x="8667562" y="3234742"/>
            <a:ext cx="328292" cy="552763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41AF3936-5785-40D1-0EA7-747A392CA6EC}"/>
              </a:ext>
            </a:extLst>
          </p:cNvPr>
          <p:cNvCxnSpPr>
            <a:cxnSpLocks/>
            <a:stCxn id="50" idx="2"/>
            <a:endCxn id="45" idx="0"/>
          </p:cNvCxnSpPr>
          <p:nvPr/>
        </p:nvCxnSpPr>
        <p:spPr>
          <a:xfrm rot="16200000" flipH="1">
            <a:off x="8194335" y="4079335"/>
            <a:ext cx="197109" cy="52797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5FB2F9E9-B684-91DE-84D8-006A004C72E4}"/>
              </a:ext>
            </a:extLst>
          </p:cNvPr>
          <p:cNvCxnSpPr>
            <a:cxnSpLocks/>
            <a:stCxn id="62" idx="2"/>
            <a:endCxn id="45" idx="0"/>
          </p:cNvCxnSpPr>
          <p:nvPr/>
        </p:nvCxnSpPr>
        <p:spPr>
          <a:xfrm rot="5400000">
            <a:off x="8733610" y="4068041"/>
            <a:ext cx="197109" cy="550569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0AD16CE-2575-CB0D-27A0-3B426F44A20B}"/>
              </a:ext>
            </a:extLst>
          </p:cNvPr>
          <p:cNvCxnSpPr>
            <a:cxnSpLocks/>
            <a:stCxn id="60" idx="2"/>
            <a:endCxn id="45" idx="0"/>
          </p:cNvCxnSpPr>
          <p:nvPr/>
        </p:nvCxnSpPr>
        <p:spPr>
          <a:xfrm>
            <a:off x="8554461" y="4244771"/>
            <a:ext cx="2418" cy="197109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D5E9A71-1417-4CEC-994A-A56D34B167DB}"/>
              </a:ext>
            </a:extLst>
          </p:cNvPr>
          <p:cNvSpPr/>
          <p:nvPr/>
        </p:nvSpPr>
        <p:spPr>
          <a:xfrm>
            <a:off x="5003800" y="2552700"/>
            <a:ext cx="2191626" cy="336167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33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C52034A4-A686-2E2E-7BA0-E57607578A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43" y="4325622"/>
            <a:ext cx="2319866" cy="2319866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3814A647-BD5A-46E7-468F-B412A3D5224A}"/>
              </a:ext>
            </a:extLst>
          </p:cNvPr>
          <p:cNvSpPr/>
          <p:nvPr/>
        </p:nvSpPr>
        <p:spPr>
          <a:xfrm>
            <a:off x="817983" y="385340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  <a:endParaRPr lang="en-GB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9AB124-1D3D-5086-5450-0923E936A003}"/>
              </a:ext>
            </a:extLst>
          </p:cNvPr>
          <p:cNvSpPr txBox="1"/>
          <p:nvPr/>
        </p:nvSpPr>
        <p:spPr>
          <a:xfrm>
            <a:off x="1652314" y="3878494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Access App</a:t>
            </a:r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638102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2AD2-9514-D3AF-1C25-90A87ED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to policy?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677AA-87AA-6BDE-2140-3E9B516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B6440-8F6B-D3AA-7190-9379C124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8BED1-D2C2-C67B-83C1-4E44104B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38</a:t>
            </a:fld>
            <a:endParaRPr lang="it-IT"/>
          </a:p>
        </p:txBody>
      </p:sp>
      <p:pic>
        <p:nvPicPr>
          <p:cNvPr id="6" name="Picture 5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39D92415-22A7-8C4A-C7BF-E99632460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43" y="4325622"/>
            <a:ext cx="2319866" cy="2319866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68C02312-D491-226E-6FC2-D0BD5D1BCCC8}"/>
              </a:ext>
            </a:extLst>
          </p:cNvPr>
          <p:cNvSpPr/>
          <p:nvPr/>
        </p:nvSpPr>
        <p:spPr>
          <a:xfrm>
            <a:off x="2630614" y="4558404"/>
            <a:ext cx="2319866" cy="1168400"/>
          </a:xfrm>
          <a:prstGeom prst="wedgeEllipseCallout">
            <a:avLst>
              <a:gd name="adj1" fmla="val -57433"/>
              <a:gd name="adj2" fmla="val 6453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Group roles, Admin and Dev users, …</a:t>
            </a:r>
            <a:endParaRPr lang="en-GB" sz="20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D91AC9-EFB3-6437-964C-3E8CCCF6F1FA}"/>
              </a:ext>
            </a:extLst>
          </p:cNvPr>
          <p:cNvSpPr/>
          <p:nvPr/>
        </p:nvSpPr>
        <p:spPr>
          <a:xfrm>
            <a:off x="814388" y="1466600"/>
            <a:ext cx="540000" cy="540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  <a:endParaRPr lang="en-GB" b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E76972-0C27-9FA4-C1BC-FAE5FF163B2A}"/>
              </a:ext>
            </a:extLst>
          </p:cNvPr>
          <p:cNvSpPr/>
          <p:nvPr/>
        </p:nvSpPr>
        <p:spPr>
          <a:xfrm>
            <a:off x="814388" y="2384175"/>
            <a:ext cx="540000" cy="540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  <a:endParaRPr lang="en-GB" b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7B5D37C-BE41-4E6C-84D1-FB57386FAE41}"/>
              </a:ext>
            </a:extLst>
          </p:cNvPr>
          <p:cNvSpPr/>
          <p:nvPr/>
        </p:nvSpPr>
        <p:spPr>
          <a:xfrm>
            <a:off x="831976" y="3321556"/>
            <a:ext cx="540000" cy="540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  <a:endParaRPr lang="en-GB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81853-D630-D85E-7994-3BC2F329C306}"/>
              </a:ext>
            </a:extLst>
          </p:cNvPr>
          <p:cNvSpPr txBox="1"/>
          <p:nvPr/>
        </p:nvSpPr>
        <p:spPr>
          <a:xfrm>
            <a:off x="1666307" y="1474990"/>
            <a:ext cx="4865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HR: conditions for group roles</a:t>
            </a:r>
            <a:endParaRPr lang="en-GB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D7C3C-0EA8-35B3-5BA0-D45BA35C129D}"/>
              </a:ext>
            </a:extLst>
          </p:cNvPr>
          <p:cNvSpPr txBox="1"/>
          <p:nvPr/>
        </p:nvSpPr>
        <p:spPr>
          <a:xfrm>
            <a:off x="1666307" y="2365647"/>
            <a:ext cx="4783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Policy: “admin must be MFA!”</a:t>
            </a:r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5B9D73-3E24-C4BA-BF4C-50124FCC38D5}"/>
              </a:ext>
            </a:extLst>
          </p:cNvPr>
          <p:cNvSpPr txBox="1"/>
          <p:nvPr/>
        </p:nvSpPr>
        <p:spPr>
          <a:xfrm>
            <a:off x="1666307" y="3346647"/>
            <a:ext cx="445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  <a:endParaRPr lang="en-GB" sz="28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E7E715-2E8B-2DF0-93EB-24A7C94FAE3E}"/>
              </a:ext>
            </a:extLst>
          </p:cNvPr>
          <p:cNvSpPr/>
          <p:nvPr/>
        </p:nvSpPr>
        <p:spPr>
          <a:xfrm>
            <a:off x="6614223" y="506636"/>
            <a:ext cx="1284331" cy="76607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Signals</a:t>
            </a:r>
            <a:endParaRPr lang="en-GB" sz="2000" b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71EF4F8-2285-CC27-B036-DC56B1FD78D5}"/>
              </a:ext>
            </a:extLst>
          </p:cNvPr>
          <p:cNvSpPr/>
          <p:nvPr/>
        </p:nvSpPr>
        <p:spPr>
          <a:xfrm>
            <a:off x="6609138" y="5257738"/>
            <a:ext cx="1959660" cy="76607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SUCCESS</a:t>
            </a:r>
            <a:endParaRPr lang="en-GB" sz="2000" b="1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78A539-8C4E-A8FE-E237-07B50447DC9F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754061" y="533543"/>
            <a:ext cx="1" cy="12235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6EB457CF-8AF7-A691-C275-FF0244E0FE15}"/>
              </a:ext>
            </a:extLst>
          </p:cNvPr>
          <p:cNvSpPr/>
          <p:nvPr/>
        </p:nvSpPr>
        <p:spPr>
          <a:xfrm>
            <a:off x="8189254" y="3429000"/>
            <a:ext cx="1187141" cy="953148"/>
          </a:xfrm>
          <a:prstGeom prst="flowChartDecision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DM</a:t>
            </a:r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96BA3FE-07F6-5369-7539-AF556F1509C4}"/>
              </a:ext>
            </a:extLst>
          </p:cNvPr>
          <p:cNvSpPr/>
          <p:nvPr/>
        </p:nvSpPr>
        <p:spPr>
          <a:xfrm>
            <a:off x="8160491" y="1757116"/>
            <a:ext cx="1187141" cy="76607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API</a:t>
            </a:r>
            <a:endParaRPr lang="en-GB" sz="2000" b="1"/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8C1911C9-EF17-D6C6-604A-F2C6CB4987C9}"/>
              </a:ext>
            </a:extLst>
          </p:cNvPr>
          <p:cNvSpPr/>
          <p:nvPr/>
        </p:nvSpPr>
        <p:spPr>
          <a:xfrm>
            <a:off x="10359192" y="3118850"/>
            <a:ext cx="994608" cy="133618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HR</a:t>
            </a:r>
            <a:endParaRPr lang="en-GB"/>
          </a:p>
        </p:txBody>
      </p:sp>
      <p:sp>
        <p:nvSpPr>
          <p:cNvPr id="32" name="Flowchart: Magnetic Disk 31">
            <a:extLst>
              <a:ext uri="{FF2B5EF4-FFF2-40B4-BE49-F238E27FC236}">
                <a16:creationId xmlns:a16="http://schemas.microsoft.com/office/drawing/2014/main" id="{ACEE2978-D9A6-75EC-74EC-0486463E250C}"/>
              </a:ext>
            </a:extLst>
          </p:cNvPr>
          <p:cNvSpPr/>
          <p:nvPr/>
        </p:nvSpPr>
        <p:spPr>
          <a:xfrm>
            <a:off x="6091450" y="3222221"/>
            <a:ext cx="994608" cy="133618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POLICY</a:t>
            </a:r>
            <a:endParaRPr lang="en-GB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45CAD92-80D8-1638-83F6-D806E9D8FE6B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9347632" y="2140151"/>
            <a:ext cx="1508864" cy="97869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DA96BAD2-EED8-719F-78F7-0F70E5F150B1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 rot="16200000" flipH="1">
            <a:off x="6941460" y="1587635"/>
            <a:ext cx="2156294" cy="1526436"/>
          </a:xfrm>
          <a:prstGeom prst="bentConnector3">
            <a:avLst>
              <a:gd name="adj1" fmla="val 747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9B1E585-AF5F-941D-5912-89B47CCDED8B}"/>
              </a:ext>
            </a:extLst>
          </p:cNvPr>
          <p:cNvCxnSpPr>
            <a:cxnSpLocks/>
            <a:stCxn id="27" idx="3"/>
            <a:endCxn id="18" idx="0"/>
          </p:cNvCxnSpPr>
          <p:nvPr/>
        </p:nvCxnSpPr>
        <p:spPr>
          <a:xfrm rot="5400000" flipH="1">
            <a:off x="9306644" y="2905182"/>
            <a:ext cx="1026033" cy="2073671"/>
          </a:xfrm>
          <a:prstGeom prst="bentConnector5">
            <a:avLst>
              <a:gd name="adj1" fmla="val -22280"/>
              <a:gd name="adj2" fmla="val 33593"/>
              <a:gd name="adj3" fmla="val 1532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5B7E6FF-46E6-865C-3E9D-711EA716EECD}"/>
              </a:ext>
            </a:extLst>
          </p:cNvPr>
          <p:cNvCxnSpPr>
            <a:cxnSpLocks/>
            <a:stCxn id="32" idx="4"/>
            <a:endCxn id="18" idx="1"/>
          </p:cNvCxnSpPr>
          <p:nvPr/>
        </p:nvCxnSpPr>
        <p:spPr>
          <a:xfrm>
            <a:off x="7086058" y="3890313"/>
            <a:ext cx="1103196" cy="152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4502627-9B92-9D36-1D96-985C94BE5B32}"/>
              </a:ext>
            </a:extLst>
          </p:cNvPr>
          <p:cNvCxnSpPr>
            <a:cxnSpLocks/>
            <a:stCxn id="18" idx="2"/>
            <a:endCxn id="15" idx="0"/>
          </p:cNvCxnSpPr>
          <p:nvPr/>
        </p:nvCxnSpPr>
        <p:spPr>
          <a:xfrm rot="5400000">
            <a:off x="7748102" y="4223015"/>
            <a:ext cx="875590" cy="119385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FFD95708-914E-9926-4F1E-14AB78835DCB}"/>
              </a:ext>
            </a:extLst>
          </p:cNvPr>
          <p:cNvSpPr/>
          <p:nvPr/>
        </p:nvSpPr>
        <p:spPr>
          <a:xfrm>
            <a:off x="9029542" y="5257738"/>
            <a:ext cx="1959660" cy="76607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KO</a:t>
            </a:r>
            <a:endParaRPr lang="en-GB" sz="2000" b="1"/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EA09F115-ABC5-8500-84EA-6D09E01262FD}"/>
              </a:ext>
            </a:extLst>
          </p:cNvPr>
          <p:cNvCxnSpPr>
            <a:cxnSpLocks/>
            <a:stCxn id="18" idx="3"/>
            <a:endCxn id="68" idx="0"/>
          </p:cNvCxnSpPr>
          <p:nvPr/>
        </p:nvCxnSpPr>
        <p:spPr>
          <a:xfrm>
            <a:off x="9376395" y="3905574"/>
            <a:ext cx="632977" cy="13521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15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2AD2-9514-D3AF-1C25-90A87ED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to policy?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677AA-87AA-6BDE-2140-3E9B516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B6440-8F6B-D3AA-7190-9379C124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8BED1-D2C2-C67B-83C1-4E44104B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39</a:t>
            </a:fld>
            <a:endParaRPr lang="it-IT"/>
          </a:p>
        </p:txBody>
      </p:sp>
      <p:pic>
        <p:nvPicPr>
          <p:cNvPr id="6" name="Picture 5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39D92415-22A7-8C4A-C7BF-E99632460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43" y="4325622"/>
            <a:ext cx="2319866" cy="231986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1D91AC9-EFB3-6437-964C-3E8CCCF6F1FA}"/>
              </a:ext>
            </a:extLst>
          </p:cNvPr>
          <p:cNvSpPr/>
          <p:nvPr/>
        </p:nvSpPr>
        <p:spPr>
          <a:xfrm>
            <a:off x="814388" y="1466600"/>
            <a:ext cx="540000" cy="540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  <a:endParaRPr lang="en-GB" b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AE76972-0C27-9FA4-C1BC-FAE5FF163B2A}"/>
              </a:ext>
            </a:extLst>
          </p:cNvPr>
          <p:cNvSpPr/>
          <p:nvPr/>
        </p:nvSpPr>
        <p:spPr>
          <a:xfrm>
            <a:off x="814388" y="2384175"/>
            <a:ext cx="540000" cy="540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  <a:endParaRPr lang="en-GB" b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7B5D37C-BE41-4E6C-84D1-FB57386FAE41}"/>
              </a:ext>
            </a:extLst>
          </p:cNvPr>
          <p:cNvSpPr/>
          <p:nvPr/>
        </p:nvSpPr>
        <p:spPr>
          <a:xfrm>
            <a:off x="831976" y="3321556"/>
            <a:ext cx="540000" cy="540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  <a:endParaRPr lang="en-GB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81853-D630-D85E-7994-3BC2F329C306}"/>
              </a:ext>
            </a:extLst>
          </p:cNvPr>
          <p:cNvSpPr txBox="1"/>
          <p:nvPr/>
        </p:nvSpPr>
        <p:spPr>
          <a:xfrm>
            <a:off x="1666307" y="1474990"/>
            <a:ext cx="4865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HR: conditions for group roles</a:t>
            </a:r>
            <a:endParaRPr lang="en-GB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D7C3C-0EA8-35B3-5BA0-D45BA35C129D}"/>
              </a:ext>
            </a:extLst>
          </p:cNvPr>
          <p:cNvSpPr txBox="1"/>
          <p:nvPr/>
        </p:nvSpPr>
        <p:spPr>
          <a:xfrm>
            <a:off x="1666307" y="2365647"/>
            <a:ext cx="4783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Policy: “admin must be MFA!”</a:t>
            </a:r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5B9D73-3E24-C4BA-BF4C-50124FCC38D5}"/>
              </a:ext>
            </a:extLst>
          </p:cNvPr>
          <p:cNvSpPr txBox="1"/>
          <p:nvPr/>
        </p:nvSpPr>
        <p:spPr>
          <a:xfrm>
            <a:off x="1666307" y="3346647"/>
            <a:ext cx="445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…</a:t>
            </a:r>
            <a:endParaRPr lang="en-GB" sz="28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E7E715-2E8B-2DF0-93EB-24A7C94FAE3E}"/>
              </a:ext>
            </a:extLst>
          </p:cNvPr>
          <p:cNvSpPr/>
          <p:nvPr/>
        </p:nvSpPr>
        <p:spPr>
          <a:xfrm>
            <a:off x="6614223" y="506636"/>
            <a:ext cx="1284331" cy="76607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Signals</a:t>
            </a:r>
            <a:endParaRPr lang="en-GB" sz="2000" b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71EF4F8-2285-CC27-B036-DC56B1FD78D5}"/>
              </a:ext>
            </a:extLst>
          </p:cNvPr>
          <p:cNvSpPr/>
          <p:nvPr/>
        </p:nvSpPr>
        <p:spPr>
          <a:xfrm>
            <a:off x="6609138" y="5257738"/>
            <a:ext cx="1959660" cy="76607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SUCCESS</a:t>
            </a:r>
            <a:endParaRPr lang="en-GB" sz="2000" b="1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78A539-8C4E-A8FE-E237-07B50447DC9F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754061" y="533543"/>
            <a:ext cx="1" cy="12235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6EB457CF-8AF7-A691-C275-FF0244E0FE15}"/>
              </a:ext>
            </a:extLst>
          </p:cNvPr>
          <p:cNvSpPr/>
          <p:nvPr/>
        </p:nvSpPr>
        <p:spPr>
          <a:xfrm>
            <a:off x="8189254" y="3429000"/>
            <a:ext cx="1187141" cy="953148"/>
          </a:xfrm>
          <a:prstGeom prst="flowChartDecision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DM</a:t>
            </a:r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96BA3FE-07F6-5369-7539-AF556F1509C4}"/>
              </a:ext>
            </a:extLst>
          </p:cNvPr>
          <p:cNvSpPr/>
          <p:nvPr/>
        </p:nvSpPr>
        <p:spPr>
          <a:xfrm>
            <a:off x="8160491" y="1757116"/>
            <a:ext cx="1187141" cy="76607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API</a:t>
            </a:r>
            <a:endParaRPr lang="en-GB" sz="2000" b="1"/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8C1911C9-EF17-D6C6-604A-F2C6CB4987C9}"/>
              </a:ext>
            </a:extLst>
          </p:cNvPr>
          <p:cNvSpPr/>
          <p:nvPr/>
        </p:nvSpPr>
        <p:spPr>
          <a:xfrm>
            <a:off x="10359192" y="3118850"/>
            <a:ext cx="994608" cy="133618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HR</a:t>
            </a:r>
            <a:endParaRPr lang="en-GB"/>
          </a:p>
        </p:txBody>
      </p:sp>
      <p:sp>
        <p:nvSpPr>
          <p:cNvPr id="32" name="Flowchart: Magnetic Disk 31">
            <a:extLst>
              <a:ext uri="{FF2B5EF4-FFF2-40B4-BE49-F238E27FC236}">
                <a16:creationId xmlns:a16="http://schemas.microsoft.com/office/drawing/2014/main" id="{ACEE2978-D9A6-75EC-74EC-0486463E250C}"/>
              </a:ext>
            </a:extLst>
          </p:cNvPr>
          <p:cNvSpPr/>
          <p:nvPr/>
        </p:nvSpPr>
        <p:spPr>
          <a:xfrm>
            <a:off x="6091450" y="3222221"/>
            <a:ext cx="994608" cy="133618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POLICY</a:t>
            </a:r>
            <a:endParaRPr lang="en-GB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45CAD92-80D8-1638-83F6-D806E9D8FE6B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9347632" y="2140151"/>
            <a:ext cx="1508864" cy="97869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DA96BAD2-EED8-719F-78F7-0F70E5F150B1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 rot="16200000" flipH="1">
            <a:off x="6941460" y="1587635"/>
            <a:ext cx="2156294" cy="1526436"/>
          </a:xfrm>
          <a:prstGeom prst="bentConnector3">
            <a:avLst>
              <a:gd name="adj1" fmla="val 747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09B1E585-AF5F-941D-5912-89B47CCDED8B}"/>
              </a:ext>
            </a:extLst>
          </p:cNvPr>
          <p:cNvCxnSpPr>
            <a:cxnSpLocks/>
            <a:stCxn id="27" idx="3"/>
            <a:endCxn id="18" idx="0"/>
          </p:cNvCxnSpPr>
          <p:nvPr/>
        </p:nvCxnSpPr>
        <p:spPr>
          <a:xfrm rot="5400000" flipH="1">
            <a:off x="9306644" y="2905182"/>
            <a:ext cx="1026033" cy="2073671"/>
          </a:xfrm>
          <a:prstGeom prst="bentConnector5">
            <a:avLst>
              <a:gd name="adj1" fmla="val -22280"/>
              <a:gd name="adj2" fmla="val 33593"/>
              <a:gd name="adj3" fmla="val 15322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5B7E6FF-46E6-865C-3E9D-711EA716EECD}"/>
              </a:ext>
            </a:extLst>
          </p:cNvPr>
          <p:cNvCxnSpPr>
            <a:cxnSpLocks/>
            <a:stCxn id="32" idx="4"/>
            <a:endCxn id="18" idx="1"/>
          </p:cNvCxnSpPr>
          <p:nvPr/>
        </p:nvCxnSpPr>
        <p:spPr>
          <a:xfrm>
            <a:off x="7086058" y="3890313"/>
            <a:ext cx="1103196" cy="1526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4502627-9B92-9D36-1D96-985C94BE5B32}"/>
              </a:ext>
            </a:extLst>
          </p:cNvPr>
          <p:cNvCxnSpPr>
            <a:cxnSpLocks/>
            <a:stCxn id="18" idx="2"/>
            <a:endCxn id="15" idx="0"/>
          </p:cNvCxnSpPr>
          <p:nvPr/>
        </p:nvCxnSpPr>
        <p:spPr>
          <a:xfrm rot="5400000">
            <a:off x="7748102" y="4223015"/>
            <a:ext cx="875590" cy="119385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FFD95708-914E-9926-4F1E-14AB78835DCB}"/>
              </a:ext>
            </a:extLst>
          </p:cNvPr>
          <p:cNvSpPr/>
          <p:nvPr/>
        </p:nvSpPr>
        <p:spPr>
          <a:xfrm>
            <a:off x="9029542" y="5257738"/>
            <a:ext cx="1959660" cy="76607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KO</a:t>
            </a:r>
            <a:endParaRPr lang="en-GB" sz="2000" b="1"/>
          </a:p>
        </p:txBody>
      </p: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EA09F115-ABC5-8500-84EA-6D09E01262FD}"/>
              </a:ext>
            </a:extLst>
          </p:cNvPr>
          <p:cNvCxnSpPr>
            <a:cxnSpLocks/>
            <a:stCxn id="18" idx="3"/>
            <a:endCxn id="68" idx="0"/>
          </p:cNvCxnSpPr>
          <p:nvPr/>
        </p:nvCxnSpPr>
        <p:spPr>
          <a:xfrm>
            <a:off x="9376395" y="3905574"/>
            <a:ext cx="632977" cy="13521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B4BC795B-C5AF-14B9-8446-E8C50170CF7A}"/>
              </a:ext>
            </a:extLst>
          </p:cNvPr>
          <p:cNvSpPr/>
          <p:nvPr/>
        </p:nvSpPr>
        <p:spPr>
          <a:xfrm>
            <a:off x="10115198" y="924233"/>
            <a:ext cx="1468890" cy="832883"/>
          </a:xfrm>
          <a:prstGeom prst="cloudCallout">
            <a:avLst>
              <a:gd name="adj1" fmla="val -26885"/>
              <a:gd name="adj2" fmla="val 85372"/>
            </a:avLst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4330C295-76C1-14B6-96E4-2578311C6547}"/>
              </a:ext>
            </a:extLst>
          </p:cNvPr>
          <p:cNvSpPr/>
          <p:nvPr/>
        </p:nvSpPr>
        <p:spPr>
          <a:xfrm>
            <a:off x="5147582" y="4605621"/>
            <a:ext cx="1797017" cy="832883"/>
          </a:xfrm>
          <a:prstGeom prst="cloudCallout">
            <a:avLst>
              <a:gd name="adj1" fmla="val 109775"/>
              <a:gd name="adj2" fmla="val -91508"/>
            </a:avLst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Custom AI?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1D7DA645-606E-1386-A0BF-906AD74D9923}"/>
              </a:ext>
            </a:extLst>
          </p:cNvPr>
          <p:cNvSpPr/>
          <p:nvPr/>
        </p:nvSpPr>
        <p:spPr>
          <a:xfrm>
            <a:off x="2630614" y="4558404"/>
            <a:ext cx="2319866" cy="1168400"/>
          </a:xfrm>
          <a:prstGeom prst="wedgeEllipseCallout">
            <a:avLst>
              <a:gd name="adj1" fmla="val -57433"/>
              <a:gd name="adj2" fmla="val 6453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Group roles, Admin and Dev users, …</a:t>
            </a:r>
            <a:endParaRPr lang="en-GB" sz="2000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32B252A7-3A4C-5B7D-38CD-4EAEB6560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76621" y="1174322"/>
            <a:ext cx="871107" cy="291221"/>
          </a:xfrm>
          <a:prstGeom prst="rect">
            <a:avLst/>
          </a:prstGeom>
        </p:spPr>
      </p:pic>
      <p:sp>
        <p:nvSpPr>
          <p:cNvPr id="26" name="Thought Bubble: Cloud 25">
            <a:extLst>
              <a:ext uri="{FF2B5EF4-FFF2-40B4-BE49-F238E27FC236}">
                <a16:creationId xmlns:a16="http://schemas.microsoft.com/office/drawing/2014/main" id="{5AA4F649-5A8E-0CF5-D164-B125865B49A7}"/>
              </a:ext>
            </a:extLst>
          </p:cNvPr>
          <p:cNvSpPr/>
          <p:nvPr/>
        </p:nvSpPr>
        <p:spPr>
          <a:xfrm flipV="1">
            <a:off x="10996385" y="4679579"/>
            <a:ext cx="1103796" cy="625869"/>
          </a:xfrm>
          <a:prstGeom prst="cloudCallout">
            <a:avLst>
              <a:gd name="adj1" fmla="val -26885"/>
              <a:gd name="adj2" fmla="val 85372"/>
            </a:avLst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CB8CC311-BD23-9EFD-EBD8-88BE88C170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37638" y="4995935"/>
            <a:ext cx="868390" cy="112778"/>
          </a:xfrm>
          <a:prstGeom prst="rect">
            <a:avLst/>
          </a:prstGeom>
        </p:spPr>
      </p:pic>
      <p:pic>
        <p:nvPicPr>
          <p:cNvPr id="31" name="Picture 30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CE6C7E29-CF52-55D0-5A53-86874660D3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314" y="4735523"/>
            <a:ext cx="249131" cy="24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9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2DEE93-5B79-B262-78D3-AF2D9969B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/>
        </p:blipFill>
        <p:spPr>
          <a:xfrm>
            <a:off x="2159569" y="930273"/>
            <a:ext cx="7872861" cy="5562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1AD3C7-298F-4B59-A4C9-1D3C18F2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Step 1&gt; Users access services</a:t>
            </a:r>
            <a:endParaRPr lang="en-US" i="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B7404C-A11F-601D-3001-D69AEB7C0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F8066E-652D-4530-4F13-ED8D8377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333C18-D917-3092-73B1-F76794DC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4</a:t>
            </a:fld>
            <a:endParaRPr lang="it-IT"/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F60158BA-D159-8F28-A318-4B36055E45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7" r="81266" b="29603"/>
          <a:stretch/>
        </p:blipFill>
        <p:spPr>
          <a:xfrm>
            <a:off x="2159570" y="2257063"/>
            <a:ext cx="1474882" cy="3020993"/>
          </a:xfrm>
          <a:prstGeom prst="rect">
            <a:avLst/>
          </a:prstGeom>
        </p:spPr>
      </p:pic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4693E38D-617A-503B-9BE0-799A693E6F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66" t="26347" b="29603"/>
          <a:stretch/>
        </p:blipFill>
        <p:spPr>
          <a:xfrm>
            <a:off x="8557548" y="2257063"/>
            <a:ext cx="1474882" cy="302099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A6A1B3-631C-C8A6-C651-98A2206C599D}"/>
              </a:ext>
            </a:extLst>
          </p:cNvPr>
          <p:cNvCxnSpPr/>
          <p:nvPr/>
        </p:nvCxnSpPr>
        <p:spPr>
          <a:xfrm>
            <a:off x="3634452" y="2812648"/>
            <a:ext cx="492309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C0A1B3-48F8-6F39-B608-0F2D50AABD37}"/>
              </a:ext>
            </a:extLst>
          </p:cNvPr>
          <p:cNvSpPr txBox="1"/>
          <p:nvPr/>
        </p:nvSpPr>
        <p:spPr>
          <a:xfrm>
            <a:off x="4205899" y="2906569"/>
            <a:ext cx="378020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GB" sz="2400"/>
              <a:t>Authentication and Access</a:t>
            </a:r>
            <a:endParaRPr lang="en-US" sz="24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0C8279-A845-EB89-46E7-7CF15524168F}"/>
              </a:ext>
            </a:extLst>
          </p:cNvPr>
          <p:cNvCxnSpPr>
            <a:cxnSpLocks/>
          </p:cNvCxnSpPr>
          <p:nvPr/>
        </p:nvCxnSpPr>
        <p:spPr>
          <a:xfrm flipH="1">
            <a:off x="3634452" y="4247911"/>
            <a:ext cx="4923096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F17823C-045C-04E9-FB18-4FB92B492481}"/>
              </a:ext>
            </a:extLst>
          </p:cNvPr>
          <p:cNvSpPr txBox="1"/>
          <p:nvPr/>
        </p:nvSpPr>
        <p:spPr>
          <a:xfrm>
            <a:off x="4205899" y="4352221"/>
            <a:ext cx="378020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/>
              <a:t>Information</a:t>
            </a:r>
            <a:endParaRPr lang="en-US" sz="24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D3667D-018E-6761-3BCF-1A71335C46FA}"/>
              </a:ext>
            </a:extLst>
          </p:cNvPr>
          <p:cNvGrpSpPr/>
          <p:nvPr/>
        </p:nvGrpSpPr>
        <p:grpSpPr>
          <a:xfrm>
            <a:off x="5355252" y="1377386"/>
            <a:ext cx="1481496" cy="1191315"/>
            <a:chOff x="5362835" y="242775"/>
            <a:chExt cx="3749422" cy="3015023"/>
          </a:xfrm>
        </p:grpSpPr>
        <p:pic>
          <p:nvPicPr>
            <p:cNvPr id="13" name="Graphic 12" descr="Lock with solid fill">
              <a:extLst>
                <a:ext uri="{FF2B5EF4-FFF2-40B4-BE49-F238E27FC236}">
                  <a16:creationId xmlns:a16="http://schemas.microsoft.com/office/drawing/2014/main" id="{AD446624-BE89-6AAC-C0C5-94FB0F854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88995" y="242775"/>
              <a:ext cx="1497106" cy="149710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041CBC-7A1E-7E92-342D-BA54A212C653}"/>
                </a:ext>
              </a:extLst>
            </p:cNvPr>
            <p:cNvSpPr txBox="1"/>
            <p:nvPr/>
          </p:nvSpPr>
          <p:spPr>
            <a:xfrm>
              <a:off x="5362835" y="1622040"/>
              <a:ext cx="3749422" cy="1635758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GB" i="1" dirty="0"/>
                <a:t>Security </a:t>
              </a:r>
              <a:br>
                <a:rPr lang="en-GB" i="1" dirty="0"/>
              </a:br>
              <a:r>
                <a:rPr lang="en-GB" i="1" dirty="0"/>
                <a:t>is guaranteed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30372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2AD2-9514-D3AF-1C25-90A87ED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From draft …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677AA-87AA-6BDE-2140-3E9B516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B6440-8F6B-D3AA-7190-9379C124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8BED1-D2C2-C67B-83C1-4E44104B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40</a:t>
            </a:fld>
            <a:endParaRPr lang="it-I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A0FC4D-0809-8632-ED0D-D8F9E778856B}"/>
              </a:ext>
            </a:extLst>
          </p:cNvPr>
          <p:cNvSpPr/>
          <p:nvPr/>
        </p:nvSpPr>
        <p:spPr>
          <a:xfrm>
            <a:off x="814388" y="1466600"/>
            <a:ext cx="540000" cy="5400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  <a:endParaRPr lang="en-GB" b="1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2545EA-AA97-68C9-36D6-F2B027F783E9}"/>
              </a:ext>
            </a:extLst>
          </p:cNvPr>
          <p:cNvSpPr/>
          <p:nvPr/>
        </p:nvSpPr>
        <p:spPr>
          <a:xfrm>
            <a:off x="814388" y="2259811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  <a:endParaRPr lang="en-GB" b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309017-0D68-C935-529D-2CC3FDF2CA0A}"/>
              </a:ext>
            </a:extLst>
          </p:cNvPr>
          <p:cNvSpPr/>
          <p:nvPr/>
        </p:nvSpPr>
        <p:spPr>
          <a:xfrm>
            <a:off x="794977" y="3051175"/>
            <a:ext cx="540000" cy="5400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/>
              <a:t>2b</a:t>
            </a:r>
            <a:endParaRPr lang="en-GB" sz="1300" b="1"/>
          </a:p>
        </p:txBody>
      </p:sp>
      <p:pic>
        <p:nvPicPr>
          <p:cNvPr id="9" name="Picture 8" descr="A person holding a computer&#10;&#10;Description automatically generated">
            <a:extLst>
              <a:ext uri="{FF2B5EF4-FFF2-40B4-BE49-F238E27FC236}">
                <a16:creationId xmlns:a16="http://schemas.microsoft.com/office/drawing/2014/main" id="{269E3E4B-6326-7AC7-8F01-16994E5A4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" y="5726804"/>
            <a:ext cx="766070" cy="7660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FE266E-F91F-E363-9BC5-B7F46025FEAA}"/>
              </a:ext>
            </a:extLst>
          </p:cNvPr>
          <p:cNvSpPr txBox="1"/>
          <p:nvPr/>
        </p:nvSpPr>
        <p:spPr>
          <a:xfrm>
            <a:off x="1666307" y="1474990"/>
            <a:ext cx="2319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Authenticate</a:t>
            </a:r>
            <a:endParaRPr lang="en-GB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01FDE-031D-8A7F-8C86-6F94BE019813}"/>
              </a:ext>
            </a:extLst>
          </p:cNvPr>
          <p:cNvSpPr txBox="1"/>
          <p:nvPr/>
        </p:nvSpPr>
        <p:spPr>
          <a:xfrm>
            <a:off x="1666307" y="2241283"/>
            <a:ext cx="2191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Multi-Factor</a:t>
            </a:r>
            <a:endParaRPr lang="en-GB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7BA53-8981-5A51-6DAF-B2E8EA4AD7CD}"/>
              </a:ext>
            </a:extLst>
          </p:cNvPr>
          <p:cNvSpPr txBox="1"/>
          <p:nvPr/>
        </p:nvSpPr>
        <p:spPr>
          <a:xfrm>
            <a:off x="1629308" y="3076266"/>
            <a:ext cx="1134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Policy</a:t>
            </a:r>
            <a:endParaRPr lang="en-GB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AE28C6-4072-7E86-3285-1AFC1D128E1C}"/>
              </a:ext>
            </a:extLst>
          </p:cNvPr>
          <p:cNvSpPr txBox="1"/>
          <p:nvPr/>
        </p:nvSpPr>
        <p:spPr>
          <a:xfrm>
            <a:off x="5003800" y="2124970"/>
            <a:ext cx="1735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translate to</a:t>
            </a:r>
            <a:endParaRPr lang="en-GB" sz="2400"/>
          </a:p>
        </p:txBody>
      </p:sp>
      <p:pic>
        <p:nvPicPr>
          <p:cNvPr id="21" name="Picture 20" descr="A person wearing glasses and a computer&#10;&#10;Description automatically generated">
            <a:extLst>
              <a:ext uri="{FF2B5EF4-FFF2-40B4-BE49-F238E27FC236}">
                <a16:creationId xmlns:a16="http://schemas.microsoft.com/office/drawing/2014/main" id="{E06411EC-D5D1-5E25-828D-6C44E4E7B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2" y="5760054"/>
            <a:ext cx="766070" cy="766070"/>
          </a:xfrm>
          <a:prstGeom prst="rect">
            <a:avLst/>
          </a:prstGeom>
        </p:spPr>
      </p:pic>
      <p:pic>
        <p:nvPicPr>
          <p:cNvPr id="30" name="Picture 29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28E9A88C-96C2-214A-FDDF-26BEEB56D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41" y="5733069"/>
            <a:ext cx="766070" cy="766070"/>
          </a:xfrm>
          <a:prstGeom prst="rect">
            <a:avLst/>
          </a:prstGeom>
        </p:spPr>
      </p:pic>
      <p:sp>
        <p:nvSpPr>
          <p:cNvPr id="32" name="Speech Bubble: Oval 31">
            <a:extLst>
              <a:ext uri="{FF2B5EF4-FFF2-40B4-BE49-F238E27FC236}">
                <a16:creationId xmlns:a16="http://schemas.microsoft.com/office/drawing/2014/main" id="{E00881EE-C709-2D8A-880D-A1518953781C}"/>
              </a:ext>
            </a:extLst>
          </p:cNvPr>
          <p:cNvSpPr/>
          <p:nvPr/>
        </p:nvSpPr>
        <p:spPr>
          <a:xfrm>
            <a:off x="3692106" y="4558404"/>
            <a:ext cx="3034207" cy="1168400"/>
          </a:xfrm>
          <a:prstGeom prst="wedgeEllipseCallout">
            <a:avLst>
              <a:gd name="adj1" fmla="val -57433"/>
              <a:gd name="adj2" fmla="val 6453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Check if the policy applies!</a:t>
            </a:r>
            <a:endParaRPr lang="en-GB" sz="200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D5E9A71-1417-4CEC-994A-A56D34B167DB}"/>
              </a:ext>
            </a:extLst>
          </p:cNvPr>
          <p:cNvSpPr/>
          <p:nvPr/>
        </p:nvSpPr>
        <p:spPr>
          <a:xfrm>
            <a:off x="5003800" y="2552700"/>
            <a:ext cx="2191626" cy="336167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33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C52034A4-A686-2E2E-7BA0-E57607578A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43" y="4325622"/>
            <a:ext cx="2319866" cy="2319866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3814A647-BD5A-46E7-468F-B412A3D5224A}"/>
              </a:ext>
            </a:extLst>
          </p:cNvPr>
          <p:cNvSpPr/>
          <p:nvPr/>
        </p:nvSpPr>
        <p:spPr>
          <a:xfrm>
            <a:off x="817983" y="3853403"/>
            <a:ext cx="540000" cy="540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  <a:endParaRPr lang="en-GB" b="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9AB124-1D3D-5086-5450-0923E936A003}"/>
              </a:ext>
            </a:extLst>
          </p:cNvPr>
          <p:cNvSpPr txBox="1"/>
          <p:nvPr/>
        </p:nvSpPr>
        <p:spPr>
          <a:xfrm>
            <a:off x="1652314" y="3878494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Access App</a:t>
            </a:r>
            <a:endParaRPr lang="en-GB" sz="280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F385164-11FF-A368-6F2C-833B8816FE55}"/>
              </a:ext>
            </a:extLst>
          </p:cNvPr>
          <p:cNvGrpSpPr/>
          <p:nvPr/>
        </p:nvGrpSpPr>
        <p:grpSpPr>
          <a:xfrm>
            <a:off x="7651399" y="826105"/>
            <a:ext cx="3717291" cy="5548867"/>
            <a:chOff x="7651399" y="826105"/>
            <a:chExt cx="3717291" cy="554886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ACC6F7F-5650-6588-5C7E-7BF26CCAE249}"/>
                </a:ext>
              </a:extLst>
            </p:cNvPr>
            <p:cNvSpPr/>
            <p:nvPr/>
          </p:nvSpPr>
          <p:spPr>
            <a:xfrm>
              <a:off x="7983686" y="994280"/>
              <a:ext cx="3385004" cy="1189056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800" b="1"/>
                <a:t>AUTH</a:t>
              </a:r>
              <a:endParaRPr lang="en-GB" sz="2800" b="1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9D8230F-53AB-24F0-97C6-D04A6F8BA20B}"/>
                </a:ext>
              </a:extLst>
            </p:cNvPr>
            <p:cNvSpPr/>
            <p:nvPr/>
          </p:nvSpPr>
          <p:spPr>
            <a:xfrm>
              <a:off x="7983686" y="2516715"/>
              <a:ext cx="3385004" cy="118905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800" b="1"/>
                <a:t>MFA</a:t>
              </a:r>
              <a:endParaRPr lang="en-GB" sz="2800" b="1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53FA776-2ACA-EB1A-05B3-5B8B532B111C}"/>
                </a:ext>
              </a:extLst>
            </p:cNvPr>
            <p:cNvSpPr/>
            <p:nvPr/>
          </p:nvSpPr>
          <p:spPr>
            <a:xfrm>
              <a:off x="8696358" y="5608902"/>
              <a:ext cx="1959660" cy="76607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/>
                <a:t>ACCESS</a:t>
              </a:r>
              <a:endParaRPr lang="en-GB" sz="2800" b="1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4B8E50-730F-3E1A-304B-79F6787F3ACB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>
            <a:xfrm>
              <a:off x="9676188" y="2183336"/>
              <a:ext cx="0" cy="333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C7FF443-ED07-8D08-F9EA-17DF576F72ED}"/>
                </a:ext>
              </a:extLst>
            </p:cNvPr>
            <p:cNvCxnSpPr>
              <a:cxnSpLocks/>
              <a:stCxn id="37" idx="2"/>
              <a:endCxn id="17" idx="0"/>
            </p:cNvCxnSpPr>
            <p:nvPr/>
          </p:nvCxnSpPr>
          <p:spPr>
            <a:xfrm>
              <a:off x="9676188" y="5262509"/>
              <a:ext cx="0" cy="3463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15DDC88-54BC-E9A6-C947-E92564D44F3C}"/>
                </a:ext>
              </a:extLst>
            </p:cNvPr>
            <p:cNvSpPr/>
            <p:nvPr/>
          </p:nvSpPr>
          <p:spPr>
            <a:xfrm>
              <a:off x="8192109" y="826105"/>
              <a:ext cx="764609" cy="26935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b="1"/>
                <a:t>Input</a:t>
              </a:r>
            </a:p>
            <a:p>
              <a:pPr algn="ctr"/>
              <a:r>
                <a:rPr lang="en-US" sz="800" b="1"/>
                <a:t>Credentials</a:t>
              </a:r>
              <a:endParaRPr lang="en-GB" sz="800" b="1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25E250D6-BB0F-966C-00DB-C69FC896AA1A}"/>
                </a:ext>
              </a:extLst>
            </p:cNvPr>
            <p:cNvSpPr/>
            <p:nvPr/>
          </p:nvSpPr>
          <p:spPr>
            <a:xfrm>
              <a:off x="8192109" y="2021444"/>
              <a:ext cx="764609" cy="26935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b="1"/>
                <a:t>SUCCESS</a:t>
              </a:r>
              <a:endParaRPr lang="en-GB" sz="800" b="1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4B3B59A-AB3D-995D-632F-98E2F37B21DC}"/>
                </a:ext>
              </a:extLst>
            </p:cNvPr>
            <p:cNvCxnSpPr>
              <a:cxnSpLocks/>
              <a:stCxn id="22" idx="2"/>
              <a:endCxn id="26" idx="0"/>
            </p:cNvCxnSpPr>
            <p:nvPr/>
          </p:nvCxnSpPr>
          <p:spPr>
            <a:xfrm flipH="1">
              <a:off x="8574413" y="1095462"/>
              <a:ext cx="1" cy="1588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905822A-1340-0CDA-0BD5-5C17C2BA8F12}"/>
                </a:ext>
              </a:extLst>
            </p:cNvPr>
            <p:cNvCxnSpPr>
              <a:cxnSpLocks/>
              <a:stCxn id="26" idx="2"/>
              <a:endCxn id="23" idx="0"/>
            </p:cNvCxnSpPr>
            <p:nvPr/>
          </p:nvCxnSpPr>
          <p:spPr>
            <a:xfrm>
              <a:off x="8574413" y="1829058"/>
              <a:ext cx="1" cy="1923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lowchart: Decision 25">
              <a:extLst>
                <a:ext uri="{FF2B5EF4-FFF2-40B4-BE49-F238E27FC236}">
                  <a16:creationId xmlns:a16="http://schemas.microsoft.com/office/drawing/2014/main" id="{AF954626-8B20-4AE3-E41F-A1217AFE9BB3}"/>
                </a:ext>
              </a:extLst>
            </p:cNvPr>
            <p:cNvSpPr/>
            <p:nvPr/>
          </p:nvSpPr>
          <p:spPr>
            <a:xfrm>
              <a:off x="8149674" y="1254307"/>
              <a:ext cx="849478" cy="574751"/>
            </a:xfrm>
            <a:prstGeom prst="flowChartDecision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/>
                <a:t>are</a:t>
              </a:r>
            </a:p>
            <a:p>
              <a:pPr algn="ctr"/>
              <a:r>
                <a:rPr lang="en-US" sz="800"/>
                <a:t>they</a:t>
              </a:r>
            </a:p>
            <a:p>
              <a:pPr algn="ctr"/>
              <a:r>
                <a:rPr lang="en-US" sz="800"/>
                <a:t>correct?</a:t>
              </a:r>
              <a:endParaRPr lang="en-GB" sz="8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CAB010-D870-986B-C7B4-96A82EA1CCED}"/>
                </a:ext>
              </a:extLst>
            </p:cNvPr>
            <p:cNvSpPr txBox="1"/>
            <p:nvPr/>
          </p:nvSpPr>
          <p:spPr>
            <a:xfrm>
              <a:off x="8554441" y="1809847"/>
              <a:ext cx="388248" cy="2308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900" b="1">
                  <a:solidFill>
                    <a:schemeClr val="accent1">
                      <a:lumMod val="50000"/>
                    </a:schemeClr>
                  </a:solidFill>
                </a:rPr>
                <a:t>YES</a:t>
              </a:r>
              <a:endParaRPr lang="en-GB" sz="9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F61B877C-F28D-5AD7-9D1C-4C56E448564A}"/>
                </a:ext>
              </a:extLst>
            </p:cNvPr>
            <p:cNvCxnSpPr>
              <a:cxnSpLocks/>
              <a:stCxn id="26" idx="3"/>
              <a:endCxn id="22" idx="3"/>
            </p:cNvCxnSpPr>
            <p:nvPr/>
          </p:nvCxnSpPr>
          <p:spPr>
            <a:xfrm flipH="1" flipV="1">
              <a:off x="8956718" y="960784"/>
              <a:ext cx="42434" cy="580899"/>
            </a:xfrm>
            <a:prstGeom prst="bentConnector3">
              <a:avLst>
                <a:gd name="adj1" fmla="val -53871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55DE94-2029-1A9C-83AC-29DF164428EB}"/>
                </a:ext>
              </a:extLst>
            </p:cNvPr>
            <p:cNvSpPr txBox="1"/>
            <p:nvPr/>
          </p:nvSpPr>
          <p:spPr>
            <a:xfrm>
              <a:off x="8920854" y="1336679"/>
              <a:ext cx="36420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>
                  <a:solidFill>
                    <a:srgbClr val="FF0000"/>
                  </a:solidFill>
                </a:rPr>
                <a:t>NO</a:t>
              </a:r>
              <a:endParaRPr lang="en-GB" sz="900" b="1">
                <a:solidFill>
                  <a:srgbClr val="FF0000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176EF247-CB8E-83C1-2148-C16A9617EFD2}"/>
                </a:ext>
              </a:extLst>
            </p:cNvPr>
            <p:cNvSpPr/>
            <p:nvPr/>
          </p:nvSpPr>
          <p:spPr>
            <a:xfrm>
              <a:off x="8218384" y="2425672"/>
              <a:ext cx="646446" cy="21577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b="1"/>
                <a:t>Selector</a:t>
              </a:r>
              <a:endParaRPr lang="en-GB" sz="800" b="1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4128498B-55D0-EF56-F123-311AD42BC8E1}"/>
                </a:ext>
              </a:extLst>
            </p:cNvPr>
            <p:cNvSpPr/>
            <p:nvPr/>
          </p:nvSpPr>
          <p:spPr>
            <a:xfrm>
              <a:off x="8219936" y="3736349"/>
              <a:ext cx="646446" cy="21577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b="1"/>
                <a:t>SUCCESS</a:t>
              </a:r>
              <a:endParaRPr lang="en-GB" sz="800" b="1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6F1E1B1-A4B4-A562-B985-4DC95D19CF8A}"/>
                </a:ext>
              </a:extLst>
            </p:cNvPr>
            <p:cNvCxnSpPr>
              <a:cxnSpLocks/>
              <a:stCxn id="44" idx="2"/>
              <a:endCxn id="48" idx="0"/>
            </p:cNvCxnSpPr>
            <p:nvPr/>
          </p:nvCxnSpPr>
          <p:spPr>
            <a:xfrm flipH="1">
              <a:off x="8541433" y="2641447"/>
              <a:ext cx="174" cy="32113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EB6075DF-2D17-1876-5E0E-910C93927CC0}"/>
                </a:ext>
              </a:extLst>
            </p:cNvPr>
            <p:cNvSpPr/>
            <p:nvPr/>
          </p:nvSpPr>
          <p:spPr>
            <a:xfrm>
              <a:off x="7792220" y="2969739"/>
              <a:ext cx="443594" cy="20546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2000" b="1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ABF88E04-E404-2333-1DC9-3647C9D3E0EA}"/>
                </a:ext>
              </a:extLst>
            </p:cNvPr>
            <p:cNvSpPr/>
            <p:nvPr/>
          </p:nvSpPr>
          <p:spPr>
            <a:xfrm>
              <a:off x="8322509" y="2962579"/>
              <a:ext cx="437847" cy="20389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b="1" dirty="0"/>
                <a:t>…</a:t>
              </a:r>
              <a:endParaRPr lang="en-GB" sz="800" b="1" dirty="0"/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9C4C9BF0-0D77-02B4-5C0A-2D875263A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49424" y="2993269"/>
              <a:ext cx="316815" cy="158408"/>
            </a:xfrm>
            <a:prstGeom prst="rect">
              <a:avLst/>
            </a:prstGeom>
          </p:spPr>
        </p:pic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EC751FB-D4B6-C869-8FE2-E100EE2783ED}"/>
                </a:ext>
              </a:extLst>
            </p:cNvPr>
            <p:cNvSpPr/>
            <p:nvPr/>
          </p:nvSpPr>
          <p:spPr>
            <a:xfrm>
              <a:off x="7913977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2000" b="1"/>
            </a:p>
          </p:txBody>
        </p:sp>
        <p:pic>
          <p:nvPicPr>
            <p:cNvPr id="51" name="Picture 50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FDDBAEE1-754E-9462-02F6-128B6DB5F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0610" y="3392992"/>
              <a:ext cx="109139" cy="109139"/>
            </a:xfrm>
            <a:prstGeom prst="rect">
              <a:avLst/>
            </a:prstGeom>
          </p:spPr>
        </p:pic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26A37E0-F0C9-F0B3-554B-F20747BC9D9A}"/>
                </a:ext>
              </a:extLst>
            </p:cNvPr>
            <p:cNvCxnSpPr>
              <a:cxnSpLocks/>
              <a:stCxn id="47" idx="2"/>
              <a:endCxn id="50" idx="0"/>
            </p:cNvCxnSpPr>
            <p:nvPr/>
          </p:nvCxnSpPr>
          <p:spPr>
            <a:xfrm>
              <a:off x="8014017" y="3175206"/>
              <a:ext cx="1163" cy="18067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3A2D611-10CE-FC2A-244F-6C001F5EE303}"/>
                </a:ext>
              </a:extLst>
            </p:cNvPr>
            <p:cNvCxnSpPr>
              <a:cxnSpLocks/>
              <a:stCxn id="48" idx="2"/>
              <a:endCxn id="60" idx="0"/>
            </p:cNvCxnSpPr>
            <p:nvPr/>
          </p:nvCxnSpPr>
          <p:spPr>
            <a:xfrm flipH="1">
              <a:off x="8540741" y="3166476"/>
              <a:ext cx="692" cy="18940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9A6D5B5-B73F-BC96-1AB6-2B7DBC91BA39}"/>
                </a:ext>
              </a:extLst>
            </p:cNvPr>
            <p:cNvCxnSpPr>
              <a:cxnSpLocks/>
              <a:stCxn id="58" idx="2"/>
              <a:endCxn id="62" idx="0"/>
            </p:cNvCxnSpPr>
            <p:nvPr/>
          </p:nvCxnSpPr>
          <p:spPr>
            <a:xfrm flipH="1">
              <a:off x="9093728" y="3175206"/>
              <a:ext cx="642" cy="18067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87428E4A-9CFB-9519-F214-2B4900675B3A}"/>
                </a:ext>
              </a:extLst>
            </p:cNvPr>
            <p:cNvCxnSpPr>
              <a:cxnSpLocks/>
              <a:stCxn id="50" idx="1"/>
              <a:endCxn id="44" idx="1"/>
            </p:cNvCxnSpPr>
            <p:nvPr/>
          </p:nvCxnSpPr>
          <p:spPr>
            <a:xfrm rot="10800000" flipH="1">
              <a:off x="7913976" y="2533560"/>
              <a:ext cx="304407" cy="914002"/>
            </a:xfrm>
            <a:prstGeom prst="bentConnector3">
              <a:avLst>
                <a:gd name="adj1" fmla="val -63624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19CE0653-734B-EE8E-FD4C-BEE05F38ED21}"/>
                </a:ext>
              </a:extLst>
            </p:cNvPr>
            <p:cNvCxnSpPr>
              <a:cxnSpLocks/>
              <a:stCxn id="62" idx="3"/>
              <a:endCxn id="44" idx="3"/>
            </p:cNvCxnSpPr>
            <p:nvPr/>
          </p:nvCxnSpPr>
          <p:spPr>
            <a:xfrm flipH="1" flipV="1">
              <a:off x="8864830" y="2533560"/>
              <a:ext cx="330101" cy="914002"/>
            </a:xfrm>
            <a:prstGeom prst="bentConnector3">
              <a:avLst>
                <a:gd name="adj1" fmla="val -59634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8B1558BE-D07C-AAC7-8C4B-36E0ACF89718}"/>
                </a:ext>
              </a:extLst>
            </p:cNvPr>
            <p:cNvCxnSpPr>
              <a:cxnSpLocks/>
              <a:stCxn id="60" idx="3"/>
            </p:cNvCxnSpPr>
            <p:nvPr/>
          </p:nvCxnSpPr>
          <p:spPr>
            <a:xfrm flipV="1">
              <a:off x="8632474" y="2641446"/>
              <a:ext cx="172290" cy="806116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DBF6143E-C5B5-D5F4-66FB-801BE215A2AA}"/>
                </a:ext>
              </a:extLst>
            </p:cNvPr>
            <p:cNvSpPr/>
            <p:nvPr/>
          </p:nvSpPr>
          <p:spPr>
            <a:xfrm>
              <a:off x="8872573" y="2969739"/>
              <a:ext cx="443594" cy="20546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2000" b="1"/>
            </a:p>
          </p:txBody>
        </p:sp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B11DE4EB-1B71-AB38-A1ED-4E2524E74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5511" y="2985626"/>
              <a:ext cx="173691" cy="173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C9AA5C5C-6642-4E96-4C8D-93D06F3DB3E2}"/>
                </a:ext>
              </a:extLst>
            </p:cNvPr>
            <p:cNvSpPr/>
            <p:nvPr/>
          </p:nvSpPr>
          <p:spPr>
            <a:xfrm>
              <a:off x="8439538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2000" b="1"/>
            </a:p>
          </p:txBody>
        </p:sp>
        <p:pic>
          <p:nvPicPr>
            <p:cNvPr id="61" name="Picture 60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FC4D75A5-C946-DF88-FC2F-776351589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6171" y="3392992"/>
              <a:ext cx="109139" cy="109139"/>
            </a:xfrm>
            <a:prstGeom prst="rect">
              <a:avLst/>
            </a:prstGeom>
          </p:spPr>
        </p:pic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22973D9E-874F-9E03-2515-8638035FC28A}"/>
                </a:ext>
              </a:extLst>
            </p:cNvPr>
            <p:cNvSpPr/>
            <p:nvPr/>
          </p:nvSpPr>
          <p:spPr>
            <a:xfrm>
              <a:off x="8992525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2000" b="1"/>
            </a:p>
          </p:txBody>
        </p:sp>
        <p:pic>
          <p:nvPicPr>
            <p:cNvPr id="63" name="Picture 62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8050B530-59D2-FD4B-1E99-8BD35A89D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9158" y="3392992"/>
              <a:ext cx="109139" cy="109139"/>
            </a:xfrm>
            <a:prstGeom prst="rect">
              <a:avLst/>
            </a:prstGeom>
          </p:spPr>
        </p:pic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01658738-E655-E31C-C950-F27D14E7261E}"/>
                </a:ext>
              </a:extLst>
            </p:cNvPr>
            <p:cNvCxnSpPr>
              <a:cxnSpLocks/>
              <a:stCxn id="44" idx="2"/>
              <a:endCxn id="47" idx="0"/>
            </p:cNvCxnSpPr>
            <p:nvPr/>
          </p:nvCxnSpPr>
          <p:spPr>
            <a:xfrm rot="5400000">
              <a:off x="8113666" y="2541798"/>
              <a:ext cx="328292" cy="527590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: Elbow 64">
              <a:extLst>
                <a:ext uri="{FF2B5EF4-FFF2-40B4-BE49-F238E27FC236}">
                  <a16:creationId xmlns:a16="http://schemas.microsoft.com/office/drawing/2014/main" id="{19B67DF4-66CD-2A56-4201-01E32FA9E891}"/>
                </a:ext>
              </a:extLst>
            </p:cNvPr>
            <p:cNvCxnSpPr>
              <a:cxnSpLocks/>
              <a:stCxn id="44" idx="2"/>
              <a:endCxn id="58" idx="0"/>
            </p:cNvCxnSpPr>
            <p:nvPr/>
          </p:nvCxnSpPr>
          <p:spPr>
            <a:xfrm rot="16200000" flipH="1">
              <a:off x="8653842" y="2529211"/>
              <a:ext cx="328292" cy="552763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or: Elbow 65">
              <a:extLst>
                <a:ext uri="{FF2B5EF4-FFF2-40B4-BE49-F238E27FC236}">
                  <a16:creationId xmlns:a16="http://schemas.microsoft.com/office/drawing/2014/main" id="{41AF3936-5785-40D1-0EA7-747A392CA6EC}"/>
                </a:ext>
              </a:extLst>
            </p:cNvPr>
            <p:cNvCxnSpPr>
              <a:cxnSpLocks/>
              <a:stCxn id="50" idx="2"/>
              <a:endCxn id="45" idx="0"/>
            </p:cNvCxnSpPr>
            <p:nvPr/>
          </p:nvCxnSpPr>
          <p:spPr>
            <a:xfrm rot="16200000" flipH="1">
              <a:off x="8180615" y="3373804"/>
              <a:ext cx="197109" cy="527979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5FB2F9E9-B684-91DE-84D8-006A004C72E4}"/>
                </a:ext>
              </a:extLst>
            </p:cNvPr>
            <p:cNvCxnSpPr>
              <a:cxnSpLocks/>
              <a:stCxn id="62" idx="2"/>
              <a:endCxn id="45" idx="0"/>
            </p:cNvCxnSpPr>
            <p:nvPr/>
          </p:nvCxnSpPr>
          <p:spPr>
            <a:xfrm rot="5400000">
              <a:off x="8719890" y="3362510"/>
              <a:ext cx="197109" cy="550569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0AD16CE-2575-CB0D-27A0-3B426F44A20B}"/>
                </a:ext>
              </a:extLst>
            </p:cNvPr>
            <p:cNvCxnSpPr>
              <a:cxnSpLocks/>
              <a:stCxn id="60" idx="2"/>
              <a:endCxn id="45" idx="0"/>
            </p:cNvCxnSpPr>
            <p:nvPr/>
          </p:nvCxnSpPr>
          <p:spPr>
            <a:xfrm>
              <a:off x="8540741" y="3539240"/>
              <a:ext cx="2418" cy="197109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EBAA368A-49D4-C178-BBFB-9E7214695BEE}"/>
                </a:ext>
              </a:extLst>
            </p:cNvPr>
            <p:cNvSpPr/>
            <p:nvPr/>
          </p:nvSpPr>
          <p:spPr>
            <a:xfrm>
              <a:off x="7983686" y="4073453"/>
              <a:ext cx="3385004" cy="118905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800" b="1"/>
                <a:t>POLICY</a:t>
              </a:r>
              <a:endParaRPr lang="en-GB" sz="2800" b="1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A2CF648-AD53-45B0-A3F5-27BD05D42A32}"/>
                </a:ext>
              </a:extLst>
            </p:cNvPr>
            <p:cNvGrpSpPr/>
            <p:nvPr/>
          </p:nvGrpSpPr>
          <p:grpSpPr>
            <a:xfrm>
              <a:off x="7651399" y="4069555"/>
              <a:ext cx="1743258" cy="1259392"/>
              <a:chOff x="476774" y="4194636"/>
              <a:chExt cx="1743258" cy="125939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54A52DB6-10F5-994A-E8CB-4624E84265F6}"/>
                  </a:ext>
                </a:extLst>
              </p:cNvPr>
              <p:cNvSpPr/>
              <p:nvPr/>
            </p:nvSpPr>
            <p:spPr>
              <a:xfrm>
                <a:off x="476774" y="4229111"/>
                <a:ext cx="551363" cy="14898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>
                    <a:solidFill>
                      <a:schemeClr val="tx1"/>
                    </a:solidFill>
                  </a:rPr>
                  <a:t>Signals</a:t>
                </a:r>
                <a:endParaRPr lang="en-GB" sz="8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9B9884AF-F17A-D21D-B8C2-0F098B6CFC12}"/>
                  </a:ext>
                </a:extLst>
              </p:cNvPr>
              <p:cNvSpPr/>
              <p:nvPr/>
            </p:nvSpPr>
            <p:spPr>
              <a:xfrm>
                <a:off x="620491" y="5267140"/>
                <a:ext cx="632727" cy="18346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SUCCESS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EC777AA9-9B1E-94B4-E007-D0CB241F0712}"/>
                  </a:ext>
                </a:extLst>
              </p:cNvPr>
              <p:cNvCxnSpPr>
                <a:cxnSpLocks/>
                <a:endCxn id="43" idx="0"/>
              </p:cNvCxnSpPr>
              <p:nvPr/>
            </p:nvCxnSpPr>
            <p:spPr>
              <a:xfrm>
                <a:off x="1369694" y="4194636"/>
                <a:ext cx="0" cy="1915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Flowchart: Decision 41">
                <a:extLst>
                  <a:ext uri="{FF2B5EF4-FFF2-40B4-BE49-F238E27FC236}">
                    <a16:creationId xmlns:a16="http://schemas.microsoft.com/office/drawing/2014/main" id="{FA67F94F-4294-9870-277A-8F69B44CB1F3}"/>
                  </a:ext>
                </a:extLst>
              </p:cNvPr>
              <p:cNvSpPr/>
              <p:nvPr/>
            </p:nvSpPr>
            <p:spPr>
              <a:xfrm>
                <a:off x="993803" y="4756653"/>
                <a:ext cx="751782" cy="244123"/>
              </a:xfrm>
              <a:prstGeom prst="flowChartDecision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>
                    <a:solidFill>
                      <a:schemeClr val="tx1"/>
                    </a:solidFill>
                  </a:rPr>
                  <a:t>DM</a:t>
                </a:r>
                <a:endParaRPr lang="en-GB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A88D0473-94D6-37F2-5113-A6747FC22BC3}"/>
                  </a:ext>
                </a:extLst>
              </p:cNvPr>
              <p:cNvSpPr/>
              <p:nvPr/>
            </p:nvSpPr>
            <p:spPr>
              <a:xfrm>
                <a:off x="1185919" y="4386217"/>
                <a:ext cx="367550" cy="18033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>
                    <a:solidFill>
                      <a:schemeClr val="tx1"/>
                    </a:solidFill>
                  </a:rPr>
                  <a:t>API</a:t>
                </a:r>
                <a:endParaRPr lang="en-GB" sz="8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Flowchart: Magnetic Disk 68">
                <a:extLst>
                  <a:ext uri="{FF2B5EF4-FFF2-40B4-BE49-F238E27FC236}">
                    <a16:creationId xmlns:a16="http://schemas.microsoft.com/office/drawing/2014/main" id="{4FFDC5CE-EE97-90A4-D139-4CE1471722C8}"/>
                  </a:ext>
                </a:extLst>
              </p:cNvPr>
              <p:cNvSpPr/>
              <p:nvPr/>
            </p:nvSpPr>
            <p:spPr>
              <a:xfrm>
                <a:off x="1873211" y="4759370"/>
                <a:ext cx="346821" cy="257279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HR</a:t>
                </a:r>
                <a:endParaRPr lang="en-GB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Flowchart: Magnetic Disk 69">
                <a:extLst>
                  <a:ext uri="{FF2B5EF4-FFF2-40B4-BE49-F238E27FC236}">
                    <a16:creationId xmlns:a16="http://schemas.microsoft.com/office/drawing/2014/main" id="{B713BBFC-700C-C08B-438B-024EC6399E8E}"/>
                  </a:ext>
                </a:extLst>
              </p:cNvPr>
              <p:cNvSpPr/>
              <p:nvPr/>
            </p:nvSpPr>
            <p:spPr>
              <a:xfrm>
                <a:off x="476774" y="4762088"/>
                <a:ext cx="346821" cy="251844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>
                    <a:solidFill>
                      <a:schemeClr val="tx1"/>
                    </a:solidFill>
                  </a:rPr>
                  <a:t>PL</a:t>
                </a:r>
                <a:endParaRPr lang="en-GB" sz="8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1" name="Connector: Elbow 70">
                <a:extLst>
                  <a:ext uri="{FF2B5EF4-FFF2-40B4-BE49-F238E27FC236}">
                    <a16:creationId xmlns:a16="http://schemas.microsoft.com/office/drawing/2014/main" id="{A7F33835-32E3-910A-9A6A-B144CB7477B6}"/>
                  </a:ext>
                </a:extLst>
              </p:cNvPr>
              <p:cNvCxnSpPr>
                <a:cxnSpLocks/>
                <a:stCxn id="43" idx="3"/>
                <a:endCxn id="69" idx="1"/>
              </p:cNvCxnSpPr>
              <p:nvPr/>
            </p:nvCxnSpPr>
            <p:spPr>
              <a:xfrm>
                <a:off x="1553469" y="4476385"/>
                <a:ext cx="493153" cy="282985"/>
              </a:xfrm>
              <a:prstGeom prst="bentConnector2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nector: Elbow 71">
                <a:extLst>
                  <a:ext uri="{FF2B5EF4-FFF2-40B4-BE49-F238E27FC236}">
                    <a16:creationId xmlns:a16="http://schemas.microsoft.com/office/drawing/2014/main" id="{F55F78E6-55BF-058C-7460-0B373E9F391B}"/>
                  </a:ext>
                </a:extLst>
              </p:cNvPr>
              <p:cNvCxnSpPr>
                <a:cxnSpLocks/>
                <a:stCxn id="39" idx="2"/>
                <a:endCxn id="42" idx="0"/>
              </p:cNvCxnSpPr>
              <p:nvPr/>
            </p:nvCxnSpPr>
            <p:spPr>
              <a:xfrm rot="16200000" flipH="1">
                <a:off x="871799" y="4258757"/>
                <a:ext cx="378553" cy="617238"/>
              </a:xfrm>
              <a:prstGeom prst="bentConnector3">
                <a:avLst>
                  <a:gd name="adj1" fmla="val 61908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nector: Elbow 72">
                <a:extLst>
                  <a:ext uri="{FF2B5EF4-FFF2-40B4-BE49-F238E27FC236}">
                    <a16:creationId xmlns:a16="http://schemas.microsoft.com/office/drawing/2014/main" id="{E9B4FD29-09FE-6F55-9DB9-60ABAF6422FF}"/>
                  </a:ext>
                </a:extLst>
              </p:cNvPr>
              <p:cNvCxnSpPr>
                <a:cxnSpLocks/>
                <a:stCxn id="69" idx="3"/>
                <a:endCxn id="42" idx="0"/>
              </p:cNvCxnSpPr>
              <p:nvPr/>
            </p:nvCxnSpPr>
            <p:spPr>
              <a:xfrm rot="5400000" flipH="1">
                <a:off x="1578160" y="4548187"/>
                <a:ext cx="259996" cy="676928"/>
              </a:xfrm>
              <a:prstGeom prst="bentConnector5">
                <a:avLst>
                  <a:gd name="adj1" fmla="val -48296"/>
                  <a:gd name="adj2" fmla="val 31239"/>
                  <a:gd name="adj3" fmla="val 155726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A8DF16BF-984E-EB21-7486-9EEF0D56F6FF}"/>
                  </a:ext>
                </a:extLst>
              </p:cNvPr>
              <p:cNvCxnSpPr>
                <a:cxnSpLocks/>
                <a:stCxn id="70" idx="4"/>
                <a:endCxn id="42" idx="1"/>
              </p:cNvCxnSpPr>
              <p:nvPr/>
            </p:nvCxnSpPr>
            <p:spPr>
              <a:xfrm flipV="1">
                <a:off x="823595" y="4878715"/>
                <a:ext cx="170208" cy="92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nector: Elbow 74">
                <a:extLst>
                  <a:ext uri="{FF2B5EF4-FFF2-40B4-BE49-F238E27FC236}">
                    <a16:creationId xmlns:a16="http://schemas.microsoft.com/office/drawing/2014/main" id="{ABEA49CC-E1F1-0261-56D2-BD383AEB279E}"/>
                  </a:ext>
                </a:extLst>
              </p:cNvPr>
              <p:cNvCxnSpPr>
                <a:cxnSpLocks/>
                <a:stCxn id="42" idx="2"/>
                <a:endCxn id="40" idx="0"/>
              </p:cNvCxnSpPr>
              <p:nvPr/>
            </p:nvCxnSpPr>
            <p:spPr>
              <a:xfrm rot="5400000">
                <a:off x="1020093" y="4917539"/>
                <a:ext cx="266364" cy="432839"/>
              </a:xfrm>
              <a:prstGeom prst="bentConnector3">
                <a:avLst>
                  <a:gd name="adj1" fmla="val 50000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F9B9FDAC-5ED5-F756-CCE7-53988F4E1B6F}"/>
                  </a:ext>
                </a:extLst>
              </p:cNvPr>
              <p:cNvSpPr/>
              <p:nvPr/>
            </p:nvSpPr>
            <p:spPr>
              <a:xfrm>
                <a:off x="1403647" y="5267140"/>
                <a:ext cx="396398" cy="1868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>
                    <a:solidFill>
                      <a:schemeClr val="tx1"/>
                    </a:solidFill>
                  </a:rPr>
                  <a:t>KO</a:t>
                </a:r>
                <a:endParaRPr lang="en-GB" sz="8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7" name="Connector: Elbow 76">
                <a:extLst>
                  <a:ext uri="{FF2B5EF4-FFF2-40B4-BE49-F238E27FC236}">
                    <a16:creationId xmlns:a16="http://schemas.microsoft.com/office/drawing/2014/main" id="{C5B43946-7273-CEE7-762A-529AD372781E}"/>
                  </a:ext>
                </a:extLst>
              </p:cNvPr>
              <p:cNvCxnSpPr>
                <a:cxnSpLocks/>
                <a:stCxn id="42" idx="3"/>
                <a:endCxn id="76" idx="0"/>
              </p:cNvCxnSpPr>
              <p:nvPr/>
            </p:nvCxnSpPr>
            <p:spPr>
              <a:xfrm flipH="1">
                <a:off x="1601846" y="4878715"/>
                <a:ext cx="143739" cy="388425"/>
              </a:xfrm>
              <a:prstGeom prst="bentConnector4">
                <a:avLst>
                  <a:gd name="adj1" fmla="val -20159"/>
                  <a:gd name="adj2" fmla="val 65712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D5F99B0-1F51-64D1-E984-D91AC2802AFF}"/>
                </a:ext>
              </a:extLst>
            </p:cNvPr>
            <p:cNvCxnSpPr>
              <a:cxnSpLocks/>
              <a:stCxn id="16" idx="2"/>
              <a:endCxn id="37" idx="0"/>
            </p:cNvCxnSpPr>
            <p:nvPr/>
          </p:nvCxnSpPr>
          <p:spPr>
            <a:xfrm>
              <a:off x="9676188" y="3705771"/>
              <a:ext cx="0" cy="3676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9B2EED27-7C90-F9AA-8DAC-DED592CB9FD6}"/>
              </a:ext>
            </a:extLst>
          </p:cNvPr>
          <p:cNvSpPr txBox="1"/>
          <p:nvPr/>
        </p:nvSpPr>
        <p:spPr>
          <a:xfrm>
            <a:off x="9150894" y="529484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Flow so far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62419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2AD2-9514-D3AF-1C25-90A87ED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From draft … to craft!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677AA-87AA-6BDE-2140-3E9B516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B6440-8F6B-D3AA-7190-9379C124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8BED1-D2C2-C67B-83C1-4E44104B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41</a:t>
            </a:fld>
            <a:endParaRPr lang="it-IT"/>
          </a:p>
        </p:txBody>
      </p:sp>
      <p:pic>
        <p:nvPicPr>
          <p:cNvPr id="46" name="Picture 45" descr="A person wearing glasses and a computer&#10;&#10;Description automatically generated">
            <a:extLst>
              <a:ext uri="{FF2B5EF4-FFF2-40B4-BE49-F238E27FC236}">
                <a16:creationId xmlns:a16="http://schemas.microsoft.com/office/drawing/2014/main" id="{EF72AE5D-6CF7-92BE-AFB5-875BAB13F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346" y="1368452"/>
            <a:ext cx="766070" cy="766070"/>
          </a:xfrm>
          <a:prstGeom prst="rect">
            <a:avLst/>
          </a:prstGeom>
        </p:spPr>
      </p:pic>
      <p:pic>
        <p:nvPicPr>
          <p:cNvPr id="47" name="Picture 46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DA602A7F-D3ED-CC02-A0C8-16BB6D7BB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38" y="2899241"/>
            <a:ext cx="766070" cy="766070"/>
          </a:xfrm>
          <a:prstGeom prst="rect">
            <a:avLst/>
          </a:prstGeom>
        </p:spPr>
      </p:pic>
      <p:pic>
        <p:nvPicPr>
          <p:cNvPr id="48" name="Picture 47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6D3F9AE0-72D2-8B67-7B34-8D3478A19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84" y="4324451"/>
            <a:ext cx="897793" cy="897793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2D8DDD72-5B48-55BE-8DA7-2673AFAFF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1207" y="2802847"/>
            <a:ext cx="1679883" cy="1366130"/>
          </a:xfrm>
          <a:prstGeom prst="rect">
            <a:avLst/>
          </a:prstGeom>
        </p:spPr>
      </p:pic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0F82DB30-8489-809A-B582-3E7C65019483}"/>
              </a:ext>
            </a:extLst>
          </p:cNvPr>
          <p:cNvSpPr/>
          <p:nvPr/>
        </p:nvSpPr>
        <p:spPr>
          <a:xfrm>
            <a:off x="10714151" y="2704494"/>
            <a:ext cx="663652" cy="638423"/>
          </a:xfrm>
          <a:prstGeom prst="roundRect">
            <a:avLst/>
          </a:prstGeom>
          <a:solidFill>
            <a:srgbClr val="1D1D1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pic>
        <p:nvPicPr>
          <p:cNvPr id="93" name="Picture 92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F9427579-DD5D-7D8C-1C1C-45E1F67067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112" y="2807840"/>
            <a:ext cx="431730" cy="431730"/>
          </a:xfrm>
          <a:prstGeom prst="rect">
            <a:avLst/>
          </a:prstGeom>
        </p:spPr>
      </p:pic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892A18E0-4B68-3493-8FB4-E3D4FCAF8B02}"/>
              </a:ext>
            </a:extLst>
          </p:cNvPr>
          <p:cNvSpPr/>
          <p:nvPr/>
        </p:nvSpPr>
        <p:spPr>
          <a:xfrm>
            <a:off x="10714151" y="3569767"/>
            <a:ext cx="663652" cy="638423"/>
          </a:xfrm>
          <a:prstGeom prst="roundRect">
            <a:avLst/>
          </a:prstGeom>
          <a:solidFill>
            <a:srgbClr val="1D1D1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pic>
        <p:nvPicPr>
          <p:cNvPr id="96" name="Picture 95" descr="A red x on a black background&#10;&#10;Description automatically generated">
            <a:extLst>
              <a:ext uri="{FF2B5EF4-FFF2-40B4-BE49-F238E27FC236}">
                <a16:creationId xmlns:a16="http://schemas.microsoft.com/office/drawing/2014/main" id="{955B16BC-4B89-A8E6-1698-C0B8874C15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56" y="3717000"/>
            <a:ext cx="323041" cy="323041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41906BC-8A50-B732-6D69-15542B5392BB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10330389" y="3023706"/>
            <a:ext cx="383762" cy="4622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4B512BE-2B94-3A01-F4A7-71A043A37D53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0330389" y="3485911"/>
            <a:ext cx="383762" cy="403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C6180B2-B122-80A3-6B93-3636D973D254}"/>
              </a:ext>
            </a:extLst>
          </p:cNvPr>
          <p:cNvGrpSpPr/>
          <p:nvPr/>
        </p:nvGrpSpPr>
        <p:grpSpPr>
          <a:xfrm>
            <a:off x="121544" y="1187960"/>
            <a:ext cx="3371460" cy="5032639"/>
            <a:chOff x="7651399" y="826105"/>
            <a:chExt cx="3717291" cy="5548867"/>
          </a:xfrm>
        </p:grpSpPr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89E09DAA-3F0A-4060-598E-7C4FB471C408}"/>
                </a:ext>
              </a:extLst>
            </p:cNvPr>
            <p:cNvSpPr/>
            <p:nvPr/>
          </p:nvSpPr>
          <p:spPr>
            <a:xfrm>
              <a:off x="7983686" y="994280"/>
              <a:ext cx="3385004" cy="1189056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 dirty="0"/>
                <a:t>AUTH</a:t>
              </a:r>
              <a:endParaRPr lang="en-GB" sz="2400" b="1" dirty="0"/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F6ECFE87-1FC2-482E-AA2F-703A3F7F915D}"/>
                </a:ext>
              </a:extLst>
            </p:cNvPr>
            <p:cNvSpPr/>
            <p:nvPr/>
          </p:nvSpPr>
          <p:spPr>
            <a:xfrm>
              <a:off x="7983686" y="2516715"/>
              <a:ext cx="3385004" cy="118905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/>
                <a:t>MFA</a:t>
              </a:r>
              <a:endParaRPr lang="en-GB" sz="2400" b="1"/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3D4B182E-2B9F-08E4-1CD5-3D60B5FB548E}"/>
                </a:ext>
              </a:extLst>
            </p:cNvPr>
            <p:cNvSpPr/>
            <p:nvPr/>
          </p:nvSpPr>
          <p:spPr>
            <a:xfrm>
              <a:off x="8696358" y="5608902"/>
              <a:ext cx="1959660" cy="76607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ACCESS</a:t>
              </a:r>
              <a:endParaRPr lang="en-GB" sz="2400" b="1" dirty="0"/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A640B462-DBEF-AF0B-BAA2-D6A5A34D0EC4}"/>
                </a:ext>
              </a:extLst>
            </p:cNvPr>
            <p:cNvCxnSpPr>
              <a:cxnSpLocks/>
              <a:stCxn id="143" idx="2"/>
              <a:endCxn id="144" idx="0"/>
            </p:cNvCxnSpPr>
            <p:nvPr/>
          </p:nvCxnSpPr>
          <p:spPr>
            <a:xfrm>
              <a:off x="9676188" y="2183336"/>
              <a:ext cx="0" cy="333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AF8B1E23-765B-C401-B1D7-5ED7CC65D153}"/>
                </a:ext>
              </a:extLst>
            </p:cNvPr>
            <p:cNvCxnSpPr>
              <a:cxnSpLocks/>
              <a:stCxn id="182" idx="2"/>
              <a:endCxn id="145" idx="0"/>
            </p:cNvCxnSpPr>
            <p:nvPr/>
          </p:nvCxnSpPr>
          <p:spPr>
            <a:xfrm>
              <a:off x="9676188" y="5262509"/>
              <a:ext cx="0" cy="3463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E33FF6E4-3701-C233-0DA1-6FF74317B674}"/>
                </a:ext>
              </a:extLst>
            </p:cNvPr>
            <p:cNvSpPr/>
            <p:nvPr/>
          </p:nvSpPr>
          <p:spPr>
            <a:xfrm>
              <a:off x="8192109" y="826105"/>
              <a:ext cx="764609" cy="26935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Input</a:t>
              </a:r>
            </a:p>
            <a:p>
              <a:pPr algn="ctr"/>
              <a:r>
                <a:rPr lang="en-US" sz="700" b="1"/>
                <a:t>Credentials</a:t>
              </a:r>
              <a:endParaRPr lang="en-GB" sz="700" b="1"/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F5940193-1DB0-C0B1-04D5-520BCBDC7C68}"/>
                </a:ext>
              </a:extLst>
            </p:cNvPr>
            <p:cNvSpPr/>
            <p:nvPr/>
          </p:nvSpPr>
          <p:spPr>
            <a:xfrm>
              <a:off x="8192109" y="2021444"/>
              <a:ext cx="764609" cy="26935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SUCCESS</a:t>
              </a:r>
              <a:endParaRPr lang="en-GB" sz="700" b="1"/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D0534A48-964D-62AD-DE85-EBFD5DC740D8}"/>
                </a:ext>
              </a:extLst>
            </p:cNvPr>
            <p:cNvCxnSpPr>
              <a:cxnSpLocks/>
              <a:stCxn id="149" idx="2"/>
              <a:endCxn id="153" idx="0"/>
            </p:cNvCxnSpPr>
            <p:nvPr/>
          </p:nvCxnSpPr>
          <p:spPr>
            <a:xfrm flipH="1">
              <a:off x="8574413" y="1095462"/>
              <a:ext cx="1" cy="1588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78DBFF42-2F2A-90AD-0F31-83DECA243BFB}"/>
                </a:ext>
              </a:extLst>
            </p:cNvPr>
            <p:cNvCxnSpPr>
              <a:cxnSpLocks/>
              <a:stCxn id="153" idx="2"/>
              <a:endCxn id="150" idx="0"/>
            </p:cNvCxnSpPr>
            <p:nvPr/>
          </p:nvCxnSpPr>
          <p:spPr>
            <a:xfrm>
              <a:off x="8574413" y="1829058"/>
              <a:ext cx="1" cy="1923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Flowchart: Decision 152">
              <a:extLst>
                <a:ext uri="{FF2B5EF4-FFF2-40B4-BE49-F238E27FC236}">
                  <a16:creationId xmlns:a16="http://schemas.microsoft.com/office/drawing/2014/main" id="{062DF960-4E77-C3C8-1B5F-D1752BAF4E89}"/>
                </a:ext>
              </a:extLst>
            </p:cNvPr>
            <p:cNvSpPr/>
            <p:nvPr/>
          </p:nvSpPr>
          <p:spPr>
            <a:xfrm>
              <a:off x="8149674" y="1254307"/>
              <a:ext cx="849478" cy="574751"/>
            </a:xfrm>
            <a:prstGeom prst="flowChartDecision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are</a:t>
              </a:r>
            </a:p>
            <a:p>
              <a:pPr algn="ctr"/>
              <a:r>
                <a:rPr lang="en-US" sz="700"/>
                <a:t>they</a:t>
              </a:r>
            </a:p>
            <a:p>
              <a:pPr algn="ctr"/>
              <a:r>
                <a:rPr lang="en-US" sz="700"/>
                <a:t>correct?</a:t>
              </a:r>
              <a:endParaRPr lang="en-GB" sz="70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30BE0EF-7DEF-47B3-0965-90FBFC190B3A}"/>
                </a:ext>
              </a:extLst>
            </p:cNvPr>
            <p:cNvSpPr txBox="1"/>
            <p:nvPr/>
          </p:nvSpPr>
          <p:spPr>
            <a:xfrm>
              <a:off x="8554441" y="1809847"/>
              <a:ext cx="403329" cy="23754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800" b="1">
                  <a:solidFill>
                    <a:schemeClr val="accent1">
                      <a:lumMod val="50000"/>
                    </a:schemeClr>
                  </a:solidFill>
                </a:rPr>
                <a:t>YES</a:t>
              </a:r>
              <a:endParaRPr lang="en-GB" sz="8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155" name="Connector: Elbow 154">
              <a:extLst>
                <a:ext uri="{FF2B5EF4-FFF2-40B4-BE49-F238E27FC236}">
                  <a16:creationId xmlns:a16="http://schemas.microsoft.com/office/drawing/2014/main" id="{5B052DE1-1C7B-2C66-FA43-4F60BE0FFF06}"/>
                </a:ext>
              </a:extLst>
            </p:cNvPr>
            <p:cNvCxnSpPr>
              <a:cxnSpLocks/>
              <a:stCxn id="153" idx="3"/>
              <a:endCxn id="149" idx="3"/>
            </p:cNvCxnSpPr>
            <p:nvPr/>
          </p:nvCxnSpPr>
          <p:spPr>
            <a:xfrm flipH="1" flipV="1">
              <a:off x="8956718" y="960784"/>
              <a:ext cx="42434" cy="580899"/>
            </a:xfrm>
            <a:prstGeom prst="bentConnector3">
              <a:avLst>
                <a:gd name="adj1" fmla="val -53871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6C22D79-EF52-29F1-57BF-A143EEADC77C}"/>
                </a:ext>
              </a:extLst>
            </p:cNvPr>
            <p:cNvSpPr txBox="1"/>
            <p:nvPr/>
          </p:nvSpPr>
          <p:spPr>
            <a:xfrm>
              <a:off x="8920854" y="1336679"/>
              <a:ext cx="382120" cy="237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>
                  <a:solidFill>
                    <a:srgbClr val="FF0000"/>
                  </a:solidFill>
                </a:rPr>
                <a:t>NO</a:t>
              </a:r>
              <a:endParaRPr lang="en-GB" sz="800" b="1">
                <a:solidFill>
                  <a:srgbClr val="FF0000"/>
                </a:solidFill>
              </a:endParaRPr>
            </a:p>
          </p:txBody>
        </p:sp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0E057DF6-8DB7-97D9-F224-AE23E70BAFC0}"/>
                </a:ext>
              </a:extLst>
            </p:cNvPr>
            <p:cNvSpPr/>
            <p:nvPr/>
          </p:nvSpPr>
          <p:spPr>
            <a:xfrm>
              <a:off x="8218384" y="2425672"/>
              <a:ext cx="646446" cy="21577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Selector</a:t>
              </a:r>
              <a:endParaRPr lang="en-GB" sz="700" b="1"/>
            </a:p>
          </p:txBody>
        </p:sp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674756B1-6088-C752-0BFD-23630178783C}"/>
                </a:ext>
              </a:extLst>
            </p:cNvPr>
            <p:cNvSpPr/>
            <p:nvPr/>
          </p:nvSpPr>
          <p:spPr>
            <a:xfrm>
              <a:off x="8219936" y="3736349"/>
              <a:ext cx="646446" cy="21577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SUCCESS</a:t>
              </a:r>
              <a:endParaRPr lang="en-GB" sz="700" b="1"/>
            </a:p>
          </p:txBody>
        </p: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33AF7F88-ECBC-A3DC-C248-0464415485AA}"/>
                </a:ext>
              </a:extLst>
            </p:cNvPr>
            <p:cNvCxnSpPr>
              <a:cxnSpLocks/>
              <a:stCxn id="157" idx="2"/>
              <a:endCxn id="161" idx="0"/>
            </p:cNvCxnSpPr>
            <p:nvPr/>
          </p:nvCxnSpPr>
          <p:spPr>
            <a:xfrm flipH="1">
              <a:off x="8541433" y="2641447"/>
              <a:ext cx="174" cy="32113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90CD6451-26EE-B8DE-A0DF-7574783BE5A5}"/>
                </a:ext>
              </a:extLst>
            </p:cNvPr>
            <p:cNvSpPr/>
            <p:nvPr/>
          </p:nvSpPr>
          <p:spPr>
            <a:xfrm>
              <a:off x="7792220" y="2969739"/>
              <a:ext cx="443594" cy="20546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7619C705-15DC-9AD2-86D3-8FD32B287570}"/>
                </a:ext>
              </a:extLst>
            </p:cNvPr>
            <p:cNvSpPr/>
            <p:nvPr/>
          </p:nvSpPr>
          <p:spPr>
            <a:xfrm>
              <a:off x="8322509" y="2962579"/>
              <a:ext cx="437847" cy="20389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…</a:t>
              </a:r>
              <a:endParaRPr lang="en-GB" sz="700" b="1" dirty="0"/>
            </a:p>
          </p:txBody>
        </p:sp>
        <p:pic>
          <p:nvPicPr>
            <p:cNvPr id="162" name="Graphic 161">
              <a:extLst>
                <a:ext uri="{FF2B5EF4-FFF2-40B4-BE49-F238E27FC236}">
                  <a16:creationId xmlns:a16="http://schemas.microsoft.com/office/drawing/2014/main" id="{207AABBF-D645-C792-3200-DD7189207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49424" y="2993269"/>
              <a:ext cx="316815" cy="158408"/>
            </a:xfrm>
            <a:prstGeom prst="rect">
              <a:avLst/>
            </a:prstGeom>
          </p:spPr>
        </p:pic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FF85B249-27E1-7BB4-8B9F-A61D04F06538}"/>
                </a:ext>
              </a:extLst>
            </p:cNvPr>
            <p:cNvSpPr/>
            <p:nvPr/>
          </p:nvSpPr>
          <p:spPr>
            <a:xfrm>
              <a:off x="7913977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164" name="Picture 163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2F45BB75-EF6D-04B6-FB6D-E9D23343C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0610" y="3392992"/>
              <a:ext cx="109139" cy="109139"/>
            </a:xfrm>
            <a:prstGeom prst="rect">
              <a:avLst/>
            </a:prstGeom>
          </p:spPr>
        </p:pic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145D7552-A9B2-3F9D-070E-D21E5F6F1A9C}"/>
                </a:ext>
              </a:extLst>
            </p:cNvPr>
            <p:cNvCxnSpPr>
              <a:cxnSpLocks/>
              <a:stCxn id="160" idx="2"/>
              <a:endCxn id="163" idx="0"/>
            </p:cNvCxnSpPr>
            <p:nvPr/>
          </p:nvCxnSpPr>
          <p:spPr>
            <a:xfrm>
              <a:off x="8014017" y="3175206"/>
              <a:ext cx="1163" cy="18067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9C8EF60B-18F4-985C-C47F-A66929ACA416}"/>
                </a:ext>
              </a:extLst>
            </p:cNvPr>
            <p:cNvCxnSpPr>
              <a:cxnSpLocks/>
              <a:stCxn id="161" idx="2"/>
              <a:endCxn id="173" idx="0"/>
            </p:cNvCxnSpPr>
            <p:nvPr/>
          </p:nvCxnSpPr>
          <p:spPr>
            <a:xfrm flipH="1">
              <a:off x="8540741" y="3166476"/>
              <a:ext cx="692" cy="18940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06B07F37-E269-1B59-52AA-3CB4DE92DB12}"/>
                </a:ext>
              </a:extLst>
            </p:cNvPr>
            <p:cNvCxnSpPr>
              <a:cxnSpLocks/>
              <a:stCxn id="171" idx="2"/>
              <a:endCxn id="175" idx="0"/>
            </p:cNvCxnSpPr>
            <p:nvPr/>
          </p:nvCxnSpPr>
          <p:spPr>
            <a:xfrm flipH="1">
              <a:off x="9093728" y="3175206"/>
              <a:ext cx="642" cy="18067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or: Elbow 167">
              <a:extLst>
                <a:ext uri="{FF2B5EF4-FFF2-40B4-BE49-F238E27FC236}">
                  <a16:creationId xmlns:a16="http://schemas.microsoft.com/office/drawing/2014/main" id="{C6E34BDE-C52C-0AAB-3763-6A5DC0371079}"/>
                </a:ext>
              </a:extLst>
            </p:cNvPr>
            <p:cNvCxnSpPr>
              <a:cxnSpLocks/>
              <a:stCxn id="163" idx="1"/>
              <a:endCxn id="157" idx="1"/>
            </p:cNvCxnSpPr>
            <p:nvPr/>
          </p:nvCxnSpPr>
          <p:spPr>
            <a:xfrm rot="10800000" flipH="1">
              <a:off x="7913976" y="2533560"/>
              <a:ext cx="304407" cy="914002"/>
            </a:xfrm>
            <a:prstGeom prst="bentConnector3">
              <a:avLst>
                <a:gd name="adj1" fmla="val -63624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ctor: Elbow 168">
              <a:extLst>
                <a:ext uri="{FF2B5EF4-FFF2-40B4-BE49-F238E27FC236}">
                  <a16:creationId xmlns:a16="http://schemas.microsoft.com/office/drawing/2014/main" id="{4423416C-B887-3FF5-521A-A264802BFF1B}"/>
                </a:ext>
              </a:extLst>
            </p:cNvPr>
            <p:cNvCxnSpPr>
              <a:cxnSpLocks/>
              <a:stCxn id="175" idx="3"/>
              <a:endCxn id="157" idx="3"/>
            </p:cNvCxnSpPr>
            <p:nvPr/>
          </p:nvCxnSpPr>
          <p:spPr>
            <a:xfrm flipH="1" flipV="1">
              <a:off x="8864830" y="2533560"/>
              <a:ext cx="330101" cy="914002"/>
            </a:xfrm>
            <a:prstGeom prst="bentConnector3">
              <a:avLst>
                <a:gd name="adj1" fmla="val -59634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ctor: Elbow 169">
              <a:extLst>
                <a:ext uri="{FF2B5EF4-FFF2-40B4-BE49-F238E27FC236}">
                  <a16:creationId xmlns:a16="http://schemas.microsoft.com/office/drawing/2014/main" id="{D3ACC1C1-6FD2-9431-A2F3-FD07FF124676}"/>
                </a:ext>
              </a:extLst>
            </p:cNvPr>
            <p:cNvCxnSpPr>
              <a:cxnSpLocks/>
              <a:stCxn id="173" idx="3"/>
            </p:cNvCxnSpPr>
            <p:nvPr/>
          </p:nvCxnSpPr>
          <p:spPr>
            <a:xfrm flipV="1">
              <a:off x="8632474" y="2641446"/>
              <a:ext cx="172290" cy="806116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C2961B61-3918-593A-8564-B3B3594D5C6F}"/>
                </a:ext>
              </a:extLst>
            </p:cNvPr>
            <p:cNvSpPr/>
            <p:nvPr/>
          </p:nvSpPr>
          <p:spPr>
            <a:xfrm>
              <a:off x="8872573" y="2969739"/>
              <a:ext cx="443594" cy="20546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172" name="Picture 6">
              <a:extLst>
                <a:ext uri="{FF2B5EF4-FFF2-40B4-BE49-F238E27FC236}">
                  <a16:creationId xmlns:a16="http://schemas.microsoft.com/office/drawing/2014/main" id="{9413CD5E-4E1E-0FDC-34DA-5336BC7A6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5511" y="2985626"/>
              <a:ext cx="173691" cy="173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A8D6B057-7AE0-9F46-92DB-36FF2FE3540A}"/>
                </a:ext>
              </a:extLst>
            </p:cNvPr>
            <p:cNvSpPr/>
            <p:nvPr/>
          </p:nvSpPr>
          <p:spPr>
            <a:xfrm>
              <a:off x="8439538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174" name="Picture 173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DB4E92B6-47CA-BBD0-C021-4F335A0E3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6171" y="3392992"/>
              <a:ext cx="109139" cy="109139"/>
            </a:xfrm>
            <a:prstGeom prst="rect">
              <a:avLst/>
            </a:prstGeom>
          </p:spPr>
        </p:pic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A16CB3C4-F7D6-8BB9-2DB6-ED736C146D93}"/>
                </a:ext>
              </a:extLst>
            </p:cNvPr>
            <p:cNvSpPr/>
            <p:nvPr/>
          </p:nvSpPr>
          <p:spPr>
            <a:xfrm>
              <a:off x="8992525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176" name="Picture 175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8DB41352-5459-73CC-B77E-FD833BFDA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9158" y="3392992"/>
              <a:ext cx="109139" cy="109139"/>
            </a:xfrm>
            <a:prstGeom prst="rect">
              <a:avLst/>
            </a:prstGeom>
          </p:spPr>
        </p:pic>
        <p:cxnSp>
          <p:nvCxnSpPr>
            <p:cNvPr id="177" name="Connector: Elbow 176">
              <a:extLst>
                <a:ext uri="{FF2B5EF4-FFF2-40B4-BE49-F238E27FC236}">
                  <a16:creationId xmlns:a16="http://schemas.microsoft.com/office/drawing/2014/main" id="{17453B50-B7BD-631F-948D-1385017A77DF}"/>
                </a:ext>
              </a:extLst>
            </p:cNvPr>
            <p:cNvCxnSpPr>
              <a:cxnSpLocks/>
              <a:stCxn id="157" idx="2"/>
              <a:endCxn id="160" idx="0"/>
            </p:cNvCxnSpPr>
            <p:nvPr/>
          </p:nvCxnSpPr>
          <p:spPr>
            <a:xfrm rot="5400000">
              <a:off x="8113666" y="2541798"/>
              <a:ext cx="328292" cy="527590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ctor: Elbow 177">
              <a:extLst>
                <a:ext uri="{FF2B5EF4-FFF2-40B4-BE49-F238E27FC236}">
                  <a16:creationId xmlns:a16="http://schemas.microsoft.com/office/drawing/2014/main" id="{C74C7B97-308F-C3CF-9EFD-FF173BAB7C57}"/>
                </a:ext>
              </a:extLst>
            </p:cNvPr>
            <p:cNvCxnSpPr>
              <a:cxnSpLocks/>
              <a:stCxn id="157" idx="2"/>
              <a:endCxn id="171" idx="0"/>
            </p:cNvCxnSpPr>
            <p:nvPr/>
          </p:nvCxnSpPr>
          <p:spPr>
            <a:xfrm rot="16200000" flipH="1">
              <a:off x="8653842" y="2529211"/>
              <a:ext cx="328292" cy="552763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ctor: Elbow 178">
              <a:extLst>
                <a:ext uri="{FF2B5EF4-FFF2-40B4-BE49-F238E27FC236}">
                  <a16:creationId xmlns:a16="http://schemas.microsoft.com/office/drawing/2014/main" id="{B68EFE6F-C4E5-4C5E-C468-32526E1D0965}"/>
                </a:ext>
              </a:extLst>
            </p:cNvPr>
            <p:cNvCxnSpPr>
              <a:cxnSpLocks/>
              <a:stCxn id="163" idx="2"/>
              <a:endCxn id="158" idx="0"/>
            </p:cNvCxnSpPr>
            <p:nvPr/>
          </p:nvCxnSpPr>
          <p:spPr>
            <a:xfrm rot="16200000" flipH="1">
              <a:off x="8180615" y="3373804"/>
              <a:ext cx="197109" cy="527979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ctor: Elbow 179">
              <a:extLst>
                <a:ext uri="{FF2B5EF4-FFF2-40B4-BE49-F238E27FC236}">
                  <a16:creationId xmlns:a16="http://schemas.microsoft.com/office/drawing/2014/main" id="{575B0AA8-BE2F-891C-9B93-5470D0C6AC1B}"/>
                </a:ext>
              </a:extLst>
            </p:cNvPr>
            <p:cNvCxnSpPr>
              <a:cxnSpLocks/>
              <a:stCxn id="175" idx="2"/>
              <a:endCxn id="158" idx="0"/>
            </p:cNvCxnSpPr>
            <p:nvPr/>
          </p:nvCxnSpPr>
          <p:spPr>
            <a:xfrm rot="5400000">
              <a:off x="8719890" y="3362510"/>
              <a:ext cx="197109" cy="550569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CFE10DEC-3001-CCC5-A8A3-3C59B804DD06}"/>
                </a:ext>
              </a:extLst>
            </p:cNvPr>
            <p:cNvCxnSpPr>
              <a:cxnSpLocks/>
              <a:stCxn id="173" idx="2"/>
              <a:endCxn id="158" idx="0"/>
            </p:cNvCxnSpPr>
            <p:nvPr/>
          </p:nvCxnSpPr>
          <p:spPr>
            <a:xfrm>
              <a:off x="8540741" y="3539240"/>
              <a:ext cx="2418" cy="197109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Rectangle: Rounded Corners 181">
              <a:extLst>
                <a:ext uri="{FF2B5EF4-FFF2-40B4-BE49-F238E27FC236}">
                  <a16:creationId xmlns:a16="http://schemas.microsoft.com/office/drawing/2014/main" id="{99FC2C20-659E-50C2-0A8F-DFED9F817154}"/>
                </a:ext>
              </a:extLst>
            </p:cNvPr>
            <p:cNvSpPr/>
            <p:nvPr/>
          </p:nvSpPr>
          <p:spPr>
            <a:xfrm>
              <a:off x="7983686" y="4073453"/>
              <a:ext cx="3385004" cy="118905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/>
                <a:t>POLICY</a:t>
              </a:r>
              <a:endParaRPr lang="en-GB" sz="2400" b="1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06D6D94F-2EF3-8DED-B13E-C1FF71492F8D}"/>
                </a:ext>
              </a:extLst>
            </p:cNvPr>
            <p:cNvGrpSpPr/>
            <p:nvPr/>
          </p:nvGrpSpPr>
          <p:grpSpPr>
            <a:xfrm>
              <a:off x="7651399" y="4069555"/>
              <a:ext cx="1743258" cy="1259392"/>
              <a:chOff x="476774" y="4194636"/>
              <a:chExt cx="1743258" cy="1259392"/>
            </a:xfrm>
          </p:grpSpPr>
          <p:sp>
            <p:nvSpPr>
              <p:cNvPr id="185" name="Rectangle: Rounded Corners 184">
                <a:extLst>
                  <a:ext uri="{FF2B5EF4-FFF2-40B4-BE49-F238E27FC236}">
                    <a16:creationId xmlns:a16="http://schemas.microsoft.com/office/drawing/2014/main" id="{CE30DEE5-48F1-84B1-AF59-D57894E2416F}"/>
                  </a:ext>
                </a:extLst>
              </p:cNvPr>
              <p:cNvSpPr/>
              <p:nvPr/>
            </p:nvSpPr>
            <p:spPr>
              <a:xfrm>
                <a:off x="476774" y="4229111"/>
                <a:ext cx="551363" cy="14898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Signals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Rectangle: Rounded Corners 185">
                <a:extLst>
                  <a:ext uri="{FF2B5EF4-FFF2-40B4-BE49-F238E27FC236}">
                    <a16:creationId xmlns:a16="http://schemas.microsoft.com/office/drawing/2014/main" id="{0B1F4CDB-1BD1-67BA-2D7C-AE9D06F6D3D2}"/>
                  </a:ext>
                </a:extLst>
              </p:cNvPr>
              <p:cNvSpPr/>
              <p:nvPr/>
            </p:nvSpPr>
            <p:spPr>
              <a:xfrm>
                <a:off x="620491" y="5267140"/>
                <a:ext cx="632727" cy="18346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>
                    <a:solidFill>
                      <a:schemeClr val="tx1"/>
                    </a:solidFill>
                  </a:rPr>
                  <a:t>SUCCESS</a:t>
                </a:r>
                <a:endParaRPr lang="en-GB" sz="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52A16413-CB17-DDF2-C5BC-45D9986E8D39}"/>
                  </a:ext>
                </a:extLst>
              </p:cNvPr>
              <p:cNvCxnSpPr>
                <a:cxnSpLocks/>
                <a:endCxn id="189" idx="0"/>
              </p:cNvCxnSpPr>
              <p:nvPr/>
            </p:nvCxnSpPr>
            <p:spPr>
              <a:xfrm>
                <a:off x="1369694" y="4194636"/>
                <a:ext cx="0" cy="1915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8" name="Flowchart: Decision 187">
                <a:extLst>
                  <a:ext uri="{FF2B5EF4-FFF2-40B4-BE49-F238E27FC236}">
                    <a16:creationId xmlns:a16="http://schemas.microsoft.com/office/drawing/2014/main" id="{6B585749-4BCE-EBD3-1ABD-7FD93A98BCB6}"/>
                  </a:ext>
                </a:extLst>
              </p:cNvPr>
              <p:cNvSpPr/>
              <p:nvPr/>
            </p:nvSpPr>
            <p:spPr>
              <a:xfrm>
                <a:off x="993803" y="4756653"/>
                <a:ext cx="751782" cy="244123"/>
              </a:xfrm>
              <a:prstGeom prst="flowChartDecision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</a:rPr>
                  <a:t>DM</a:t>
                </a:r>
                <a:endParaRPr lang="en-GB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Rectangle: Rounded Corners 188">
                <a:extLst>
                  <a:ext uri="{FF2B5EF4-FFF2-40B4-BE49-F238E27FC236}">
                    <a16:creationId xmlns:a16="http://schemas.microsoft.com/office/drawing/2014/main" id="{7E2F2452-F0A9-301C-6A6D-D79DA55B39BB}"/>
                  </a:ext>
                </a:extLst>
              </p:cNvPr>
              <p:cNvSpPr/>
              <p:nvPr/>
            </p:nvSpPr>
            <p:spPr>
              <a:xfrm>
                <a:off x="1185919" y="4386217"/>
                <a:ext cx="367550" cy="18033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API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Flowchart: Magnetic Disk 189">
                <a:extLst>
                  <a:ext uri="{FF2B5EF4-FFF2-40B4-BE49-F238E27FC236}">
                    <a16:creationId xmlns:a16="http://schemas.microsoft.com/office/drawing/2014/main" id="{54956C7E-57AD-7E0F-26B6-5AAABB397874}"/>
                  </a:ext>
                </a:extLst>
              </p:cNvPr>
              <p:cNvSpPr/>
              <p:nvPr/>
            </p:nvSpPr>
            <p:spPr>
              <a:xfrm>
                <a:off x="1873211" y="4759370"/>
                <a:ext cx="346821" cy="257279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</a:rPr>
                  <a:t>HR</a:t>
                </a:r>
                <a:endParaRPr lang="en-GB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Flowchart: Magnetic Disk 190">
                <a:extLst>
                  <a:ext uri="{FF2B5EF4-FFF2-40B4-BE49-F238E27FC236}">
                    <a16:creationId xmlns:a16="http://schemas.microsoft.com/office/drawing/2014/main" id="{9CDB8381-87E6-BBB5-1A7B-E1BCF825D66B}"/>
                  </a:ext>
                </a:extLst>
              </p:cNvPr>
              <p:cNvSpPr/>
              <p:nvPr/>
            </p:nvSpPr>
            <p:spPr>
              <a:xfrm>
                <a:off x="476774" y="4762088"/>
                <a:ext cx="346821" cy="251844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</a:rPr>
                  <a:t>PL</a:t>
                </a:r>
                <a:endParaRPr lang="en-GB" sz="7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2" name="Connector: Elbow 191">
                <a:extLst>
                  <a:ext uri="{FF2B5EF4-FFF2-40B4-BE49-F238E27FC236}">
                    <a16:creationId xmlns:a16="http://schemas.microsoft.com/office/drawing/2014/main" id="{D751932B-8676-CD77-EBAA-9A3CBA642171}"/>
                  </a:ext>
                </a:extLst>
              </p:cNvPr>
              <p:cNvCxnSpPr>
                <a:cxnSpLocks/>
                <a:stCxn id="189" idx="3"/>
                <a:endCxn id="190" idx="1"/>
              </p:cNvCxnSpPr>
              <p:nvPr/>
            </p:nvCxnSpPr>
            <p:spPr>
              <a:xfrm>
                <a:off x="1553469" y="4476385"/>
                <a:ext cx="493153" cy="282985"/>
              </a:xfrm>
              <a:prstGeom prst="bentConnector2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nector: Elbow 192">
                <a:extLst>
                  <a:ext uri="{FF2B5EF4-FFF2-40B4-BE49-F238E27FC236}">
                    <a16:creationId xmlns:a16="http://schemas.microsoft.com/office/drawing/2014/main" id="{4E12E2BB-A831-AE37-571C-47231AF5B4C8}"/>
                  </a:ext>
                </a:extLst>
              </p:cNvPr>
              <p:cNvCxnSpPr>
                <a:cxnSpLocks/>
                <a:stCxn id="185" idx="2"/>
                <a:endCxn id="188" idx="0"/>
              </p:cNvCxnSpPr>
              <p:nvPr/>
            </p:nvCxnSpPr>
            <p:spPr>
              <a:xfrm rot="16200000" flipH="1">
                <a:off x="871799" y="4258757"/>
                <a:ext cx="378553" cy="617238"/>
              </a:xfrm>
              <a:prstGeom prst="bentConnector3">
                <a:avLst>
                  <a:gd name="adj1" fmla="val 61908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nector: Elbow 193">
                <a:extLst>
                  <a:ext uri="{FF2B5EF4-FFF2-40B4-BE49-F238E27FC236}">
                    <a16:creationId xmlns:a16="http://schemas.microsoft.com/office/drawing/2014/main" id="{2D328739-C2D3-7393-EC92-9F5765B9EF5A}"/>
                  </a:ext>
                </a:extLst>
              </p:cNvPr>
              <p:cNvCxnSpPr>
                <a:cxnSpLocks/>
                <a:stCxn id="190" idx="3"/>
                <a:endCxn id="188" idx="0"/>
              </p:cNvCxnSpPr>
              <p:nvPr/>
            </p:nvCxnSpPr>
            <p:spPr>
              <a:xfrm rot="5400000" flipH="1">
                <a:off x="1578160" y="4548187"/>
                <a:ext cx="259996" cy="676928"/>
              </a:xfrm>
              <a:prstGeom prst="bentConnector5">
                <a:avLst>
                  <a:gd name="adj1" fmla="val -48296"/>
                  <a:gd name="adj2" fmla="val 31239"/>
                  <a:gd name="adj3" fmla="val 155726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>
                <a:extLst>
                  <a:ext uri="{FF2B5EF4-FFF2-40B4-BE49-F238E27FC236}">
                    <a16:creationId xmlns:a16="http://schemas.microsoft.com/office/drawing/2014/main" id="{3D0EB54E-B4A6-8D6A-3DFF-B99E9CE0AC48}"/>
                  </a:ext>
                </a:extLst>
              </p:cNvPr>
              <p:cNvCxnSpPr>
                <a:cxnSpLocks/>
                <a:stCxn id="191" idx="4"/>
                <a:endCxn id="188" idx="1"/>
              </p:cNvCxnSpPr>
              <p:nvPr/>
            </p:nvCxnSpPr>
            <p:spPr>
              <a:xfrm flipV="1">
                <a:off x="823595" y="4878715"/>
                <a:ext cx="170208" cy="92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nector: Elbow 195">
                <a:extLst>
                  <a:ext uri="{FF2B5EF4-FFF2-40B4-BE49-F238E27FC236}">
                    <a16:creationId xmlns:a16="http://schemas.microsoft.com/office/drawing/2014/main" id="{7521E13F-286F-952A-5E7E-DAF29BD9B433}"/>
                  </a:ext>
                </a:extLst>
              </p:cNvPr>
              <p:cNvCxnSpPr>
                <a:cxnSpLocks/>
                <a:stCxn id="188" idx="2"/>
                <a:endCxn id="186" idx="0"/>
              </p:cNvCxnSpPr>
              <p:nvPr/>
            </p:nvCxnSpPr>
            <p:spPr>
              <a:xfrm rot="5400000">
                <a:off x="1020093" y="4917539"/>
                <a:ext cx="266364" cy="432839"/>
              </a:xfrm>
              <a:prstGeom prst="bentConnector3">
                <a:avLst>
                  <a:gd name="adj1" fmla="val 50000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7" name="Rectangle: Rounded Corners 196">
                <a:extLst>
                  <a:ext uri="{FF2B5EF4-FFF2-40B4-BE49-F238E27FC236}">
                    <a16:creationId xmlns:a16="http://schemas.microsoft.com/office/drawing/2014/main" id="{6C6FD6DC-62D6-FEE8-BC1A-D2FC51DD5DDF}"/>
                  </a:ext>
                </a:extLst>
              </p:cNvPr>
              <p:cNvSpPr/>
              <p:nvPr/>
            </p:nvSpPr>
            <p:spPr>
              <a:xfrm>
                <a:off x="1403647" y="5267140"/>
                <a:ext cx="396398" cy="1868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KO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8" name="Connector: Elbow 197">
                <a:extLst>
                  <a:ext uri="{FF2B5EF4-FFF2-40B4-BE49-F238E27FC236}">
                    <a16:creationId xmlns:a16="http://schemas.microsoft.com/office/drawing/2014/main" id="{429864DE-A89D-85AC-BE98-C318689489DA}"/>
                  </a:ext>
                </a:extLst>
              </p:cNvPr>
              <p:cNvCxnSpPr>
                <a:cxnSpLocks/>
                <a:stCxn id="188" idx="3"/>
                <a:endCxn id="197" idx="0"/>
              </p:cNvCxnSpPr>
              <p:nvPr/>
            </p:nvCxnSpPr>
            <p:spPr>
              <a:xfrm flipH="1">
                <a:off x="1601846" y="4878715"/>
                <a:ext cx="143739" cy="388425"/>
              </a:xfrm>
              <a:prstGeom prst="bentConnector4">
                <a:avLst>
                  <a:gd name="adj1" fmla="val -20159"/>
                  <a:gd name="adj2" fmla="val 65712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770F6B19-074C-4DE3-CEED-1D033181E619}"/>
                </a:ext>
              </a:extLst>
            </p:cNvPr>
            <p:cNvCxnSpPr>
              <a:cxnSpLocks/>
              <a:stCxn id="144" idx="2"/>
              <a:endCxn id="182" idx="0"/>
            </p:cNvCxnSpPr>
            <p:nvPr/>
          </p:nvCxnSpPr>
          <p:spPr>
            <a:xfrm>
              <a:off x="9676188" y="3705771"/>
              <a:ext cx="0" cy="3676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9" name="Picture 5">
            <a:extLst>
              <a:ext uri="{FF2B5EF4-FFF2-40B4-BE49-F238E27FC236}">
                <a16:creationId xmlns:a16="http://schemas.microsoft.com/office/drawing/2014/main" id="{FBC5F389-0905-A602-000B-9C3E521E48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0714151" y="140112"/>
            <a:ext cx="1342638" cy="4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99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2AD2-9514-D3AF-1C25-90A87ED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From draft … to craft!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677AA-87AA-6BDE-2140-3E9B516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B6440-8F6B-D3AA-7190-9379C124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8BED1-D2C2-C67B-83C1-4E44104B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42</a:t>
            </a:fld>
            <a:endParaRPr lang="it-IT"/>
          </a:p>
        </p:txBody>
      </p:sp>
      <p:pic>
        <p:nvPicPr>
          <p:cNvPr id="46" name="Picture 45" descr="A person wearing glasses and a computer&#10;&#10;Description automatically generated">
            <a:extLst>
              <a:ext uri="{FF2B5EF4-FFF2-40B4-BE49-F238E27FC236}">
                <a16:creationId xmlns:a16="http://schemas.microsoft.com/office/drawing/2014/main" id="{EF72AE5D-6CF7-92BE-AFB5-875BAB13F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346" y="1368452"/>
            <a:ext cx="766070" cy="766070"/>
          </a:xfrm>
          <a:prstGeom prst="rect">
            <a:avLst/>
          </a:prstGeom>
        </p:spPr>
      </p:pic>
      <p:pic>
        <p:nvPicPr>
          <p:cNvPr id="47" name="Picture 46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DA602A7F-D3ED-CC02-A0C8-16BB6D7BB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38" y="2899241"/>
            <a:ext cx="766070" cy="766070"/>
          </a:xfrm>
          <a:prstGeom prst="rect">
            <a:avLst/>
          </a:prstGeom>
        </p:spPr>
      </p:pic>
      <p:pic>
        <p:nvPicPr>
          <p:cNvPr id="48" name="Picture 47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6D3F9AE0-72D2-8B67-7B34-8D3478A19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84" y="4324451"/>
            <a:ext cx="897793" cy="897793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2D8DDD72-5B48-55BE-8DA7-2673AFAFF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1207" y="2802847"/>
            <a:ext cx="1679883" cy="1366130"/>
          </a:xfrm>
          <a:prstGeom prst="rect">
            <a:avLst/>
          </a:prstGeom>
        </p:spPr>
      </p:pic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0F82DB30-8489-809A-B582-3E7C65019483}"/>
              </a:ext>
            </a:extLst>
          </p:cNvPr>
          <p:cNvSpPr/>
          <p:nvPr/>
        </p:nvSpPr>
        <p:spPr>
          <a:xfrm>
            <a:off x="10714151" y="2704494"/>
            <a:ext cx="663652" cy="638423"/>
          </a:xfrm>
          <a:prstGeom prst="roundRect">
            <a:avLst/>
          </a:prstGeom>
          <a:solidFill>
            <a:srgbClr val="1D1D1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pic>
        <p:nvPicPr>
          <p:cNvPr id="93" name="Picture 92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F9427579-DD5D-7D8C-1C1C-45E1F67067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112" y="2807840"/>
            <a:ext cx="431730" cy="431730"/>
          </a:xfrm>
          <a:prstGeom prst="rect">
            <a:avLst/>
          </a:prstGeom>
        </p:spPr>
      </p:pic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892A18E0-4B68-3493-8FB4-E3D4FCAF8B02}"/>
              </a:ext>
            </a:extLst>
          </p:cNvPr>
          <p:cNvSpPr/>
          <p:nvPr/>
        </p:nvSpPr>
        <p:spPr>
          <a:xfrm>
            <a:off x="10714151" y="3569767"/>
            <a:ext cx="663652" cy="638423"/>
          </a:xfrm>
          <a:prstGeom prst="roundRect">
            <a:avLst/>
          </a:prstGeom>
          <a:solidFill>
            <a:srgbClr val="1D1D1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pic>
        <p:nvPicPr>
          <p:cNvPr id="96" name="Picture 95" descr="A red x on a black background&#10;&#10;Description automatically generated">
            <a:extLst>
              <a:ext uri="{FF2B5EF4-FFF2-40B4-BE49-F238E27FC236}">
                <a16:creationId xmlns:a16="http://schemas.microsoft.com/office/drawing/2014/main" id="{955B16BC-4B89-A8E6-1698-C0B8874C15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56" y="3717000"/>
            <a:ext cx="323041" cy="323041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41906BC-8A50-B732-6D69-15542B5392BB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10330389" y="3023706"/>
            <a:ext cx="383762" cy="4622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4B512BE-2B94-3A01-F4A7-71A043A37D53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0330389" y="3485911"/>
            <a:ext cx="383762" cy="403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D26D79-2C0D-F268-368B-FAB96EDAF101}"/>
              </a:ext>
            </a:extLst>
          </p:cNvPr>
          <p:cNvCxnSpPr>
            <a:cxnSpLocks/>
          </p:cNvCxnSpPr>
          <p:nvPr/>
        </p:nvCxnSpPr>
        <p:spPr>
          <a:xfrm>
            <a:off x="3699780" y="1813633"/>
            <a:ext cx="1343208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F45EC16-9132-6F37-2490-267B4A8ECE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2998" y="1122672"/>
            <a:ext cx="6729859" cy="380100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39D11C5-5223-104B-97A1-7F47DFC70A63}"/>
              </a:ext>
            </a:extLst>
          </p:cNvPr>
          <p:cNvGrpSpPr/>
          <p:nvPr/>
        </p:nvGrpSpPr>
        <p:grpSpPr>
          <a:xfrm>
            <a:off x="121544" y="1187960"/>
            <a:ext cx="3371460" cy="5032639"/>
            <a:chOff x="7651399" y="826105"/>
            <a:chExt cx="3717291" cy="554886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91A0FFC-2381-7389-BFE0-DC78C2D1C74E}"/>
                </a:ext>
              </a:extLst>
            </p:cNvPr>
            <p:cNvSpPr/>
            <p:nvPr/>
          </p:nvSpPr>
          <p:spPr>
            <a:xfrm>
              <a:off x="7983686" y="994280"/>
              <a:ext cx="3385004" cy="1189056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 dirty="0"/>
                <a:t>AUTH</a:t>
              </a:r>
              <a:endParaRPr lang="en-GB" sz="2400" b="1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AB204BE-5E7D-D657-91BD-9BBCF65F87D0}"/>
                </a:ext>
              </a:extLst>
            </p:cNvPr>
            <p:cNvSpPr/>
            <p:nvPr/>
          </p:nvSpPr>
          <p:spPr>
            <a:xfrm>
              <a:off x="7983686" y="2516715"/>
              <a:ext cx="3385004" cy="118905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/>
                <a:t>MFA</a:t>
              </a:r>
              <a:endParaRPr lang="en-GB" sz="2400" b="1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8CB20B8-4D3D-0850-BC34-6A933ECDDF45}"/>
                </a:ext>
              </a:extLst>
            </p:cNvPr>
            <p:cNvSpPr/>
            <p:nvPr/>
          </p:nvSpPr>
          <p:spPr>
            <a:xfrm>
              <a:off x="8696358" y="5608902"/>
              <a:ext cx="1959660" cy="76607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ACCESS</a:t>
              </a:r>
              <a:endParaRPr lang="en-GB" sz="2400" b="1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5BF9F2-D465-C4BF-CB63-2A448AAD11CA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>
              <a:off x="9676188" y="2183336"/>
              <a:ext cx="0" cy="333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F1E5F61-0806-D90E-B484-886CE3F63EBF}"/>
                </a:ext>
              </a:extLst>
            </p:cNvPr>
            <p:cNvCxnSpPr>
              <a:cxnSpLocks/>
              <a:stCxn id="72" idx="2"/>
              <a:endCxn id="15" idx="0"/>
            </p:cNvCxnSpPr>
            <p:nvPr/>
          </p:nvCxnSpPr>
          <p:spPr>
            <a:xfrm>
              <a:off x="9676188" y="5262509"/>
              <a:ext cx="0" cy="3463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57F66946-6DCD-F6B5-F6B5-A7ABAA6CBE6F}"/>
                </a:ext>
              </a:extLst>
            </p:cNvPr>
            <p:cNvSpPr/>
            <p:nvPr/>
          </p:nvSpPr>
          <p:spPr>
            <a:xfrm>
              <a:off x="8192109" y="826105"/>
              <a:ext cx="764609" cy="26935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Input</a:t>
              </a:r>
            </a:p>
            <a:p>
              <a:pPr algn="ctr"/>
              <a:r>
                <a:rPr lang="en-US" sz="700" b="1"/>
                <a:t>Credentials</a:t>
              </a:r>
              <a:endParaRPr lang="en-GB" sz="700" b="1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8D6F8AB-EA56-75D5-EA38-E98F07B79C21}"/>
                </a:ext>
              </a:extLst>
            </p:cNvPr>
            <p:cNvSpPr/>
            <p:nvPr/>
          </p:nvSpPr>
          <p:spPr>
            <a:xfrm>
              <a:off x="8192109" y="2021444"/>
              <a:ext cx="764609" cy="26935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SUCCESS</a:t>
              </a:r>
              <a:endParaRPr lang="en-GB" sz="700" b="1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B44AC9A-407D-3F97-DF52-06D32C0F7034}"/>
                </a:ext>
              </a:extLst>
            </p:cNvPr>
            <p:cNvCxnSpPr>
              <a:cxnSpLocks/>
              <a:stCxn id="18" idx="2"/>
              <a:endCxn id="22" idx="0"/>
            </p:cNvCxnSpPr>
            <p:nvPr/>
          </p:nvCxnSpPr>
          <p:spPr>
            <a:xfrm flipH="1">
              <a:off x="8574413" y="1095462"/>
              <a:ext cx="1" cy="1588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4A1AF10-74D4-CFCD-2DF9-CAD6B49CB671}"/>
                </a:ext>
              </a:extLst>
            </p:cNvPr>
            <p:cNvCxnSpPr>
              <a:cxnSpLocks/>
              <a:stCxn id="22" idx="2"/>
              <a:endCxn id="19" idx="0"/>
            </p:cNvCxnSpPr>
            <p:nvPr/>
          </p:nvCxnSpPr>
          <p:spPr>
            <a:xfrm>
              <a:off x="8574413" y="1829058"/>
              <a:ext cx="1" cy="1923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lowchart: Decision 21">
              <a:extLst>
                <a:ext uri="{FF2B5EF4-FFF2-40B4-BE49-F238E27FC236}">
                  <a16:creationId xmlns:a16="http://schemas.microsoft.com/office/drawing/2014/main" id="{1114B88E-A1B9-EF59-F922-8C4431D5C8B6}"/>
                </a:ext>
              </a:extLst>
            </p:cNvPr>
            <p:cNvSpPr/>
            <p:nvPr/>
          </p:nvSpPr>
          <p:spPr>
            <a:xfrm>
              <a:off x="8149674" y="1254307"/>
              <a:ext cx="849478" cy="574751"/>
            </a:xfrm>
            <a:prstGeom prst="flowChartDecision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are</a:t>
              </a:r>
            </a:p>
            <a:p>
              <a:pPr algn="ctr"/>
              <a:r>
                <a:rPr lang="en-US" sz="700"/>
                <a:t>they</a:t>
              </a:r>
            </a:p>
            <a:p>
              <a:pPr algn="ctr"/>
              <a:r>
                <a:rPr lang="en-US" sz="700"/>
                <a:t>correct?</a:t>
              </a:r>
              <a:endParaRPr lang="en-GB" sz="7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1D611D-A9EA-027A-AD9A-B09375C2C256}"/>
                </a:ext>
              </a:extLst>
            </p:cNvPr>
            <p:cNvSpPr txBox="1"/>
            <p:nvPr/>
          </p:nvSpPr>
          <p:spPr>
            <a:xfrm>
              <a:off x="8554441" y="1809847"/>
              <a:ext cx="403329" cy="23754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800" b="1">
                  <a:solidFill>
                    <a:schemeClr val="accent1">
                      <a:lumMod val="50000"/>
                    </a:schemeClr>
                  </a:solidFill>
                </a:rPr>
                <a:t>YES</a:t>
              </a:r>
              <a:endParaRPr lang="en-GB" sz="8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2F645E38-4392-BEEA-0422-A317267FF2CB}"/>
                </a:ext>
              </a:extLst>
            </p:cNvPr>
            <p:cNvCxnSpPr>
              <a:cxnSpLocks/>
              <a:stCxn id="22" idx="3"/>
              <a:endCxn id="18" idx="3"/>
            </p:cNvCxnSpPr>
            <p:nvPr/>
          </p:nvCxnSpPr>
          <p:spPr>
            <a:xfrm flipH="1" flipV="1">
              <a:off x="8956718" y="960784"/>
              <a:ext cx="42434" cy="580899"/>
            </a:xfrm>
            <a:prstGeom prst="bentConnector3">
              <a:avLst>
                <a:gd name="adj1" fmla="val -53871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037F7E-4DC1-C8C5-6D4B-9C3AC173B559}"/>
                </a:ext>
              </a:extLst>
            </p:cNvPr>
            <p:cNvSpPr txBox="1"/>
            <p:nvPr/>
          </p:nvSpPr>
          <p:spPr>
            <a:xfrm>
              <a:off x="8920854" y="1336679"/>
              <a:ext cx="382120" cy="237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>
                  <a:solidFill>
                    <a:srgbClr val="FF0000"/>
                  </a:solidFill>
                </a:rPr>
                <a:t>NO</a:t>
              </a:r>
              <a:endParaRPr lang="en-GB" sz="800" b="1">
                <a:solidFill>
                  <a:srgbClr val="FF0000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5AB0493-6D4D-5390-2744-CD5660DC10EE}"/>
                </a:ext>
              </a:extLst>
            </p:cNvPr>
            <p:cNvSpPr/>
            <p:nvPr/>
          </p:nvSpPr>
          <p:spPr>
            <a:xfrm>
              <a:off x="8218384" y="2425672"/>
              <a:ext cx="646446" cy="21577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Selector</a:t>
              </a:r>
              <a:endParaRPr lang="en-GB" sz="700" b="1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1F94F57-2D3D-EA28-807F-5F3ABA263314}"/>
                </a:ext>
              </a:extLst>
            </p:cNvPr>
            <p:cNvSpPr/>
            <p:nvPr/>
          </p:nvSpPr>
          <p:spPr>
            <a:xfrm>
              <a:off x="8219936" y="3736349"/>
              <a:ext cx="646446" cy="21577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SUCCESS</a:t>
              </a:r>
              <a:endParaRPr lang="en-GB" sz="700" b="1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662D4CA-CA6B-6A65-659D-992D63100E79}"/>
                </a:ext>
              </a:extLst>
            </p:cNvPr>
            <p:cNvCxnSpPr>
              <a:cxnSpLocks/>
              <a:stCxn id="26" idx="2"/>
              <a:endCxn id="30" idx="0"/>
            </p:cNvCxnSpPr>
            <p:nvPr/>
          </p:nvCxnSpPr>
          <p:spPr>
            <a:xfrm flipH="1">
              <a:off x="8541433" y="2641447"/>
              <a:ext cx="174" cy="32113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4DC5D83-0690-0B48-1526-C98B1BE09710}"/>
                </a:ext>
              </a:extLst>
            </p:cNvPr>
            <p:cNvSpPr/>
            <p:nvPr/>
          </p:nvSpPr>
          <p:spPr>
            <a:xfrm>
              <a:off x="7792220" y="2969739"/>
              <a:ext cx="443594" cy="20546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B047264-BDCC-21C5-7BCB-7B6122E62964}"/>
                </a:ext>
              </a:extLst>
            </p:cNvPr>
            <p:cNvSpPr/>
            <p:nvPr/>
          </p:nvSpPr>
          <p:spPr>
            <a:xfrm>
              <a:off x="8322509" y="2962579"/>
              <a:ext cx="437847" cy="20389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…</a:t>
              </a:r>
              <a:endParaRPr lang="en-GB" sz="700" b="1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EC4EF05E-9CB1-E908-9CF0-D721B826B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49424" y="2993269"/>
              <a:ext cx="316815" cy="158408"/>
            </a:xfrm>
            <a:prstGeom prst="rect">
              <a:avLst/>
            </a:prstGeom>
          </p:spPr>
        </p:pic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62B1F95-2581-AD88-0DA7-5AA4BB3D1D68}"/>
                </a:ext>
              </a:extLst>
            </p:cNvPr>
            <p:cNvSpPr/>
            <p:nvPr/>
          </p:nvSpPr>
          <p:spPr>
            <a:xfrm>
              <a:off x="7913977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33" name="Picture 32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18580B0F-8B55-4B62-E9D0-24794A7EB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0610" y="3392992"/>
              <a:ext cx="109139" cy="109139"/>
            </a:xfrm>
            <a:prstGeom prst="rect">
              <a:avLst/>
            </a:prstGeom>
          </p:spPr>
        </p:pic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D58D799-DFF0-398E-B96B-B1BD804CC357}"/>
                </a:ext>
              </a:extLst>
            </p:cNvPr>
            <p:cNvCxnSpPr>
              <a:cxnSpLocks/>
              <a:stCxn id="29" idx="2"/>
              <a:endCxn id="32" idx="0"/>
            </p:cNvCxnSpPr>
            <p:nvPr/>
          </p:nvCxnSpPr>
          <p:spPr>
            <a:xfrm>
              <a:off x="8014017" y="3175206"/>
              <a:ext cx="1163" cy="18067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AEA719D-A86F-CC73-05EA-4813512456F6}"/>
                </a:ext>
              </a:extLst>
            </p:cNvPr>
            <p:cNvCxnSpPr>
              <a:cxnSpLocks/>
              <a:stCxn id="30" idx="2"/>
              <a:endCxn id="42" idx="0"/>
            </p:cNvCxnSpPr>
            <p:nvPr/>
          </p:nvCxnSpPr>
          <p:spPr>
            <a:xfrm flipH="1">
              <a:off x="8540741" y="3166476"/>
              <a:ext cx="692" cy="18940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98B33DC-64C1-D50A-827F-7E5862ED343E}"/>
                </a:ext>
              </a:extLst>
            </p:cNvPr>
            <p:cNvCxnSpPr>
              <a:cxnSpLocks/>
              <a:stCxn id="40" idx="2"/>
              <a:endCxn id="44" idx="0"/>
            </p:cNvCxnSpPr>
            <p:nvPr/>
          </p:nvCxnSpPr>
          <p:spPr>
            <a:xfrm flipH="1">
              <a:off x="9093728" y="3175206"/>
              <a:ext cx="642" cy="18067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47E43839-E997-320C-FE89-4C28C441DC87}"/>
                </a:ext>
              </a:extLst>
            </p:cNvPr>
            <p:cNvCxnSpPr>
              <a:cxnSpLocks/>
              <a:stCxn id="32" idx="1"/>
              <a:endCxn id="26" idx="1"/>
            </p:cNvCxnSpPr>
            <p:nvPr/>
          </p:nvCxnSpPr>
          <p:spPr>
            <a:xfrm rot="10800000" flipH="1">
              <a:off x="7913976" y="2533560"/>
              <a:ext cx="304407" cy="914002"/>
            </a:xfrm>
            <a:prstGeom prst="bentConnector3">
              <a:avLst>
                <a:gd name="adj1" fmla="val -63624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255C53B5-4B73-1775-959F-E31F474F69B9}"/>
                </a:ext>
              </a:extLst>
            </p:cNvPr>
            <p:cNvCxnSpPr>
              <a:cxnSpLocks/>
              <a:stCxn id="44" idx="3"/>
              <a:endCxn id="26" idx="3"/>
            </p:cNvCxnSpPr>
            <p:nvPr/>
          </p:nvCxnSpPr>
          <p:spPr>
            <a:xfrm flipH="1" flipV="1">
              <a:off x="8864830" y="2533560"/>
              <a:ext cx="330101" cy="914002"/>
            </a:xfrm>
            <a:prstGeom prst="bentConnector3">
              <a:avLst>
                <a:gd name="adj1" fmla="val -59634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3A05666B-15F1-F5B7-54A1-C08AD262BBEF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 flipV="1">
              <a:off x="8632474" y="2641446"/>
              <a:ext cx="172290" cy="806116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5451940E-3491-C11C-177D-A3279383F6A5}"/>
                </a:ext>
              </a:extLst>
            </p:cNvPr>
            <p:cNvSpPr/>
            <p:nvPr/>
          </p:nvSpPr>
          <p:spPr>
            <a:xfrm>
              <a:off x="8872573" y="2969739"/>
              <a:ext cx="443594" cy="20546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41" name="Picture 6">
              <a:extLst>
                <a:ext uri="{FF2B5EF4-FFF2-40B4-BE49-F238E27FC236}">
                  <a16:creationId xmlns:a16="http://schemas.microsoft.com/office/drawing/2014/main" id="{204980D0-F2A1-2189-3A77-D60B473793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5511" y="2985626"/>
              <a:ext cx="173691" cy="173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D84FF611-24E3-902A-1A99-876C6A0A826A}"/>
                </a:ext>
              </a:extLst>
            </p:cNvPr>
            <p:cNvSpPr/>
            <p:nvPr/>
          </p:nvSpPr>
          <p:spPr>
            <a:xfrm>
              <a:off x="8439538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43" name="Picture 42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AA83833F-9FBD-FFF8-64AC-7360674FC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6171" y="3392992"/>
              <a:ext cx="109139" cy="109139"/>
            </a:xfrm>
            <a:prstGeom prst="rect">
              <a:avLst/>
            </a:prstGeom>
          </p:spPr>
        </p:pic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DE28ACE1-592D-DEC3-1451-00F9CB2991BC}"/>
                </a:ext>
              </a:extLst>
            </p:cNvPr>
            <p:cNvSpPr/>
            <p:nvPr/>
          </p:nvSpPr>
          <p:spPr>
            <a:xfrm>
              <a:off x="8992525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49" name="Picture 48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ECEF99E1-5F70-FF55-4467-074747CE5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9158" y="3392992"/>
              <a:ext cx="109139" cy="109139"/>
            </a:xfrm>
            <a:prstGeom prst="rect">
              <a:avLst/>
            </a:prstGeom>
          </p:spPr>
        </p:pic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0278D238-82C5-A733-42EB-9D531909BF9A}"/>
                </a:ext>
              </a:extLst>
            </p:cNvPr>
            <p:cNvCxnSpPr>
              <a:cxnSpLocks/>
              <a:stCxn id="26" idx="2"/>
              <a:endCxn id="29" idx="0"/>
            </p:cNvCxnSpPr>
            <p:nvPr/>
          </p:nvCxnSpPr>
          <p:spPr>
            <a:xfrm rot="5400000">
              <a:off x="8113666" y="2541798"/>
              <a:ext cx="328292" cy="527590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FC8234D9-50AD-D219-702D-774239037061}"/>
                </a:ext>
              </a:extLst>
            </p:cNvPr>
            <p:cNvCxnSpPr>
              <a:cxnSpLocks/>
              <a:stCxn id="26" idx="2"/>
              <a:endCxn id="40" idx="0"/>
            </p:cNvCxnSpPr>
            <p:nvPr/>
          </p:nvCxnSpPr>
          <p:spPr>
            <a:xfrm rot="16200000" flipH="1">
              <a:off x="8653842" y="2529211"/>
              <a:ext cx="328292" cy="552763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3ACCCAD0-5216-8C48-B77A-CCE76C0DDA9A}"/>
                </a:ext>
              </a:extLst>
            </p:cNvPr>
            <p:cNvCxnSpPr>
              <a:cxnSpLocks/>
              <a:stCxn id="32" idx="2"/>
              <a:endCxn id="27" idx="0"/>
            </p:cNvCxnSpPr>
            <p:nvPr/>
          </p:nvCxnSpPr>
          <p:spPr>
            <a:xfrm rot="16200000" flipH="1">
              <a:off x="8180615" y="3373804"/>
              <a:ext cx="197109" cy="527979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or: Elbow 69">
              <a:extLst>
                <a:ext uri="{FF2B5EF4-FFF2-40B4-BE49-F238E27FC236}">
                  <a16:creationId xmlns:a16="http://schemas.microsoft.com/office/drawing/2014/main" id="{1869D1DB-C9FB-11C8-5C17-5B1DD69C9999}"/>
                </a:ext>
              </a:extLst>
            </p:cNvPr>
            <p:cNvCxnSpPr>
              <a:cxnSpLocks/>
              <a:stCxn id="44" idx="2"/>
              <a:endCxn id="27" idx="0"/>
            </p:cNvCxnSpPr>
            <p:nvPr/>
          </p:nvCxnSpPr>
          <p:spPr>
            <a:xfrm rot="5400000">
              <a:off x="8719890" y="3362510"/>
              <a:ext cx="197109" cy="550569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B8F4838-10EC-1D73-4C9F-1EF4AAABDA39}"/>
                </a:ext>
              </a:extLst>
            </p:cNvPr>
            <p:cNvCxnSpPr>
              <a:cxnSpLocks/>
              <a:stCxn id="42" idx="2"/>
              <a:endCxn id="27" idx="0"/>
            </p:cNvCxnSpPr>
            <p:nvPr/>
          </p:nvCxnSpPr>
          <p:spPr>
            <a:xfrm>
              <a:off x="8540741" y="3539240"/>
              <a:ext cx="2418" cy="197109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C5EAB065-7EDB-C119-2512-A768815EF8B9}"/>
                </a:ext>
              </a:extLst>
            </p:cNvPr>
            <p:cNvSpPr/>
            <p:nvPr/>
          </p:nvSpPr>
          <p:spPr>
            <a:xfrm>
              <a:off x="7983686" y="4073453"/>
              <a:ext cx="3385004" cy="118905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/>
                <a:t>POLICY</a:t>
              </a:r>
              <a:endParaRPr lang="en-GB" sz="2400" b="1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F7FDE4D-0E79-895B-5212-5188D672DD6F}"/>
                </a:ext>
              </a:extLst>
            </p:cNvPr>
            <p:cNvGrpSpPr/>
            <p:nvPr/>
          </p:nvGrpSpPr>
          <p:grpSpPr>
            <a:xfrm>
              <a:off x="7651399" y="4069555"/>
              <a:ext cx="1743258" cy="1259392"/>
              <a:chOff x="476774" y="4194636"/>
              <a:chExt cx="1743258" cy="1259392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55E85771-5A55-9669-2576-904C73113EE4}"/>
                  </a:ext>
                </a:extLst>
              </p:cNvPr>
              <p:cNvSpPr/>
              <p:nvPr/>
            </p:nvSpPr>
            <p:spPr>
              <a:xfrm>
                <a:off x="476774" y="4229111"/>
                <a:ext cx="551363" cy="14898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Signals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72F0CF3F-3119-43E9-14A2-BDE7D276975D}"/>
                  </a:ext>
                </a:extLst>
              </p:cNvPr>
              <p:cNvSpPr/>
              <p:nvPr/>
            </p:nvSpPr>
            <p:spPr>
              <a:xfrm>
                <a:off x="620491" y="5267140"/>
                <a:ext cx="632727" cy="18346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>
                    <a:solidFill>
                      <a:schemeClr val="tx1"/>
                    </a:solidFill>
                  </a:rPr>
                  <a:t>SUCCESS</a:t>
                </a:r>
                <a:endParaRPr lang="en-GB" sz="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173DC544-1F6C-873E-8C9F-156A915E62A8}"/>
                  </a:ext>
                </a:extLst>
              </p:cNvPr>
              <p:cNvCxnSpPr>
                <a:cxnSpLocks/>
                <a:endCxn id="79" idx="0"/>
              </p:cNvCxnSpPr>
              <p:nvPr/>
            </p:nvCxnSpPr>
            <p:spPr>
              <a:xfrm>
                <a:off x="1369694" y="4194636"/>
                <a:ext cx="0" cy="1915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Flowchart: Decision 77">
                <a:extLst>
                  <a:ext uri="{FF2B5EF4-FFF2-40B4-BE49-F238E27FC236}">
                    <a16:creationId xmlns:a16="http://schemas.microsoft.com/office/drawing/2014/main" id="{6EDEF8B9-14F2-8C8C-F6EF-D6F4665029C7}"/>
                  </a:ext>
                </a:extLst>
              </p:cNvPr>
              <p:cNvSpPr/>
              <p:nvPr/>
            </p:nvSpPr>
            <p:spPr>
              <a:xfrm>
                <a:off x="993803" y="4756653"/>
                <a:ext cx="751782" cy="244123"/>
              </a:xfrm>
              <a:prstGeom prst="flowChartDecision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</a:rPr>
                  <a:t>DM</a:t>
                </a:r>
                <a:endParaRPr lang="en-GB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7B7B3081-518F-37E5-48BE-21EAA0B81A61}"/>
                  </a:ext>
                </a:extLst>
              </p:cNvPr>
              <p:cNvSpPr/>
              <p:nvPr/>
            </p:nvSpPr>
            <p:spPr>
              <a:xfrm>
                <a:off x="1185919" y="4386217"/>
                <a:ext cx="367550" cy="18033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API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Flowchart: Magnetic Disk 79">
                <a:extLst>
                  <a:ext uri="{FF2B5EF4-FFF2-40B4-BE49-F238E27FC236}">
                    <a16:creationId xmlns:a16="http://schemas.microsoft.com/office/drawing/2014/main" id="{BFDD0E52-A196-0C36-A515-7AEB2A3FC1E2}"/>
                  </a:ext>
                </a:extLst>
              </p:cNvPr>
              <p:cNvSpPr/>
              <p:nvPr/>
            </p:nvSpPr>
            <p:spPr>
              <a:xfrm>
                <a:off x="1873211" y="4759370"/>
                <a:ext cx="346821" cy="257279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</a:rPr>
                  <a:t>HR</a:t>
                </a:r>
                <a:endParaRPr lang="en-GB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Flowchart: Magnetic Disk 80">
                <a:extLst>
                  <a:ext uri="{FF2B5EF4-FFF2-40B4-BE49-F238E27FC236}">
                    <a16:creationId xmlns:a16="http://schemas.microsoft.com/office/drawing/2014/main" id="{2E40BC8A-B8D8-2DB4-F6D2-739AC71B0DE6}"/>
                  </a:ext>
                </a:extLst>
              </p:cNvPr>
              <p:cNvSpPr/>
              <p:nvPr/>
            </p:nvSpPr>
            <p:spPr>
              <a:xfrm>
                <a:off x="476774" y="4762088"/>
                <a:ext cx="346821" cy="251844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</a:rPr>
                  <a:t>PL</a:t>
                </a:r>
                <a:endParaRPr lang="en-GB" sz="7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2" name="Connector: Elbow 81">
                <a:extLst>
                  <a:ext uri="{FF2B5EF4-FFF2-40B4-BE49-F238E27FC236}">
                    <a16:creationId xmlns:a16="http://schemas.microsoft.com/office/drawing/2014/main" id="{84B1532A-4C4E-466E-BF52-3D2D274ED0F7}"/>
                  </a:ext>
                </a:extLst>
              </p:cNvPr>
              <p:cNvCxnSpPr>
                <a:cxnSpLocks/>
                <a:stCxn id="79" idx="3"/>
                <a:endCxn id="80" idx="1"/>
              </p:cNvCxnSpPr>
              <p:nvPr/>
            </p:nvCxnSpPr>
            <p:spPr>
              <a:xfrm>
                <a:off x="1553469" y="4476385"/>
                <a:ext cx="493153" cy="282985"/>
              </a:xfrm>
              <a:prstGeom prst="bentConnector2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nector: Elbow 83">
                <a:extLst>
                  <a:ext uri="{FF2B5EF4-FFF2-40B4-BE49-F238E27FC236}">
                    <a16:creationId xmlns:a16="http://schemas.microsoft.com/office/drawing/2014/main" id="{EF6F63E2-1755-7931-EF96-068FCF37249F}"/>
                  </a:ext>
                </a:extLst>
              </p:cNvPr>
              <p:cNvCxnSpPr>
                <a:cxnSpLocks/>
                <a:stCxn id="75" idx="2"/>
                <a:endCxn id="78" idx="0"/>
              </p:cNvCxnSpPr>
              <p:nvPr/>
            </p:nvCxnSpPr>
            <p:spPr>
              <a:xfrm rot="16200000" flipH="1">
                <a:off x="871799" y="4258757"/>
                <a:ext cx="378553" cy="617238"/>
              </a:xfrm>
              <a:prstGeom prst="bentConnector3">
                <a:avLst>
                  <a:gd name="adj1" fmla="val 61908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ctor: Elbow 85">
                <a:extLst>
                  <a:ext uri="{FF2B5EF4-FFF2-40B4-BE49-F238E27FC236}">
                    <a16:creationId xmlns:a16="http://schemas.microsoft.com/office/drawing/2014/main" id="{7E7FC3EE-2E68-AE31-BFFE-92B365E41F42}"/>
                  </a:ext>
                </a:extLst>
              </p:cNvPr>
              <p:cNvCxnSpPr>
                <a:cxnSpLocks/>
                <a:stCxn id="80" idx="3"/>
                <a:endCxn id="78" idx="0"/>
              </p:cNvCxnSpPr>
              <p:nvPr/>
            </p:nvCxnSpPr>
            <p:spPr>
              <a:xfrm rot="5400000" flipH="1">
                <a:off x="1578160" y="4548187"/>
                <a:ext cx="259996" cy="676928"/>
              </a:xfrm>
              <a:prstGeom prst="bentConnector5">
                <a:avLst>
                  <a:gd name="adj1" fmla="val -48296"/>
                  <a:gd name="adj2" fmla="val 31239"/>
                  <a:gd name="adj3" fmla="val 155726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7C01A17D-C8C9-C5F6-874E-5C77814E7DEC}"/>
                  </a:ext>
                </a:extLst>
              </p:cNvPr>
              <p:cNvCxnSpPr>
                <a:cxnSpLocks/>
                <a:stCxn id="81" idx="4"/>
                <a:endCxn id="78" idx="1"/>
              </p:cNvCxnSpPr>
              <p:nvPr/>
            </p:nvCxnSpPr>
            <p:spPr>
              <a:xfrm flipV="1">
                <a:off x="823595" y="4878715"/>
                <a:ext cx="170208" cy="92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ctor: Elbow 89">
                <a:extLst>
                  <a:ext uri="{FF2B5EF4-FFF2-40B4-BE49-F238E27FC236}">
                    <a16:creationId xmlns:a16="http://schemas.microsoft.com/office/drawing/2014/main" id="{D82406D5-9F4E-B288-C119-3C3CB0296D20}"/>
                  </a:ext>
                </a:extLst>
              </p:cNvPr>
              <p:cNvCxnSpPr>
                <a:cxnSpLocks/>
                <a:stCxn id="78" idx="2"/>
                <a:endCxn id="76" idx="0"/>
              </p:cNvCxnSpPr>
              <p:nvPr/>
            </p:nvCxnSpPr>
            <p:spPr>
              <a:xfrm rot="5400000">
                <a:off x="1020093" y="4917539"/>
                <a:ext cx="266364" cy="432839"/>
              </a:xfrm>
              <a:prstGeom prst="bentConnector3">
                <a:avLst>
                  <a:gd name="adj1" fmla="val 50000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78D9B6B0-63E4-B445-9326-A097210E8AEA}"/>
                  </a:ext>
                </a:extLst>
              </p:cNvPr>
              <p:cNvSpPr/>
              <p:nvPr/>
            </p:nvSpPr>
            <p:spPr>
              <a:xfrm>
                <a:off x="1403647" y="5267140"/>
                <a:ext cx="396398" cy="1868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KO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8" name="Connector: Elbow 97">
                <a:extLst>
                  <a:ext uri="{FF2B5EF4-FFF2-40B4-BE49-F238E27FC236}">
                    <a16:creationId xmlns:a16="http://schemas.microsoft.com/office/drawing/2014/main" id="{A156CF49-A3DD-F71F-9A9C-432E96C8ED7B}"/>
                  </a:ext>
                </a:extLst>
              </p:cNvPr>
              <p:cNvCxnSpPr>
                <a:cxnSpLocks/>
                <a:stCxn id="78" idx="3"/>
                <a:endCxn id="97" idx="0"/>
              </p:cNvCxnSpPr>
              <p:nvPr/>
            </p:nvCxnSpPr>
            <p:spPr>
              <a:xfrm flipH="1">
                <a:off x="1601846" y="4878715"/>
                <a:ext cx="143739" cy="388425"/>
              </a:xfrm>
              <a:prstGeom prst="bentConnector4">
                <a:avLst>
                  <a:gd name="adj1" fmla="val -20159"/>
                  <a:gd name="adj2" fmla="val 65712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46B42DC-F74C-CA47-CBF4-1C9479846E84}"/>
                </a:ext>
              </a:extLst>
            </p:cNvPr>
            <p:cNvCxnSpPr>
              <a:cxnSpLocks/>
              <a:stCxn id="14" idx="2"/>
              <a:endCxn id="72" idx="0"/>
            </p:cNvCxnSpPr>
            <p:nvPr/>
          </p:nvCxnSpPr>
          <p:spPr>
            <a:xfrm>
              <a:off x="9676188" y="3705771"/>
              <a:ext cx="0" cy="3676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0" name="Picture 5">
            <a:extLst>
              <a:ext uri="{FF2B5EF4-FFF2-40B4-BE49-F238E27FC236}">
                <a16:creationId xmlns:a16="http://schemas.microsoft.com/office/drawing/2014/main" id="{F051F178-1555-499C-F195-954DEC793B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714151" y="140112"/>
            <a:ext cx="1342638" cy="4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53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2AD2-9514-D3AF-1C25-90A87ED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From draft … to craft!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677AA-87AA-6BDE-2140-3E9B516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B6440-8F6B-D3AA-7190-9379C124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8BED1-D2C2-C67B-83C1-4E44104B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43</a:t>
            </a:fld>
            <a:endParaRPr lang="it-IT"/>
          </a:p>
        </p:txBody>
      </p:sp>
      <p:pic>
        <p:nvPicPr>
          <p:cNvPr id="46" name="Picture 45" descr="A person wearing glasses and a computer&#10;&#10;Description automatically generated">
            <a:extLst>
              <a:ext uri="{FF2B5EF4-FFF2-40B4-BE49-F238E27FC236}">
                <a16:creationId xmlns:a16="http://schemas.microsoft.com/office/drawing/2014/main" id="{EF72AE5D-6CF7-92BE-AFB5-875BAB13F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346" y="1368452"/>
            <a:ext cx="766070" cy="766070"/>
          </a:xfrm>
          <a:prstGeom prst="rect">
            <a:avLst/>
          </a:prstGeom>
        </p:spPr>
      </p:pic>
      <p:pic>
        <p:nvPicPr>
          <p:cNvPr id="47" name="Picture 46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DA602A7F-D3ED-CC02-A0C8-16BB6D7BB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38" y="2899241"/>
            <a:ext cx="766070" cy="766070"/>
          </a:xfrm>
          <a:prstGeom prst="rect">
            <a:avLst/>
          </a:prstGeom>
        </p:spPr>
      </p:pic>
      <p:pic>
        <p:nvPicPr>
          <p:cNvPr id="48" name="Picture 47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6D3F9AE0-72D2-8B67-7B34-8D3478A19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84" y="4324451"/>
            <a:ext cx="897793" cy="897793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2D8DDD72-5B48-55BE-8DA7-2673AFAFF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1207" y="2802847"/>
            <a:ext cx="1679883" cy="1366130"/>
          </a:xfrm>
          <a:prstGeom prst="rect">
            <a:avLst/>
          </a:prstGeom>
        </p:spPr>
      </p:pic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0F82DB30-8489-809A-B582-3E7C65019483}"/>
              </a:ext>
            </a:extLst>
          </p:cNvPr>
          <p:cNvSpPr/>
          <p:nvPr/>
        </p:nvSpPr>
        <p:spPr>
          <a:xfrm>
            <a:off x="10714151" y="2704494"/>
            <a:ext cx="663652" cy="638423"/>
          </a:xfrm>
          <a:prstGeom prst="roundRect">
            <a:avLst/>
          </a:prstGeom>
          <a:solidFill>
            <a:srgbClr val="1D1D1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pic>
        <p:nvPicPr>
          <p:cNvPr id="93" name="Picture 92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F9427579-DD5D-7D8C-1C1C-45E1F67067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112" y="2807840"/>
            <a:ext cx="431730" cy="431730"/>
          </a:xfrm>
          <a:prstGeom prst="rect">
            <a:avLst/>
          </a:prstGeom>
        </p:spPr>
      </p:pic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892A18E0-4B68-3493-8FB4-E3D4FCAF8B02}"/>
              </a:ext>
            </a:extLst>
          </p:cNvPr>
          <p:cNvSpPr/>
          <p:nvPr/>
        </p:nvSpPr>
        <p:spPr>
          <a:xfrm>
            <a:off x="10714151" y="3569767"/>
            <a:ext cx="663652" cy="638423"/>
          </a:xfrm>
          <a:prstGeom prst="roundRect">
            <a:avLst/>
          </a:prstGeom>
          <a:solidFill>
            <a:srgbClr val="1D1D1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pic>
        <p:nvPicPr>
          <p:cNvPr id="96" name="Picture 95" descr="A red x on a black background&#10;&#10;Description automatically generated">
            <a:extLst>
              <a:ext uri="{FF2B5EF4-FFF2-40B4-BE49-F238E27FC236}">
                <a16:creationId xmlns:a16="http://schemas.microsoft.com/office/drawing/2014/main" id="{955B16BC-4B89-A8E6-1698-C0B8874C15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56" y="3717000"/>
            <a:ext cx="323041" cy="323041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41906BC-8A50-B732-6D69-15542B5392BB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10330389" y="3023706"/>
            <a:ext cx="383762" cy="4622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4B512BE-2B94-3A01-F4A7-71A043A37D53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0330389" y="3485911"/>
            <a:ext cx="383762" cy="403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F45EC16-9132-6F37-2490-267B4A8ECE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3684" y="980571"/>
            <a:ext cx="2378538" cy="134339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7F1A39-B6F5-EF8E-938B-498AD261CC90}"/>
              </a:ext>
            </a:extLst>
          </p:cNvPr>
          <p:cNvSpPr/>
          <p:nvPr/>
        </p:nvSpPr>
        <p:spPr>
          <a:xfrm>
            <a:off x="7532089" y="3166700"/>
            <a:ext cx="1206492" cy="638423"/>
          </a:xfrm>
          <a:prstGeom prst="roundRect">
            <a:avLst/>
          </a:prstGeom>
          <a:solidFill>
            <a:srgbClr val="1D1D1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AuthN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8140A0-DC2F-B691-0BDF-9689E1962572}"/>
              </a:ext>
            </a:extLst>
          </p:cNvPr>
          <p:cNvCxnSpPr>
            <a:endCxn id="7" idx="1"/>
          </p:cNvCxnSpPr>
          <p:nvPr/>
        </p:nvCxnSpPr>
        <p:spPr>
          <a:xfrm>
            <a:off x="7171090" y="3485912"/>
            <a:ext cx="3609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15BE4B-32BC-34AD-97C3-480A3DC1B10A}"/>
              </a:ext>
            </a:extLst>
          </p:cNvPr>
          <p:cNvCxnSpPr>
            <a:cxnSpLocks/>
          </p:cNvCxnSpPr>
          <p:nvPr/>
        </p:nvCxnSpPr>
        <p:spPr>
          <a:xfrm>
            <a:off x="6145941" y="2348284"/>
            <a:ext cx="1386148" cy="1396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28A59B-C9D6-1C9B-1D94-F6AE687B4977}"/>
              </a:ext>
            </a:extLst>
          </p:cNvPr>
          <p:cNvCxnSpPr>
            <a:cxnSpLocks/>
          </p:cNvCxnSpPr>
          <p:nvPr/>
        </p:nvCxnSpPr>
        <p:spPr>
          <a:xfrm>
            <a:off x="8492222" y="2363644"/>
            <a:ext cx="234279" cy="1413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C1FDA8-1B07-3BF2-01F2-F43E88A2D157}"/>
              </a:ext>
            </a:extLst>
          </p:cNvPr>
          <p:cNvCxnSpPr>
            <a:cxnSpLocks/>
          </p:cNvCxnSpPr>
          <p:nvPr/>
        </p:nvCxnSpPr>
        <p:spPr>
          <a:xfrm>
            <a:off x="8505641" y="980571"/>
            <a:ext cx="220860" cy="22049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CB6247-5E8E-F93E-B0CA-E9A070D96D85}"/>
              </a:ext>
            </a:extLst>
          </p:cNvPr>
          <p:cNvCxnSpPr>
            <a:cxnSpLocks/>
          </p:cNvCxnSpPr>
          <p:nvPr/>
        </p:nvCxnSpPr>
        <p:spPr>
          <a:xfrm>
            <a:off x="6171380" y="1028153"/>
            <a:ext cx="1382339" cy="21385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D4B21A-FFD9-0143-2DB8-931F494853DF}"/>
              </a:ext>
            </a:extLst>
          </p:cNvPr>
          <p:cNvGrpSpPr/>
          <p:nvPr/>
        </p:nvGrpSpPr>
        <p:grpSpPr>
          <a:xfrm>
            <a:off x="121544" y="1187960"/>
            <a:ext cx="3371460" cy="5032639"/>
            <a:chOff x="7651399" y="826105"/>
            <a:chExt cx="3717291" cy="554886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B49B25D-B39D-CC1A-71E2-E700E1341141}"/>
                </a:ext>
              </a:extLst>
            </p:cNvPr>
            <p:cNvSpPr/>
            <p:nvPr/>
          </p:nvSpPr>
          <p:spPr>
            <a:xfrm>
              <a:off x="7983686" y="994280"/>
              <a:ext cx="3385004" cy="1189056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 dirty="0"/>
                <a:t>AUTH</a:t>
              </a:r>
              <a:endParaRPr lang="en-GB" sz="2400" b="1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A1D75E1-E2C8-21D1-30C7-9E6F0948BAA3}"/>
                </a:ext>
              </a:extLst>
            </p:cNvPr>
            <p:cNvSpPr/>
            <p:nvPr/>
          </p:nvSpPr>
          <p:spPr>
            <a:xfrm>
              <a:off x="7983686" y="2516715"/>
              <a:ext cx="3385004" cy="118905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/>
                <a:t>MFA</a:t>
              </a:r>
              <a:endParaRPr lang="en-GB" sz="2400" b="1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8686821-7321-784A-12DF-3F7795459DB8}"/>
                </a:ext>
              </a:extLst>
            </p:cNvPr>
            <p:cNvSpPr/>
            <p:nvPr/>
          </p:nvSpPr>
          <p:spPr>
            <a:xfrm>
              <a:off x="8696358" y="5608902"/>
              <a:ext cx="1959660" cy="76607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ACCESS</a:t>
              </a:r>
              <a:endParaRPr lang="en-GB" sz="2400" b="1" dirty="0"/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EB8AC1F-B81C-033C-9137-C7230E0534A5}"/>
                </a:ext>
              </a:extLst>
            </p:cNvPr>
            <p:cNvCxnSpPr>
              <a:cxnSpLocks/>
              <a:stCxn id="28" idx="2"/>
              <a:endCxn id="29" idx="0"/>
            </p:cNvCxnSpPr>
            <p:nvPr/>
          </p:nvCxnSpPr>
          <p:spPr>
            <a:xfrm>
              <a:off x="9676188" y="2183336"/>
              <a:ext cx="0" cy="333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AFCE498-DE72-A487-AD45-014D3629B83A}"/>
                </a:ext>
              </a:extLst>
            </p:cNvPr>
            <p:cNvCxnSpPr>
              <a:cxnSpLocks/>
              <a:stCxn id="97" idx="2"/>
              <a:endCxn id="30" idx="0"/>
            </p:cNvCxnSpPr>
            <p:nvPr/>
          </p:nvCxnSpPr>
          <p:spPr>
            <a:xfrm>
              <a:off x="9676188" y="5262509"/>
              <a:ext cx="0" cy="3463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FFACBD5-13D5-B1B4-0489-C01B9B08AA5D}"/>
                </a:ext>
              </a:extLst>
            </p:cNvPr>
            <p:cNvSpPr/>
            <p:nvPr/>
          </p:nvSpPr>
          <p:spPr>
            <a:xfrm>
              <a:off x="8192109" y="826105"/>
              <a:ext cx="764609" cy="26935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Input</a:t>
              </a:r>
            </a:p>
            <a:p>
              <a:pPr algn="ctr"/>
              <a:r>
                <a:rPr lang="en-US" sz="700" b="1"/>
                <a:t>Credentials</a:t>
              </a:r>
              <a:endParaRPr lang="en-GB" sz="700" b="1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75A893B-4415-142A-41BA-2EF61C7B8CE5}"/>
                </a:ext>
              </a:extLst>
            </p:cNvPr>
            <p:cNvSpPr/>
            <p:nvPr/>
          </p:nvSpPr>
          <p:spPr>
            <a:xfrm>
              <a:off x="8192109" y="2021444"/>
              <a:ext cx="764609" cy="26935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SUCCESS</a:t>
              </a:r>
              <a:endParaRPr lang="en-GB" sz="700" b="1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128D920-67DC-540F-042C-0E302A009E23}"/>
                </a:ext>
              </a:extLst>
            </p:cNvPr>
            <p:cNvCxnSpPr>
              <a:cxnSpLocks/>
              <a:stCxn id="33" idx="2"/>
              <a:endCxn id="37" idx="0"/>
            </p:cNvCxnSpPr>
            <p:nvPr/>
          </p:nvCxnSpPr>
          <p:spPr>
            <a:xfrm flipH="1">
              <a:off x="8574413" y="1095462"/>
              <a:ext cx="1" cy="1588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95EBE3D-0704-6997-E327-00CA41DB5FF9}"/>
                </a:ext>
              </a:extLst>
            </p:cNvPr>
            <p:cNvCxnSpPr>
              <a:cxnSpLocks/>
              <a:stCxn id="37" idx="2"/>
              <a:endCxn id="34" idx="0"/>
            </p:cNvCxnSpPr>
            <p:nvPr/>
          </p:nvCxnSpPr>
          <p:spPr>
            <a:xfrm>
              <a:off x="8574413" y="1829058"/>
              <a:ext cx="1" cy="1923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Flowchart: Decision 36">
              <a:extLst>
                <a:ext uri="{FF2B5EF4-FFF2-40B4-BE49-F238E27FC236}">
                  <a16:creationId xmlns:a16="http://schemas.microsoft.com/office/drawing/2014/main" id="{6E5B9696-D316-7C25-30C1-143F4745DBE4}"/>
                </a:ext>
              </a:extLst>
            </p:cNvPr>
            <p:cNvSpPr/>
            <p:nvPr/>
          </p:nvSpPr>
          <p:spPr>
            <a:xfrm>
              <a:off x="8149674" y="1254307"/>
              <a:ext cx="849478" cy="574751"/>
            </a:xfrm>
            <a:prstGeom prst="flowChartDecision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are</a:t>
              </a:r>
            </a:p>
            <a:p>
              <a:pPr algn="ctr"/>
              <a:r>
                <a:rPr lang="en-US" sz="700"/>
                <a:t>they</a:t>
              </a:r>
            </a:p>
            <a:p>
              <a:pPr algn="ctr"/>
              <a:r>
                <a:rPr lang="en-US" sz="700"/>
                <a:t>correct?</a:t>
              </a:r>
              <a:endParaRPr lang="en-GB" sz="7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E24239-F767-F67B-01CE-64BB34AACF03}"/>
                </a:ext>
              </a:extLst>
            </p:cNvPr>
            <p:cNvSpPr txBox="1"/>
            <p:nvPr/>
          </p:nvSpPr>
          <p:spPr>
            <a:xfrm>
              <a:off x="8554441" y="1809847"/>
              <a:ext cx="403329" cy="23754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800" b="1">
                  <a:solidFill>
                    <a:schemeClr val="accent1">
                      <a:lumMod val="50000"/>
                    </a:schemeClr>
                  </a:solidFill>
                </a:rPr>
                <a:t>YES</a:t>
              </a:r>
              <a:endParaRPr lang="en-GB" sz="8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CB5396ED-CEA1-4E59-9789-C3B6396CE300}"/>
                </a:ext>
              </a:extLst>
            </p:cNvPr>
            <p:cNvCxnSpPr>
              <a:cxnSpLocks/>
              <a:stCxn id="37" idx="3"/>
              <a:endCxn id="33" idx="3"/>
            </p:cNvCxnSpPr>
            <p:nvPr/>
          </p:nvCxnSpPr>
          <p:spPr>
            <a:xfrm flipH="1" flipV="1">
              <a:off x="8956718" y="960784"/>
              <a:ext cx="42434" cy="580899"/>
            </a:xfrm>
            <a:prstGeom prst="bentConnector3">
              <a:avLst>
                <a:gd name="adj1" fmla="val -53871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24A9AB-857B-C0E6-5205-406C14892A67}"/>
                </a:ext>
              </a:extLst>
            </p:cNvPr>
            <p:cNvSpPr txBox="1"/>
            <p:nvPr/>
          </p:nvSpPr>
          <p:spPr>
            <a:xfrm>
              <a:off x="8920854" y="1336679"/>
              <a:ext cx="382120" cy="237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>
                  <a:solidFill>
                    <a:srgbClr val="FF0000"/>
                  </a:solidFill>
                </a:rPr>
                <a:t>NO</a:t>
              </a:r>
              <a:endParaRPr lang="en-GB" sz="800" b="1">
                <a:solidFill>
                  <a:srgbClr val="FF0000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12F1F6E-AA0F-6CCE-312C-18F1617CF52B}"/>
                </a:ext>
              </a:extLst>
            </p:cNvPr>
            <p:cNvSpPr/>
            <p:nvPr/>
          </p:nvSpPr>
          <p:spPr>
            <a:xfrm>
              <a:off x="8218384" y="2425672"/>
              <a:ext cx="646446" cy="21577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Selector</a:t>
              </a:r>
              <a:endParaRPr lang="en-GB" sz="700" b="1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996873AB-CE9B-8ECD-40AC-1442C358562A}"/>
                </a:ext>
              </a:extLst>
            </p:cNvPr>
            <p:cNvSpPr/>
            <p:nvPr/>
          </p:nvSpPr>
          <p:spPr>
            <a:xfrm>
              <a:off x="8219936" y="3736349"/>
              <a:ext cx="646446" cy="21577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SUCCESS</a:t>
              </a:r>
              <a:endParaRPr lang="en-GB" sz="700" b="1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EA2EC8B-B6F9-9982-70AA-4E13001AF582}"/>
                </a:ext>
              </a:extLst>
            </p:cNvPr>
            <p:cNvCxnSpPr>
              <a:cxnSpLocks/>
              <a:stCxn id="41" idx="2"/>
              <a:endCxn id="49" idx="0"/>
            </p:cNvCxnSpPr>
            <p:nvPr/>
          </p:nvCxnSpPr>
          <p:spPr>
            <a:xfrm flipH="1">
              <a:off x="8541433" y="2641447"/>
              <a:ext cx="174" cy="32113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E331667C-7E72-F754-7C48-618D28641E41}"/>
                </a:ext>
              </a:extLst>
            </p:cNvPr>
            <p:cNvSpPr/>
            <p:nvPr/>
          </p:nvSpPr>
          <p:spPr>
            <a:xfrm>
              <a:off x="7792220" y="2969739"/>
              <a:ext cx="443594" cy="20546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CB1DDCA-D7F2-81F5-F798-FAC3BC5F0493}"/>
                </a:ext>
              </a:extLst>
            </p:cNvPr>
            <p:cNvSpPr/>
            <p:nvPr/>
          </p:nvSpPr>
          <p:spPr>
            <a:xfrm>
              <a:off x="8322509" y="2962579"/>
              <a:ext cx="437847" cy="20389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…</a:t>
              </a:r>
              <a:endParaRPr lang="en-GB" sz="700" b="1" dirty="0"/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39712FDA-7344-186E-7DD4-B256749AF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49424" y="2993269"/>
              <a:ext cx="316815" cy="158408"/>
            </a:xfrm>
            <a:prstGeom prst="rect">
              <a:avLst/>
            </a:prstGeom>
          </p:spPr>
        </p:pic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21826026-6FA0-5AC4-7D84-20E40F577E85}"/>
                </a:ext>
              </a:extLst>
            </p:cNvPr>
            <p:cNvSpPr/>
            <p:nvPr/>
          </p:nvSpPr>
          <p:spPr>
            <a:xfrm>
              <a:off x="7913977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54" name="Picture 53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0237E278-2953-4714-184D-54BF22542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0610" y="3392992"/>
              <a:ext cx="109139" cy="109139"/>
            </a:xfrm>
            <a:prstGeom prst="rect">
              <a:avLst/>
            </a:prstGeom>
          </p:spPr>
        </p:pic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653857D-A455-5EE5-5223-CDD51ED29A40}"/>
                </a:ext>
              </a:extLst>
            </p:cNvPr>
            <p:cNvCxnSpPr>
              <a:cxnSpLocks/>
              <a:stCxn id="44" idx="2"/>
              <a:endCxn id="53" idx="0"/>
            </p:cNvCxnSpPr>
            <p:nvPr/>
          </p:nvCxnSpPr>
          <p:spPr>
            <a:xfrm>
              <a:off x="8014017" y="3175206"/>
              <a:ext cx="1163" cy="18067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127F3566-F63C-1433-BC95-C916805234B9}"/>
                </a:ext>
              </a:extLst>
            </p:cNvPr>
            <p:cNvCxnSpPr>
              <a:cxnSpLocks/>
              <a:stCxn id="49" idx="2"/>
              <a:endCxn id="78" idx="0"/>
            </p:cNvCxnSpPr>
            <p:nvPr/>
          </p:nvCxnSpPr>
          <p:spPr>
            <a:xfrm flipH="1">
              <a:off x="8540741" y="3166476"/>
              <a:ext cx="692" cy="18940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4CDEA63-0324-FEC6-2770-4BF3DFD8B7BB}"/>
                </a:ext>
              </a:extLst>
            </p:cNvPr>
            <p:cNvCxnSpPr>
              <a:cxnSpLocks/>
              <a:stCxn id="76" idx="2"/>
              <a:endCxn id="80" idx="0"/>
            </p:cNvCxnSpPr>
            <p:nvPr/>
          </p:nvCxnSpPr>
          <p:spPr>
            <a:xfrm flipH="1">
              <a:off x="9093728" y="3175206"/>
              <a:ext cx="642" cy="18067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80341D04-C5F3-5A6B-6582-1085CF1DC59A}"/>
                </a:ext>
              </a:extLst>
            </p:cNvPr>
            <p:cNvCxnSpPr>
              <a:cxnSpLocks/>
              <a:stCxn id="53" idx="1"/>
              <a:endCxn id="41" idx="1"/>
            </p:cNvCxnSpPr>
            <p:nvPr/>
          </p:nvCxnSpPr>
          <p:spPr>
            <a:xfrm rot="10800000" flipH="1">
              <a:off x="7913976" y="2533560"/>
              <a:ext cx="304407" cy="914002"/>
            </a:xfrm>
            <a:prstGeom prst="bentConnector3">
              <a:avLst>
                <a:gd name="adj1" fmla="val -63624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70517148-64E3-3AFC-20FB-9A0B1F460CD5}"/>
                </a:ext>
              </a:extLst>
            </p:cNvPr>
            <p:cNvCxnSpPr>
              <a:cxnSpLocks/>
              <a:stCxn id="80" idx="3"/>
              <a:endCxn id="41" idx="3"/>
            </p:cNvCxnSpPr>
            <p:nvPr/>
          </p:nvCxnSpPr>
          <p:spPr>
            <a:xfrm flipH="1" flipV="1">
              <a:off x="8864830" y="2533560"/>
              <a:ext cx="330101" cy="914002"/>
            </a:xfrm>
            <a:prstGeom prst="bentConnector3">
              <a:avLst>
                <a:gd name="adj1" fmla="val -59634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B3EF0E8B-5731-F62C-509C-936C50BAC4A5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 flipV="1">
              <a:off x="8632474" y="2641446"/>
              <a:ext cx="172290" cy="806116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B2832B4F-2563-BF8D-1C97-470FA5D4B05C}"/>
                </a:ext>
              </a:extLst>
            </p:cNvPr>
            <p:cNvSpPr/>
            <p:nvPr/>
          </p:nvSpPr>
          <p:spPr>
            <a:xfrm>
              <a:off x="8872573" y="2969739"/>
              <a:ext cx="443594" cy="20546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77" name="Picture 6">
              <a:extLst>
                <a:ext uri="{FF2B5EF4-FFF2-40B4-BE49-F238E27FC236}">
                  <a16:creationId xmlns:a16="http://schemas.microsoft.com/office/drawing/2014/main" id="{54049860-9BFB-95C5-71BB-BA6C608FCC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5511" y="2985626"/>
              <a:ext cx="173691" cy="173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99E8B951-AFCE-8270-4670-2CD4E2314D1D}"/>
                </a:ext>
              </a:extLst>
            </p:cNvPr>
            <p:cNvSpPr/>
            <p:nvPr/>
          </p:nvSpPr>
          <p:spPr>
            <a:xfrm>
              <a:off x="8439538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79" name="Picture 78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7399C391-D22D-BAD4-DC9E-761B8A825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6171" y="3392992"/>
              <a:ext cx="109139" cy="109139"/>
            </a:xfrm>
            <a:prstGeom prst="rect">
              <a:avLst/>
            </a:prstGeom>
          </p:spPr>
        </p:pic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74FF7231-7570-C7AA-9C89-90CC4EE64DC9}"/>
                </a:ext>
              </a:extLst>
            </p:cNvPr>
            <p:cNvSpPr/>
            <p:nvPr/>
          </p:nvSpPr>
          <p:spPr>
            <a:xfrm>
              <a:off x="8992525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81" name="Picture 80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8BCB6260-5481-3029-5B22-99F7051EA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9158" y="3392992"/>
              <a:ext cx="109139" cy="109139"/>
            </a:xfrm>
            <a:prstGeom prst="rect">
              <a:avLst/>
            </a:prstGeom>
          </p:spPr>
        </p:pic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542FA287-29E1-3D7B-3A42-A8BDF0F0DD84}"/>
                </a:ext>
              </a:extLst>
            </p:cNvPr>
            <p:cNvCxnSpPr>
              <a:cxnSpLocks/>
              <a:stCxn id="41" idx="2"/>
              <a:endCxn id="44" idx="0"/>
            </p:cNvCxnSpPr>
            <p:nvPr/>
          </p:nvCxnSpPr>
          <p:spPr>
            <a:xfrm rot="5400000">
              <a:off x="8113666" y="2541798"/>
              <a:ext cx="328292" cy="527590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7A1584E4-AB3E-FD2A-3A96-8C2837D5FA9E}"/>
                </a:ext>
              </a:extLst>
            </p:cNvPr>
            <p:cNvCxnSpPr>
              <a:cxnSpLocks/>
              <a:stCxn id="41" idx="2"/>
              <a:endCxn id="76" idx="0"/>
            </p:cNvCxnSpPr>
            <p:nvPr/>
          </p:nvCxnSpPr>
          <p:spPr>
            <a:xfrm rot="16200000" flipH="1">
              <a:off x="8653842" y="2529211"/>
              <a:ext cx="328292" cy="552763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1D98133E-BA62-7AB6-32A5-37D452951953}"/>
                </a:ext>
              </a:extLst>
            </p:cNvPr>
            <p:cNvCxnSpPr>
              <a:cxnSpLocks/>
              <a:stCxn id="53" idx="2"/>
              <a:endCxn id="42" idx="0"/>
            </p:cNvCxnSpPr>
            <p:nvPr/>
          </p:nvCxnSpPr>
          <p:spPr>
            <a:xfrm rot="16200000" flipH="1">
              <a:off x="8180615" y="3373804"/>
              <a:ext cx="197109" cy="527979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or: Elbow 88">
              <a:extLst>
                <a:ext uri="{FF2B5EF4-FFF2-40B4-BE49-F238E27FC236}">
                  <a16:creationId xmlns:a16="http://schemas.microsoft.com/office/drawing/2014/main" id="{604238D9-0235-5A69-2393-82B5462084FC}"/>
                </a:ext>
              </a:extLst>
            </p:cNvPr>
            <p:cNvCxnSpPr>
              <a:cxnSpLocks/>
              <a:stCxn id="80" idx="2"/>
              <a:endCxn id="42" idx="0"/>
            </p:cNvCxnSpPr>
            <p:nvPr/>
          </p:nvCxnSpPr>
          <p:spPr>
            <a:xfrm rot="5400000">
              <a:off x="8719890" y="3362510"/>
              <a:ext cx="197109" cy="550569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95155498-727A-7E2D-E209-BEA1B8888D33}"/>
                </a:ext>
              </a:extLst>
            </p:cNvPr>
            <p:cNvCxnSpPr>
              <a:cxnSpLocks/>
              <a:stCxn id="78" idx="2"/>
              <a:endCxn id="42" idx="0"/>
            </p:cNvCxnSpPr>
            <p:nvPr/>
          </p:nvCxnSpPr>
          <p:spPr>
            <a:xfrm>
              <a:off x="8540741" y="3539240"/>
              <a:ext cx="2418" cy="197109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B4D21F66-434F-1616-2338-7D9C0DA14498}"/>
                </a:ext>
              </a:extLst>
            </p:cNvPr>
            <p:cNvSpPr/>
            <p:nvPr/>
          </p:nvSpPr>
          <p:spPr>
            <a:xfrm>
              <a:off x="7983686" y="4073453"/>
              <a:ext cx="3385004" cy="118905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/>
                <a:t>POLICY</a:t>
              </a:r>
              <a:endParaRPr lang="en-GB" sz="2400" b="1"/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CA812FC-7BB9-14D6-A868-E1FF2DF9CFF1}"/>
                </a:ext>
              </a:extLst>
            </p:cNvPr>
            <p:cNvGrpSpPr/>
            <p:nvPr/>
          </p:nvGrpSpPr>
          <p:grpSpPr>
            <a:xfrm>
              <a:off x="7651399" y="4069555"/>
              <a:ext cx="1743258" cy="1259392"/>
              <a:chOff x="476774" y="4194636"/>
              <a:chExt cx="1743258" cy="1259392"/>
            </a:xfrm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90C11219-BF64-8832-9C98-DE83832F26DE}"/>
                  </a:ext>
                </a:extLst>
              </p:cNvPr>
              <p:cNvSpPr/>
              <p:nvPr/>
            </p:nvSpPr>
            <p:spPr>
              <a:xfrm>
                <a:off x="476774" y="4229111"/>
                <a:ext cx="551363" cy="14898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Signals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Rectangle: Rounded Corners 133">
                <a:extLst>
                  <a:ext uri="{FF2B5EF4-FFF2-40B4-BE49-F238E27FC236}">
                    <a16:creationId xmlns:a16="http://schemas.microsoft.com/office/drawing/2014/main" id="{2E9480AC-8A34-E0E8-2084-7C1579DD1975}"/>
                  </a:ext>
                </a:extLst>
              </p:cNvPr>
              <p:cNvSpPr/>
              <p:nvPr/>
            </p:nvSpPr>
            <p:spPr>
              <a:xfrm>
                <a:off x="620491" y="5267140"/>
                <a:ext cx="632727" cy="18346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>
                    <a:solidFill>
                      <a:schemeClr val="tx1"/>
                    </a:solidFill>
                  </a:rPr>
                  <a:t>SUCCESS</a:t>
                </a:r>
                <a:endParaRPr lang="en-GB" sz="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36EF970-7044-09D4-32A9-FEB1B8E9C2EC}"/>
                  </a:ext>
                </a:extLst>
              </p:cNvPr>
              <p:cNvCxnSpPr>
                <a:cxnSpLocks/>
                <a:endCxn id="138" idx="0"/>
              </p:cNvCxnSpPr>
              <p:nvPr/>
            </p:nvCxnSpPr>
            <p:spPr>
              <a:xfrm>
                <a:off x="1369694" y="4194636"/>
                <a:ext cx="0" cy="1915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Flowchart: Decision 136">
                <a:extLst>
                  <a:ext uri="{FF2B5EF4-FFF2-40B4-BE49-F238E27FC236}">
                    <a16:creationId xmlns:a16="http://schemas.microsoft.com/office/drawing/2014/main" id="{32215411-0494-2AE7-11C6-50A7B08A83B8}"/>
                  </a:ext>
                </a:extLst>
              </p:cNvPr>
              <p:cNvSpPr/>
              <p:nvPr/>
            </p:nvSpPr>
            <p:spPr>
              <a:xfrm>
                <a:off x="993803" y="4756653"/>
                <a:ext cx="751782" cy="244123"/>
              </a:xfrm>
              <a:prstGeom prst="flowChartDecision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</a:rPr>
                  <a:t>DM</a:t>
                </a:r>
                <a:endParaRPr lang="en-GB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D971EA97-0D4E-17D8-7583-D88C594A58AA}"/>
                  </a:ext>
                </a:extLst>
              </p:cNvPr>
              <p:cNvSpPr/>
              <p:nvPr/>
            </p:nvSpPr>
            <p:spPr>
              <a:xfrm>
                <a:off x="1185919" y="4386217"/>
                <a:ext cx="367550" cy="18033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API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Flowchart: Magnetic Disk 138">
                <a:extLst>
                  <a:ext uri="{FF2B5EF4-FFF2-40B4-BE49-F238E27FC236}">
                    <a16:creationId xmlns:a16="http://schemas.microsoft.com/office/drawing/2014/main" id="{15953DDF-B7C4-582A-5091-6F1A5D0D7CD5}"/>
                  </a:ext>
                </a:extLst>
              </p:cNvPr>
              <p:cNvSpPr/>
              <p:nvPr/>
            </p:nvSpPr>
            <p:spPr>
              <a:xfrm>
                <a:off x="1873211" y="4759370"/>
                <a:ext cx="346821" cy="257279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</a:rPr>
                  <a:t>HR</a:t>
                </a:r>
                <a:endParaRPr lang="en-GB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Flowchart: Magnetic Disk 139">
                <a:extLst>
                  <a:ext uri="{FF2B5EF4-FFF2-40B4-BE49-F238E27FC236}">
                    <a16:creationId xmlns:a16="http://schemas.microsoft.com/office/drawing/2014/main" id="{A1A0D169-50EF-4DB6-666B-3A742659DC64}"/>
                  </a:ext>
                </a:extLst>
              </p:cNvPr>
              <p:cNvSpPr/>
              <p:nvPr/>
            </p:nvSpPr>
            <p:spPr>
              <a:xfrm>
                <a:off x="476774" y="4762088"/>
                <a:ext cx="346821" cy="251844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</a:rPr>
                  <a:t>PL</a:t>
                </a:r>
                <a:endParaRPr lang="en-GB" sz="7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1" name="Connector: Elbow 140">
                <a:extLst>
                  <a:ext uri="{FF2B5EF4-FFF2-40B4-BE49-F238E27FC236}">
                    <a16:creationId xmlns:a16="http://schemas.microsoft.com/office/drawing/2014/main" id="{8B86672C-E0DF-73D8-6F93-7A8B4A1EAB7D}"/>
                  </a:ext>
                </a:extLst>
              </p:cNvPr>
              <p:cNvCxnSpPr>
                <a:cxnSpLocks/>
                <a:stCxn id="138" idx="3"/>
                <a:endCxn id="139" idx="1"/>
              </p:cNvCxnSpPr>
              <p:nvPr/>
            </p:nvCxnSpPr>
            <p:spPr>
              <a:xfrm>
                <a:off x="1553469" y="4476385"/>
                <a:ext cx="493153" cy="282985"/>
              </a:xfrm>
              <a:prstGeom prst="bentConnector2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Connector: Elbow 141">
                <a:extLst>
                  <a:ext uri="{FF2B5EF4-FFF2-40B4-BE49-F238E27FC236}">
                    <a16:creationId xmlns:a16="http://schemas.microsoft.com/office/drawing/2014/main" id="{46D10A68-A309-3523-8D15-D40FD9D765B1}"/>
                  </a:ext>
                </a:extLst>
              </p:cNvPr>
              <p:cNvCxnSpPr>
                <a:cxnSpLocks/>
                <a:stCxn id="101" idx="2"/>
                <a:endCxn id="137" idx="0"/>
              </p:cNvCxnSpPr>
              <p:nvPr/>
            </p:nvCxnSpPr>
            <p:spPr>
              <a:xfrm rot="16200000" flipH="1">
                <a:off x="871799" y="4258757"/>
                <a:ext cx="378553" cy="617238"/>
              </a:xfrm>
              <a:prstGeom prst="bentConnector3">
                <a:avLst>
                  <a:gd name="adj1" fmla="val 61908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Connector: Elbow 142">
                <a:extLst>
                  <a:ext uri="{FF2B5EF4-FFF2-40B4-BE49-F238E27FC236}">
                    <a16:creationId xmlns:a16="http://schemas.microsoft.com/office/drawing/2014/main" id="{6B6BA7F7-7F64-4ED7-0FA7-4BF2617CD792}"/>
                  </a:ext>
                </a:extLst>
              </p:cNvPr>
              <p:cNvCxnSpPr>
                <a:cxnSpLocks/>
                <a:stCxn id="139" idx="3"/>
                <a:endCxn id="137" idx="0"/>
              </p:cNvCxnSpPr>
              <p:nvPr/>
            </p:nvCxnSpPr>
            <p:spPr>
              <a:xfrm rot="5400000" flipH="1">
                <a:off x="1578160" y="4548187"/>
                <a:ext cx="259996" cy="676928"/>
              </a:xfrm>
              <a:prstGeom prst="bentConnector5">
                <a:avLst>
                  <a:gd name="adj1" fmla="val -48296"/>
                  <a:gd name="adj2" fmla="val 31239"/>
                  <a:gd name="adj3" fmla="val 155726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81B5857D-7071-0950-3504-F6E2FD49F3C1}"/>
                  </a:ext>
                </a:extLst>
              </p:cNvPr>
              <p:cNvCxnSpPr>
                <a:cxnSpLocks/>
                <a:stCxn id="140" idx="4"/>
                <a:endCxn id="137" idx="1"/>
              </p:cNvCxnSpPr>
              <p:nvPr/>
            </p:nvCxnSpPr>
            <p:spPr>
              <a:xfrm flipV="1">
                <a:off x="823595" y="4878715"/>
                <a:ext cx="170208" cy="92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Connector: Elbow 144">
                <a:extLst>
                  <a:ext uri="{FF2B5EF4-FFF2-40B4-BE49-F238E27FC236}">
                    <a16:creationId xmlns:a16="http://schemas.microsoft.com/office/drawing/2014/main" id="{2EA4C059-7217-3739-EE9B-45DB576D9971}"/>
                  </a:ext>
                </a:extLst>
              </p:cNvPr>
              <p:cNvCxnSpPr>
                <a:cxnSpLocks/>
                <a:stCxn id="137" idx="2"/>
                <a:endCxn id="134" idx="0"/>
              </p:cNvCxnSpPr>
              <p:nvPr/>
            </p:nvCxnSpPr>
            <p:spPr>
              <a:xfrm rot="5400000">
                <a:off x="1020093" y="4917539"/>
                <a:ext cx="266364" cy="432839"/>
              </a:xfrm>
              <a:prstGeom prst="bentConnector3">
                <a:avLst>
                  <a:gd name="adj1" fmla="val 50000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Rectangle: Rounded Corners 145">
                <a:extLst>
                  <a:ext uri="{FF2B5EF4-FFF2-40B4-BE49-F238E27FC236}">
                    <a16:creationId xmlns:a16="http://schemas.microsoft.com/office/drawing/2014/main" id="{73933FBE-63E4-ECD5-4035-C2B7B3646008}"/>
                  </a:ext>
                </a:extLst>
              </p:cNvPr>
              <p:cNvSpPr/>
              <p:nvPr/>
            </p:nvSpPr>
            <p:spPr>
              <a:xfrm>
                <a:off x="1403647" y="5267140"/>
                <a:ext cx="396398" cy="1868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KO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7" name="Connector: Elbow 146">
                <a:extLst>
                  <a:ext uri="{FF2B5EF4-FFF2-40B4-BE49-F238E27FC236}">
                    <a16:creationId xmlns:a16="http://schemas.microsoft.com/office/drawing/2014/main" id="{83CE44FF-5E15-F976-39B5-B335F8B7D757}"/>
                  </a:ext>
                </a:extLst>
              </p:cNvPr>
              <p:cNvCxnSpPr>
                <a:cxnSpLocks/>
                <a:stCxn id="137" idx="3"/>
                <a:endCxn id="146" idx="0"/>
              </p:cNvCxnSpPr>
              <p:nvPr/>
            </p:nvCxnSpPr>
            <p:spPr>
              <a:xfrm flipH="1">
                <a:off x="1601846" y="4878715"/>
                <a:ext cx="143739" cy="388425"/>
              </a:xfrm>
              <a:prstGeom prst="bentConnector4">
                <a:avLst>
                  <a:gd name="adj1" fmla="val -20159"/>
                  <a:gd name="adj2" fmla="val 65712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53BDB042-4137-7D60-6508-A5CFF371B5B5}"/>
                </a:ext>
              </a:extLst>
            </p:cNvPr>
            <p:cNvCxnSpPr>
              <a:cxnSpLocks/>
              <a:stCxn id="29" idx="2"/>
              <a:endCxn id="97" idx="0"/>
            </p:cNvCxnSpPr>
            <p:nvPr/>
          </p:nvCxnSpPr>
          <p:spPr>
            <a:xfrm>
              <a:off x="9676188" y="3705771"/>
              <a:ext cx="0" cy="3676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078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2EC79-7EF1-FA60-EBA9-066D7BF412F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88763" y="6492875"/>
            <a:ext cx="503237" cy="365125"/>
          </a:xfrm>
        </p:spPr>
        <p:txBody>
          <a:bodyPr/>
          <a:lstStyle/>
          <a:p>
            <a:fld id="{C7D73680-D0F2-4A1D-B2D6-FEBC7DD23F1A}" type="slidenum">
              <a:rPr lang="it-IT" smtClean="0"/>
              <a:pPr/>
              <a:t>43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35E47F-5925-ADF4-774A-34E85DBE2B5B}"/>
              </a:ext>
            </a:extLst>
          </p:cNvPr>
          <p:cNvSpPr txBox="1"/>
          <p:nvPr/>
        </p:nvSpPr>
        <p:spPr>
          <a:xfrm>
            <a:off x="2617323" y="1166842"/>
            <a:ext cx="695735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600"/>
              <a:t>What about </a:t>
            </a:r>
            <a:br>
              <a:rPr lang="en-GB" sz="9600"/>
            </a:br>
            <a:r>
              <a:rPr lang="en-GB" sz="9600" err="1"/>
              <a:t>xyz</a:t>
            </a:r>
            <a:endParaRPr lang="en-GB" sz="9600"/>
          </a:p>
          <a:p>
            <a:pPr algn="ctr"/>
            <a:r>
              <a:rPr lang="en-GB" sz="9600"/>
              <a:t>function?</a:t>
            </a:r>
            <a:endParaRPr lang="en-US" sz="9600"/>
          </a:p>
        </p:txBody>
      </p:sp>
    </p:spTree>
    <p:extLst>
      <p:ext uri="{BB962C8B-B14F-4D97-AF65-F5344CB8AC3E}">
        <p14:creationId xmlns:p14="http://schemas.microsoft.com/office/powerpoint/2010/main" val="4051856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2AD2-9514-D3AF-1C25-90A87ED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From draft … to craft!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677AA-87AA-6BDE-2140-3E9B516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B6440-8F6B-D3AA-7190-9379C124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8BED1-D2C2-C67B-83C1-4E44104B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44</a:t>
            </a:fld>
            <a:endParaRPr lang="it-IT"/>
          </a:p>
        </p:txBody>
      </p:sp>
      <p:pic>
        <p:nvPicPr>
          <p:cNvPr id="46" name="Picture 45" descr="A person wearing glasses and a computer&#10;&#10;Description automatically generated">
            <a:extLst>
              <a:ext uri="{FF2B5EF4-FFF2-40B4-BE49-F238E27FC236}">
                <a16:creationId xmlns:a16="http://schemas.microsoft.com/office/drawing/2014/main" id="{EF72AE5D-6CF7-92BE-AFB5-875BAB13F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346" y="1368452"/>
            <a:ext cx="766070" cy="766070"/>
          </a:xfrm>
          <a:prstGeom prst="rect">
            <a:avLst/>
          </a:prstGeom>
        </p:spPr>
      </p:pic>
      <p:pic>
        <p:nvPicPr>
          <p:cNvPr id="47" name="Picture 46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DA602A7F-D3ED-CC02-A0C8-16BB6D7BB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38" y="2899241"/>
            <a:ext cx="766070" cy="766070"/>
          </a:xfrm>
          <a:prstGeom prst="rect">
            <a:avLst/>
          </a:prstGeom>
        </p:spPr>
      </p:pic>
      <p:pic>
        <p:nvPicPr>
          <p:cNvPr id="48" name="Picture 47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6D3F9AE0-72D2-8B67-7B34-8D3478A19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84" y="4324451"/>
            <a:ext cx="897793" cy="897793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2D8DDD72-5B48-55BE-8DA7-2673AFAFF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1207" y="2802847"/>
            <a:ext cx="1679883" cy="1366130"/>
          </a:xfrm>
          <a:prstGeom prst="rect">
            <a:avLst/>
          </a:prstGeom>
        </p:spPr>
      </p:pic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0F82DB30-8489-809A-B582-3E7C65019483}"/>
              </a:ext>
            </a:extLst>
          </p:cNvPr>
          <p:cNvSpPr/>
          <p:nvPr/>
        </p:nvSpPr>
        <p:spPr>
          <a:xfrm>
            <a:off x="10714151" y="2704494"/>
            <a:ext cx="663652" cy="638423"/>
          </a:xfrm>
          <a:prstGeom prst="roundRect">
            <a:avLst/>
          </a:prstGeom>
          <a:solidFill>
            <a:srgbClr val="1D1D1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pic>
        <p:nvPicPr>
          <p:cNvPr id="93" name="Picture 92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F9427579-DD5D-7D8C-1C1C-45E1F67067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112" y="2807840"/>
            <a:ext cx="431730" cy="431730"/>
          </a:xfrm>
          <a:prstGeom prst="rect">
            <a:avLst/>
          </a:prstGeom>
        </p:spPr>
      </p:pic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892A18E0-4B68-3493-8FB4-E3D4FCAF8B02}"/>
              </a:ext>
            </a:extLst>
          </p:cNvPr>
          <p:cNvSpPr/>
          <p:nvPr/>
        </p:nvSpPr>
        <p:spPr>
          <a:xfrm>
            <a:off x="10714151" y="3569767"/>
            <a:ext cx="663652" cy="638423"/>
          </a:xfrm>
          <a:prstGeom prst="roundRect">
            <a:avLst/>
          </a:prstGeom>
          <a:solidFill>
            <a:srgbClr val="1D1D1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pic>
        <p:nvPicPr>
          <p:cNvPr id="96" name="Picture 95" descr="A red x on a black background&#10;&#10;Description automatically generated">
            <a:extLst>
              <a:ext uri="{FF2B5EF4-FFF2-40B4-BE49-F238E27FC236}">
                <a16:creationId xmlns:a16="http://schemas.microsoft.com/office/drawing/2014/main" id="{955B16BC-4B89-A8E6-1698-C0B8874C15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56" y="3717000"/>
            <a:ext cx="323041" cy="323041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41906BC-8A50-B732-6D69-15542B5392BB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10330389" y="3023706"/>
            <a:ext cx="383762" cy="4622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4B512BE-2B94-3A01-F4A7-71A043A37D53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0330389" y="3485911"/>
            <a:ext cx="383762" cy="403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1F00035-3B37-D181-A798-D6B7DCF492AB}"/>
              </a:ext>
            </a:extLst>
          </p:cNvPr>
          <p:cNvSpPr/>
          <p:nvPr/>
        </p:nvSpPr>
        <p:spPr>
          <a:xfrm>
            <a:off x="706091" y="1094843"/>
            <a:ext cx="720587" cy="25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b="1"/>
              <a:t>Input</a:t>
            </a:r>
          </a:p>
          <a:p>
            <a:pPr algn="ctr"/>
            <a:r>
              <a:rPr lang="en-US" sz="700" b="1"/>
              <a:t>Credentials</a:t>
            </a:r>
            <a:endParaRPr lang="en-GB" sz="700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45EC16-9132-6F37-2490-267B4A8ECE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3684" y="980571"/>
            <a:ext cx="2378538" cy="134339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7F1A39-B6F5-EF8E-938B-498AD261CC90}"/>
              </a:ext>
            </a:extLst>
          </p:cNvPr>
          <p:cNvSpPr/>
          <p:nvPr/>
        </p:nvSpPr>
        <p:spPr>
          <a:xfrm>
            <a:off x="7532089" y="3166700"/>
            <a:ext cx="1206492" cy="638423"/>
          </a:xfrm>
          <a:prstGeom prst="roundRect">
            <a:avLst/>
          </a:prstGeom>
          <a:solidFill>
            <a:srgbClr val="1D1D1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AuthN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8140A0-DC2F-B691-0BDF-9689E1962572}"/>
              </a:ext>
            </a:extLst>
          </p:cNvPr>
          <p:cNvCxnSpPr>
            <a:endCxn id="7" idx="1"/>
          </p:cNvCxnSpPr>
          <p:nvPr/>
        </p:nvCxnSpPr>
        <p:spPr>
          <a:xfrm>
            <a:off x="7171090" y="3485912"/>
            <a:ext cx="3609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15BE4B-32BC-34AD-97C3-480A3DC1B10A}"/>
              </a:ext>
            </a:extLst>
          </p:cNvPr>
          <p:cNvCxnSpPr>
            <a:cxnSpLocks/>
          </p:cNvCxnSpPr>
          <p:nvPr/>
        </p:nvCxnSpPr>
        <p:spPr>
          <a:xfrm>
            <a:off x="6145941" y="2348284"/>
            <a:ext cx="1386148" cy="1396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28A59B-C9D6-1C9B-1D94-F6AE687B4977}"/>
              </a:ext>
            </a:extLst>
          </p:cNvPr>
          <p:cNvCxnSpPr>
            <a:cxnSpLocks/>
          </p:cNvCxnSpPr>
          <p:nvPr/>
        </p:nvCxnSpPr>
        <p:spPr>
          <a:xfrm>
            <a:off x="8492222" y="2363644"/>
            <a:ext cx="234279" cy="14131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C1FDA8-1B07-3BF2-01F2-F43E88A2D157}"/>
              </a:ext>
            </a:extLst>
          </p:cNvPr>
          <p:cNvCxnSpPr>
            <a:cxnSpLocks/>
          </p:cNvCxnSpPr>
          <p:nvPr/>
        </p:nvCxnSpPr>
        <p:spPr>
          <a:xfrm>
            <a:off x="8505641" y="980571"/>
            <a:ext cx="220860" cy="22049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CB6247-5E8E-F93E-B0CA-E9A070D96D85}"/>
              </a:ext>
            </a:extLst>
          </p:cNvPr>
          <p:cNvCxnSpPr>
            <a:cxnSpLocks/>
          </p:cNvCxnSpPr>
          <p:nvPr/>
        </p:nvCxnSpPr>
        <p:spPr>
          <a:xfrm>
            <a:off x="6171380" y="1028153"/>
            <a:ext cx="1382339" cy="21385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998E11-A4C9-9047-ADF4-B7AB61CAB1BF}"/>
              </a:ext>
            </a:extLst>
          </p:cNvPr>
          <p:cNvCxnSpPr>
            <a:cxnSpLocks/>
          </p:cNvCxnSpPr>
          <p:nvPr/>
        </p:nvCxnSpPr>
        <p:spPr>
          <a:xfrm flipV="1">
            <a:off x="3699780" y="3239570"/>
            <a:ext cx="1371950" cy="8844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5639927-1E8E-E546-492C-80EC30ECD6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9936" y="992906"/>
            <a:ext cx="5305364" cy="5389078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316FFBE-BED6-2896-949B-F2A75B2AD5DA}"/>
              </a:ext>
            </a:extLst>
          </p:cNvPr>
          <p:cNvGrpSpPr/>
          <p:nvPr/>
        </p:nvGrpSpPr>
        <p:grpSpPr>
          <a:xfrm>
            <a:off x="121544" y="1187960"/>
            <a:ext cx="3371460" cy="5032639"/>
            <a:chOff x="7651399" y="826105"/>
            <a:chExt cx="3717291" cy="554886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59527223-C654-F537-C088-ECC139A0D7D1}"/>
                </a:ext>
              </a:extLst>
            </p:cNvPr>
            <p:cNvSpPr/>
            <p:nvPr/>
          </p:nvSpPr>
          <p:spPr>
            <a:xfrm>
              <a:off x="7983686" y="994280"/>
              <a:ext cx="3385004" cy="1189056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 dirty="0"/>
                <a:t>AUTH</a:t>
              </a:r>
              <a:endParaRPr lang="en-GB" sz="2400" b="1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526370E-D62E-0811-8186-6B6944812DFD}"/>
                </a:ext>
              </a:extLst>
            </p:cNvPr>
            <p:cNvSpPr/>
            <p:nvPr/>
          </p:nvSpPr>
          <p:spPr>
            <a:xfrm>
              <a:off x="7983686" y="2516715"/>
              <a:ext cx="3385004" cy="118905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/>
                <a:t>MFA</a:t>
              </a:r>
              <a:endParaRPr lang="en-GB" sz="2400" b="1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D6CA389-6853-F89B-2BA0-FCE0D3B2467F}"/>
                </a:ext>
              </a:extLst>
            </p:cNvPr>
            <p:cNvSpPr/>
            <p:nvPr/>
          </p:nvSpPr>
          <p:spPr>
            <a:xfrm>
              <a:off x="8696358" y="5608902"/>
              <a:ext cx="1959660" cy="76607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ACCESS</a:t>
              </a:r>
              <a:endParaRPr lang="en-GB" sz="2400" b="1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1BA19F-D415-0C14-0A23-54E2280AB2A7}"/>
                </a:ext>
              </a:extLst>
            </p:cNvPr>
            <p:cNvCxnSpPr>
              <a:cxnSpLocks/>
              <a:stCxn id="20" idx="2"/>
              <a:endCxn id="21" idx="0"/>
            </p:cNvCxnSpPr>
            <p:nvPr/>
          </p:nvCxnSpPr>
          <p:spPr>
            <a:xfrm>
              <a:off x="9676188" y="2183336"/>
              <a:ext cx="0" cy="333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D51CEE3-16A3-912C-0689-BC937903F568}"/>
                </a:ext>
              </a:extLst>
            </p:cNvPr>
            <p:cNvCxnSpPr>
              <a:cxnSpLocks/>
              <a:stCxn id="80" idx="2"/>
              <a:endCxn id="22" idx="0"/>
            </p:cNvCxnSpPr>
            <p:nvPr/>
          </p:nvCxnSpPr>
          <p:spPr>
            <a:xfrm>
              <a:off x="9676188" y="5262509"/>
              <a:ext cx="0" cy="3463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E0F1EE1-81A1-D1BB-2AE4-7E5365EB46E3}"/>
                </a:ext>
              </a:extLst>
            </p:cNvPr>
            <p:cNvSpPr/>
            <p:nvPr/>
          </p:nvSpPr>
          <p:spPr>
            <a:xfrm>
              <a:off x="8192109" y="826105"/>
              <a:ext cx="764609" cy="26935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Input</a:t>
              </a:r>
            </a:p>
            <a:p>
              <a:pPr algn="ctr"/>
              <a:r>
                <a:rPr lang="en-US" sz="700" b="1"/>
                <a:t>Credentials</a:t>
              </a:r>
              <a:endParaRPr lang="en-GB" sz="700" b="1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E7ABC64F-EC09-947B-AC5B-A25EA2E25688}"/>
                </a:ext>
              </a:extLst>
            </p:cNvPr>
            <p:cNvSpPr/>
            <p:nvPr/>
          </p:nvSpPr>
          <p:spPr>
            <a:xfrm>
              <a:off x="8192109" y="2021444"/>
              <a:ext cx="764609" cy="26935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SUCCESS</a:t>
              </a:r>
              <a:endParaRPr lang="en-GB" sz="700" b="1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3332177-0ECB-DF45-0C79-FFFB6C114952}"/>
                </a:ext>
              </a:extLst>
            </p:cNvPr>
            <p:cNvCxnSpPr>
              <a:cxnSpLocks/>
              <a:stCxn id="26" idx="2"/>
              <a:endCxn id="30" idx="0"/>
            </p:cNvCxnSpPr>
            <p:nvPr/>
          </p:nvCxnSpPr>
          <p:spPr>
            <a:xfrm flipH="1">
              <a:off x="8574413" y="1095462"/>
              <a:ext cx="1" cy="1588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AEBA239-188F-85A6-21A2-E52B20AFBCC8}"/>
                </a:ext>
              </a:extLst>
            </p:cNvPr>
            <p:cNvCxnSpPr>
              <a:cxnSpLocks/>
              <a:stCxn id="30" idx="2"/>
              <a:endCxn id="27" idx="0"/>
            </p:cNvCxnSpPr>
            <p:nvPr/>
          </p:nvCxnSpPr>
          <p:spPr>
            <a:xfrm>
              <a:off x="8574413" y="1829058"/>
              <a:ext cx="1" cy="1923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lowchart: Decision 29">
              <a:extLst>
                <a:ext uri="{FF2B5EF4-FFF2-40B4-BE49-F238E27FC236}">
                  <a16:creationId xmlns:a16="http://schemas.microsoft.com/office/drawing/2014/main" id="{4E3FB8C2-ADC0-9F0B-A96B-B043960EC9B9}"/>
                </a:ext>
              </a:extLst>
            </p:cNvPr>
            <p:cNvSpPr/>
            <p:nvPr/>
          </p:nvSpPr>
          <p:spPr>
            <a:xfrm>
              <a:off x="8149674" y="1254307"/>
              <a:ext cx="849478" cy="574751"/>
            </a:xfrm>
            <a:prstGeom prst="flowChartDecision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are</a:t>
              </a:r>
            </a:p>
            <a:p>
              <a:pPr algn="ctr"/>
              <a:r>
                <a:rPr lang="en-US" sz="700"/>
                <a:t>they</a:t>
              </a:r>
            </a:p>
            <a:p>
              <a:pPr algn="ctr"/>
              <a:r>
                <a:rPr lang="en-US" sz="700"/>
                <a:t>correct?</a:t>
              </a:r>
              <a:endParaRPr lang="en-GB" sz="7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16F8FD-C951-D9A4-2492-15A5AC24B2F9}"/>
                </a:ext>
              </a:extLst>
            </p:cNvPr>
            <p:cNvSpPr txBox="1"/>
            <p:nvPr/>
          </p:nvSpPr>
          <p:spPr>
            <a:xfrm>
              <a:off x="8554441" y="1809847"/>
              <a:ext cx="403329" cy="23754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800" b="1">
                  <a:solidFill>
                    <a:schemeClr val="accent1">
                      <a:lumMod val="50000"/>
                    </a:schemeClr>
                  </a:solidFill>
                </a:rPr>
                <a:t>YES</a:t>
              </a:r>
              <a:endParaRPr lang="en-GB" sz="8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FA4ADBC-7553-AD4F-ACAC-340235FCD1BE}"/>
                </a:ext>
              </a:extLst>
            </p:cNvPr>
            <p:cNvCxnSpPr>
              <a:cxnSpLocks/>
              <a:stCxn id="30" idx="3"/>
              <a:endCxn id="26" idx="3"/>
            </p:cNvCxnSpPr>
            <p:nvPr/>
          </p:nvCxnSpPr>
          <p:spPr>
            <a:xfrm flipH="1" flipV="1">
              <a:off x="8956718" y="960784"/>
              <a:ext cx="42434" cy="580899"/>
            </a:xfrm>
            <a:prstGeom prst="bentConnector3">
              <a:avLst>
                <a:gd name="adj1" fmla="val -53871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79B4CE8-EEEB-2916-227B-4F527EF2E7B8}"/>
                </a:ext>
              </a:extLst>
            </p:cNvPr>
            <p:cNvSpPr txBox="1"/>
            <p:nvPr/>
          </p:nvSpPr>
          <p:spPr>
            <a:xfrm>
              <a:off x="8920854" y="1336679"/>
              <a:ext cx="382120" cy="237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>
                  <a:solidFill>
                    <a:srgbClr val="FF0000"/>
                  </a:solidFill>
                </a:rPr>
                <a:t>NO</a:t>
              </a:r>
              <a:endParaRPr lang="en-GB" sz="800" b="1">
                <a:solidFill>
                  <a:srgbClr val="FF0000"/>
                </a:solidFill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022BBAC7-0505-68D5-79C6-5CEBAA810853}"/>
                </a:ext>
              </a:extLst>
            </p:cNvPr>
            <p:cNvSpPr/>
            <p:nvPr/>
          </p:nvSpPr>
          <p:spPr>
            <a:xfrm>
              <a:off x="8218384" y="2425672"/>
              <a:ext cx="646446" cy="21577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Selector</a:t>
              </a:r>
              <a:endParaRPr lang="en-GB" sz="700" b="1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18024B5-799F-D97F-7B21-822C64624193}"/>
                </a:ext>
              </a:extLst>
            </p:cNvPr>
            <p:cNvSpPr/>
            <p:nvPr/>
          </p:nvSpPr>
          <p:spPr>
            <a:xfrm>
              <a:off x="8219936" y="3736349"/>
              <a:ext cx="646446" cy="21577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SUCCESS</a:t>
              </a:r>
              <a:endParaRPr lang="en-GB" sz="700" b="1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42D450F-1C8E-A4DB-0F6F-DEB53C31A7EC}"/>
                </a:ext>
              </a:extLst>
            </p:cNvPr>
            <p:cNvCxnSpPr>
              <a:cxnSpLocks/>
              <a:stCxn id="34" idx="2"/>
              <a:endCxn id="38" idx="0"/>
            </p:cNvCxnSpPr>
            <p:nvPr/>
          </p:nvCxnSpPr>
          <p:spPr>
            <a:xfrm flipH="1">
              <a:off x="8541433" y="2641447"/>
              <a:ext cx="174" cy="32113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508EEB2-99D5-0A13-A20B-4906E5BBFD1B}"/>
                </a:ext>
              </a:extLst>
            </p:cNvPr>
            <p:cNvSpPr/>
            <p:nvPr/>
          </p:nvSpPr>
          <p:spPr>
            <a:xfrm>
              <a:off x="7792220" y="2969739"/>
              <a:ext cx="443594" cy="20546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14597164-CE48-87E2-19B2-6F3D76C03D73}"/>
                </a:ext>
              </a:extLst>
            </p:cNvPr>
            <p:cNvSpPr/>
            <p:nvPr/>
          </p:nvSpPr>
          <p:spPr>
            <a:xfrm>
              <a:off x="8322509" y="2962579"/>
              <a:ext cx="437847" cy="20389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…</a:t>
              </a:r>
              <a:endParaRPr lang="en-GB" sz="700" b="1" dirty="0"/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EB3064D4-E544-9276-9778-3FF4D49BC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49424" y="2993269"/>
              <a:ext cx="316815" cy="158408"/>
            </a:xfrm>
            <a:prstGeom prst="rect">
              <a:avLst/>
            </a:prstGeom>
          </p:spPr>
        </p:pic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1C1E4A5D-F4E4-68B6-2D0D-F364252641C2}"/>
                </a:ext>
              </a:extLst>
            </p:cNvPr>
            <p:cNvSpPr/>
            <p:nvPr/>
          </p:nvSpPr>
          <p:spPr>
            <a:xfrm>
              <a:off x="7913977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41" name="Picture 40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A1DA038C-DF1E-83CD-A7F6-1738DF128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0610" y="3392992"/>
              <a:ext cx="109139" cy="109139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D1535A0-8A75-ADBE-AC77-B265FB98C3A4}"/>
                </a:ext>
              </a:extLst>
            </p:cNvPr>
            <p:cNvCxnSpPr>
              <a:cxnSpLocks/>
              <a:stCxn id="37" idx="2"/>
              <a:endCxn id="40" idx="0"/>
            </p:cNvCxnSpPr>
            <p:nvPr/>
          </p:nvCxnSpPr>
          <p:spPr>
            <a:xfrm>
              <a:off x="8014017" y="3175206"/>
              <a:ext cx="1163" cy="18067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26A47CB-C40C-174A-D47A-9AE8D6F0BE81}"/>
                </a:ext>
              </a:extLst>
            </p:cNvPr>
            <p:cNvCxnSpPr>
              <a:cxnSpLocks/>
              <a:stCxn id="38" idx="2"/>
              <a:endCxn id="71" idx="0"/>
            </p:cNvCxnSpPr>
            <p:nvPr/>
          </p:nvCxnSpPr>
          <p:spPr>
            <a:xfrm flipH="1">
              <a:off x="8540741" y="3166476"/>
              <a:ext cx="692" cy="18940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894B681-7B77-5763-537B-D2B9CEB15E81}"/>
                </a:ext>
              </a:extLst>
            </p:cNvPr>
            <p:cNvCxnSpPr>
              <a:cxnSpLocks/>
              <a:stCxn id="54" idx="2"/>
              <a:endCxn id="73" idx="0"/>
            </p:cNvCxnSpPr>
            <p:nvPr/>
          </p:nvCxnSpPr>
          <p:spPr>
            <a:xfrm flipH="1">
              <a:off x="9093728" y="3175206"/>
              <a:ext cx="642" cy="18067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E9363CB1-10DE-93B1-5FFC-FC53252099BF}"/>
                </a:ext>
              </a:extLst>
            </p:cNvPr>
            <p:cNvCxnSpPr>
              <a:cxnSpLocks/>
              <a:stCxn id="40" idx="1"/>
              <a:endCxn id="34" idx="1"/>
            </p:cNvCxnSpPr>
            <p:nvPr/>
          </p:nvCxnSpPr>
          <p:spPr>
            <a:xfrm rot="10800000" flipH="1">
              <a:off x="7913976" y="2533560"/>
              <a:ext cx="304407" cy="914002"/>
            </a:xfrm>
            <a:prstGeom prst="bentConnector3">
              <a:avLst>
                <a:gd name="adj1" fmla="val -63624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9F8A5B12-0C21-1EE6-8D74-69DC3103341B}"/>
                </a:ext>
              </a:extLst>
            </p:cNvPr>
            <p:cNvCxnSpPr>
              <a:cxnSpLocks/>
              <a:stCxn id="73" idx="3"/>
              <a:endCxn id="34" idx="3"/>
            </p:cNvCxnSpPr>
            <p:nvPr/>
          </p:nvCxnSpPr>
          <p:spPr>
            <a:xfrm flipH="1" flipV="1">
              <a:off x="8864830" y="2533560"/>
              <a:ext cx="330101" cy="914002"/>
            </a:xfrm>
            <a:prstGeom prst="bentConnector3">
              <a:avLst>
                <a:gd name="adj1" fmla="val -59634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7FB2F586-6851-4AD8-99EA-1DD7CDF46B79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 flipV="1">
              <a:off x="8632474" y="2641446"/>
              <a:ext cx="172290" cy="806116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301729C1-F94A-A755-3F52-932A1228C941}"/>
                </a:ext>
              </a:extLst>
            </p:cNvPr>
            <p:cNvSpPr/>
            <p:nvPr/>
          </p:nvSpPr>
          <p:spPr>
            <a:xfrm>
              <a:off x="8872573" y="2969739"/>
              <a:ext cx="443594" cy="20546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70" name="Picture 6">
              <a:extLst>
                <a:ext uri="{FF2B5EF4-FFF2-40B4-BE49-F238E27FC236}">
                  <a16:creationId xmlns:a16="http://schemas.microsoft.com/office/drawing/2014/main" id="{0810BCE2-46C3-3C16-BCF8-1D3290B4E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5511" y="2985626"/>
              <a:ext cx="173691" cy="173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6C51E6C4-CB6D-70E9-8A22-54C7540F2C3C}"/>
                </a:ext>
              </a:extLst>
            </p:cNvPr>
            <p:cNvSpPr/>
            <p:nvPr/>
          </p:nvSpPr>
          <p:spPr>
            <a:xfrm>
              <a:off x="8439538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72" name="Picture 71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07F44A50-2B13-95A1-021D-C62E35515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6171" y="3392992"/>
              <a:ext cx="109139" cy="109139"/>
            </a:xfrm>
            <a:prstGeom prst="rect">
              <a:avLst/>
            </a:prstGeom>
          </p:spPr>
        </p:pic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92B0D968-DF0C-11BF-DD77-257A450D904E}"/>
                </a:ext>
              </a:extLst>
            </p:cNvPr>
            <p:cNvSpPr/>
            <p:nvPr/>
          </p:nvSpPr>
          <p:spPr>
            <a:xfrm>
              <a:off x="8992525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74" name="Picture 73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E7D3D697-5119-2B5B-D403-B17742DE5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9158" y="3392992"/>
              <a:ext cx="109139" cy="109139"/>
            </a:xfrm>
            <a:prstGeom prst="rect">
              <a:avLst/>
            </a:prstGeom>
          </p:spPr>
        </p:pic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DA911459-2D92-2228-D5BD-C6D95FC1F403}"/>
                </a:ext>
              </a:extLst>
            </p:cNvPr>
            <p:cNvCxnSpPr>
              <a:cxnSpLocks/>
              <a:stCxn id="34" idx="2"/>
              <a:endCxn id="37" idx="0"/>
            </p:cNvCxnSpPr>
            <p:nvPr/>
          </p:nvCxnSpPr>
          <p:spPr>
            <a:xfrm rot="5400000">
              <a:off x="8113666" y="2541798"/>
              <a:ext cx="328292" cy="527590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7D81B4C5-3F4C-62CE-2C1D-AFB358F01688}"/>
                </a:ext>
              </a:extLst>
            </p:cNvPr>
            <p:cNvCxnSpPr>
              <a:cxnSpLocks/>
              <a:stCxn id="34" idx="2"/>
              <a:endCxn id="54" idx="0"/>
            </p:cNvCxnSpPr>
            <p:nvPr/>
          </p:nvCxnSpPr>
          <p:spPr>
            <a:xfrm rot="16200000" flipH="1">
              <a:off x="8653842" y="2529211"/>
              <a:ext cx="328292" cy="552763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02703CAF-C5EC-0FB6-07EB-83AA014A36D8}"/>
                </a:ext>
              </a:extLst>
            </p:cNvPr>
            <p:cNvCxnSpPr>
              <a:cxnSpLocks/>
              <a:stCxn id="40" idx="2"/>
              <a:endCxn id="35" idx="0"/>
            </p:cNvCxnSpPr>
            <p:nvPr/>
          </p:nvCxnSpPr>
          <p:spPr>
            <a:xfrm rot="16200000" flipH="1">
              <a:off x="8180615" y="3373804"/>
              <a:ext cx="197109" cy="527979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2E442B0E-29A1-1856-B784-876192537256}"/>
                </a:ext>
              </a:extLst>
            </p:cNvPr>
            <p:cNvCxnSpPr>
              <a:cxnSpLocks/>
              <a:stCxn id="73" idx="2"/>
              <a:endCxn id="35" idx="0"/>
            </p:cNvCxnSpPr>
            <p:nvPr/>
          </p:nvCxnSpPr>
          <p:spPr>
            <a:xfrm rot="5400000">
              <a:off x="8719890" y="3362510"/>
              <a:ext cx="197109" cy="550569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B718302-3282-187A-2B53-07734DD531D7}"/>
                </a:ext>
              </a:extLst>
            </p:cNvPr>
            <p:cNvCxnSpPr>
              <a:cxnSpLocks/>
              <a:stCxn id="71" idx="2"/>
              <a:endCxn id="35" idx="0"/>
            </p:cNvCxnSpPr>
            <p:nvPr/>
          </p:nvCxnSpPr>
          <p:spPr>
            <a:xfrm>
              <a:off x="8540741" y="3539240"/>
              <a:ext cx="2418" cy="197109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EC83B33D-8D5A-D016-5EB1-262A87B27152}"/>
                </a:ext>
              </a:extLst>
            </p:cNvPr>
            <p:cNvSpPr/>
            <p:nvPr/>
          </p:nvSpPr>
          <p:spPr>
            <a:xfrm>
              <a:off x="7983686" y="4073453"/>
              <a:ext cx="3385004" cy="118905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/>
                <a:t>POLICY</a:t>
              </a:r>
              <a:endParaRPr lang="en-GB" sz="2400" b="1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A61A8D2-F445-8100-3FAB-233CABEE1908}"/>
                </a:ext>
              </a:extLst>
            </p:cNvPr>
            <p:cNvGrpSpPr/>
            <p:nvPr/>
          </p:nvGrpSpPr>
          <p:grpSpPr>
            <a:xfrm>
              <a:off x="7651399" y="4069555"/>
              <a:ext cx="1743258" cy="1259392"/>
              <a:chOff x="476774" y="4194636"/>
              <a:chExt cx="1743258" cy="1259392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294F2335-EC8E-7EA5-5910-E81D0A22287B}"/>
                  </a:ext>
                </a:extLst>
              </p:cNvPr>
              <p:cNvSpPr/>
              <p:nvPr/>
            </p:nvSpPr>
            <p:spPr>
              <a:xfrm>
                <a:off x="476774" y="4229111"/>
                <a:ext cx="551363" cy="14898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Signals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250118BF-BD0C-7EB1-20B2-10FA0A8F0106}"/>
                  </a:ext>
                </a:extLst>
              </p:cNvPr>
              <p:cNvSpPr/>
              <p:nvPr/>
            </p:nvSpPr>
            <p:spPr>
              <a:xfrm>
                <a:off x="620491" y="5267140"/>
                <a:ext cx="632727" cy="18346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>
                    <a:solidFill>
                      <a:schemeClr val="tx1"/>
                    </a:solidFill>
                  </a:rPr>
                  <a:t>SUCCESS</a:t>
                </a:r>
                <a:endParaRPr lang="en-GB" sz="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DBF7E22B-1C36-2745-D073-5CE8F9F79364}"/>
                  </a:ext>
                </a:extLst>
              </p:cNvPr>
              <p:cNvCxnSpPr>
                <a:cxnSpLocks/>
                <a:endCxn id="97" idx="0"/>
              </p:cNvCxnSpPr>
              <p:nvPr/>
            </p:nvCxnSpPr>
            <p:spPr>
              <a:xfrm>
                <a:off x="1369694" y="4194636"/>
                <a:ext cx="0" cy="1915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Flowchart: Decision 89">
                <a:extLst>
                  <a:ext uri="{FF2B5EF4-FFF2-40B4-BE49-F238E27FC236}">
                    <a16:creationId xmlns:a16="http://schemas.microsoft.com/office/drawing/2014/main" id="{267DEEAF-2B74-5DA9-3887-3D7CE4D084E1}"/>
                  </a:ext>
                </a:extLst>
              </p:cNvPr>
              <p:cNvSpPr/>
              <p:nvPr/>
            </p:nvSpPr>
            <p:spPr>
              <a:xfrm>
                <a:off x="993803" y="4756653"/>
                <a:ext cx="751782" cy="244123"/>
              </a:xfrm>
              <a:prstGeom prst="flowChartDecision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</a:rPr>
                  <a:t>DM</a:t>
                </a:r>
                <a:endParaRPr lang="en-GB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1DE574F4-578A-89D4-BCA5-5A755E5EA03D}"/>
                  </a:ext>
                </a:extLst>
              </p:cNvPr>
              <p:cNvSpPr/>
              <p:nvPr/>
            </p:nvSpPr>
            <p:spPr>
              <a:xfrm>
                <a:off x="1185919" y="4386217"/>
                <a:ext cx="367550" cy="18033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API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Flowchart: Magnetic Disk 97">
                <a:extLst>
                  <a:ext uri="{FF2B5EF4-FFF2-40B4-BE49-F238E27FC236}">
                    <a16:creationId xmlns:a16="http://schemas.microsoft.com/office/drawing/2014/main" id="{F9169CF0-32A1-CD26-BE4B-28845E1B9578}"/>
                  </a:ext>
                </a:extLst>
              </p:cNvPr>
              <p:cNvSpPr/>
              <p:nvPr/>
            </p:nvSpPr>
            <p:spPr>
              <a:xfrm>
                <a:off x="1873211" y="4759370"/>
                <a:ext cx="346821" cy="257279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</a:rPr>
                  <a:t>HR</a:t>
                </a:r>
                <a:endParaRPr lang="en-GB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Flowchart: Magnetic Disk 99">
                <a:extLst>
                  <a:ext uri="{FF2B5EF4-FFF2-40B4-BE49-F238E27FC236}">
                    <a16:creationId xmlns:a16="http://schemas.microsoft.com/office/drawing/2014/main" id="{BCADCA78-DDFF-BCB1-40CE-4BE6C2AFD487}"/>
                  </a:ext>
                </a:extLst>
              </p:cNvPr>
              <p:cNvSpPr/>
              <p:nvPr/>
            </p:nvSpPr>
            <p:spPr>
              <a:xfrm>
                <a:off x="476774" y="4762088"/>
                <a:ext cx="346821" cy="251844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</a:rPr>
                  <a:t>PL</a:t>
                </a:r>
                <a:endParaRPr lang="en-GB" sz="7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1" name="Connector: Elbow 100">
                <a:extLst>
                  <a:ext uri="{FF2B5EF4-FFF2-40B4-BE49-F238E27FC236}">
                    <a16:creationId xmlns:a16="http://schemas.microsoft.com/office/drawing/2014/main" id="{846D955B-1917-8EEB-5209-5B8335C8F880}"/>
                  </a:ext>
                </a:extLst>
              </p:cNvPr>
              <p:cNvCxnSpPr>
                <a:cxnSpLocks/>
                <a:stCxn id="97" idx="3"/>
                <a:endCxn id="98" idx="1"/>
              </p:cNvCxnSpPr>
              <p:nvPr/>
            </p:nvCxnSpPr>
            <p:spPr>
              <a:xfrm>
                <a:off x="1553469" y="4476385"/>
                <a:ext cx="493153" cy="282985"/>
              </a:xfrm>
              <a:prstGeom prst="bentConnector2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ctor: Elbow 133">
                <a:extLst>
                  <a:ext uri="{FF2B5EF4-FFF2-40B4-BE49-F238E27FC236}">
                    <a16:creationId xmlns:a16="http://schemas.microsoft.com/office/drawing/2014/main" id="{DAB94BD5-205A-2DED-1AFF-7FEBAFD087A0}"/>
                  </a:ext>
                </a:extLst>
              </p:cNvPr>
              <p:cNvCxnSpPr>
                <a:cxnSpLocks/>
                <a:stCxn id="84" idx="2"/>
                <a:endCxn id="90" idx="0"/>
              </p:cNvCxnSpPr>
              <p:nvPr/>
            </p:nvCxnSpPr>
            <p:spPr>
              <a:xfrm rot="16200000" flipH="1">
                <a:off x="871799" y="4258757"/>
                <a:ext cx="378553" cy="617238"/>
              </a:xfrm>
              <a:prstGeom prst="bentConnector3">
                <a:avLst>
                  <a:gd name="adj1" fmla="val 61908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ctor: Elbow 134">
                <a:extLst>
                  <a:ext uri="{FF2B5EF4-FFF2-40B4-BE49-F238E27FC236}">
                    <a16:creationId xmlns:a16="http://schemas.microsoft.com/office/drawing/2014/main" id="{5AE2269A-68ED-BAC7-6275-E0FAA7DD649B}"/>
                  </a:ext>
                </a:extLst>
              </p:cNvPr>
              <p:cNvCxnSpPr>
                <a:cxnSpLocks/>
                <a:stCxn id="98" idx="3"/>
                <a:endCxn id="90" idx="0"/>
              </p:cNvCxnSpPr>
              <p:nvPr/>
            </p:nvCxnSpPr>
            <p:spPr>
              <a:xfrm rot="5400000" flipH="1">
                <a:off x="1578160" y="4548187"/>
                <a:ext cx="259996" cy="676928"/>
              </a:xfrm>
              <a:prstGeom prst="bentConnector5">
                <a:avLst>
                  <a:gd name="adj1" fmla="val -48296"/>
                  <a:gd name="adj2" fmla="val 31239"/>
                  <a:gd name="adj3" fmla="val 155726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882FF57E-2B50-DA7B-6F96-687045E48050}"/>
                  </a:ext>
                </a:extLst>
              </p:cNvPr>
              <p:cNvCxnSpPr>
                <a:cxnSpLocks/>
                <a:stCxn id="100" idx="4"/>
                <a:endCxn id="90" idx="1"/>
              </p:cNvCxnSpPr>
              <p:nvPr/>
            </p:nvCxnSpPr>
            <p:spPr>
              <a:xfrm flipV="1">
                <a:off x="823595" y="4878715"/>
                <a:ext cx="170208" cy="92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ctor: Elbow 137">
                <a:extLst>
                  <a:ext uri="{FF2B5EF4-FFF2-40B4-BE49-F238E27FC236}">
                    <a16:creationId xmlns:a16="http://schemas.microsoft.com/office/drawing/2014/main" id="{19B8101E-7B0E-7D1F-2240-B3C824CF9131}"/>
                  </a:ext>
                </a:extLst>
              </p:cNvPr>
              <p:cNvCxnSpPr>
                <a:cxnSpLocks/>
                <a:stCxn id="90" idx="2"/>
                <a:endCxn id="86" idx="0"/>
              </p:cNvCxnSpPr>
              <p:nvPr/>
            </p:nvCxnSpPr>
            <p:spPr>
              <a:xfrm rot="5400000">
                <a:off x="1020093" y="4917539"/>
                <a:ext cx="266364" cy="432839"/>
              </a:xfrm>
              <a:prstGeom prst="bentConnector3">
                <a:avLst>
                  <a:gd name="adj1" fmla="val 50000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A34C00B6-2FC7-2922-B578-5F1252BD25F6}"/>
                  </a:ext>
                </a:extLst>
              </p:cNvPr>
              <p:cNvSpPr/>
              <p:nvPr/>
            </p:nvSpPr>
            <p:spPr>
              <a:xfrm>
                <a:off x="1403647" y="5267140"/>
                <a:ext cx="396398" cy="1868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KO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0" name="Connector: Elbow 139">
                <a:extLst>
                  <a:ext uri="{FF2B5EF4-FFF2-40B4-BE49-F238E27FC236}">
                    <a16:creationId xmlns:a16="http://schemas.microsoft.com/office/drawing/2014/main" id="{6219878F-316B-3D91-5831-71EAA25353F5}"/>
                  </a:ext>
                </a:extLst>
              </p:cNvPr>
              <p:cNvCxnSpPr>
                <a:cxnSpLocks/>
                <a:stCxn id="90" idx="3"/>
                <a:endCxn id="139" idx="0"/>
              </p:cNvCxnSpPr>
              <p:nvPr/>
            </p:nvCxnSpPr>
            <p:spPr>
              <a:xfrm flipH="1">
                <a:off x="1601846" y="4878715"/>
                <a:ext cx="143739" cy="388425"/>
              </a:xfrm>
              <a:prstGeom prst="bentConnector4">
                <a:avLst>
                  <a:gd name="adj1" fmla="val -20159"/>
                  <a:gd name="adj2" fmla="val 65712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3DAD392-B556-261C-7800-BC01E229BB11}"/>
                </a:ext>
              </a:extLst>
            </p:cNvPr>
            <p:cNvCxnSpPr>
              <a:cxnSpLocks/>
              <a:stCxn id="21" idx="2"/>
              <a:endCxn id="80" idx="0"/>
            </p:cNvCxnSpPr>
            <p:nvPr/>
          </p:nvCxnSpPr>
          <p:spPr>
            <a:xfrm>
              <a:off x="9676188" y="3705771"/>
              <a:ext cx="0" cy="3676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1" name="Picture 5">
            <a:extLst>
              <a:ext uri="{FF2B5EF4-FFF2-40B4-BE49-F238E27FC236}">
                <a16:creationId xmlns:a16="http://schemas.microsoft.com/office/drawing/2014/main" id="{F0C8691C-33D8-446F-2253-5D173143F5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0714151" y="140112"/>
            <a:ext cx="1342638" cy="4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3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5639927-1E8E-E546-492C-80EC30ECD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581" y="1089025"/>
            <a:ext cx="1656719" cy="16828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2E2AD2-9514-D3AF-1C25-90A87ED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From draft … to craft!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677AA-87AA-6BDE-2140-3E9B516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B6440-8F6B-D3AA-7190-9379C124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8BED1-D2C2-C67B-83C1-4E44104B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45</a:t>
            </a:fld>
            <a:endParaRPr lang="it-IT"/>
          </a:p>
        </p:txBody>
      </p:sp>
      <p:pic>
        <p:nvPicPr>
          <p:cNvPr id="46" name="Picture 45" descr="A person wearing glasses and a computer&#10;&#10;Description automatically generated">
            <a:extLst>
              <a:ext uri="{FF2B5EF4-FFF2-40B4-BE49-F238E27FC236}">
                <a16:creationId xmlns:a16="http://schemas.microsoft.com/office/drawing/2014/main" id="{EF72AE5D-6CF7-92BE-AFB5-875BAB13F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346" y="1368452"/>
            <a:ext cx="766070" cy="766070"/>
          </a:xfrm>
          <a:prstGeom prst="rect">
            <a:avLst/>
          </a:prstGeom>
        </p:spPr>
      </p:pic>
      <p:pic>
        <p:nvPicPr>
          <p:cNvPr id="47" name="Picture 46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DA602A7F-D3ED-CC02-A0C8-16BB6D7BB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38" y="2899241"/>
            <a:ext cx="766070" cy="766070"/>
          </a:xfrm>
          <a:prstGeom prst="rect">
            <a:avLst/>
          </a:prstGeom>
        </p:spPr>
      </p:pic>
      <p:pic>
        <p:nvPicPr>
          <p:cNvPr id="48" name="Picture 47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6D3F9AE0-72D2-8B67-7B34-8D3478A19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84" y="4324451"/>
            <a:ext cx="897793" cy="897793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2D8DDD72-5B48-55BE-8DA7-2673AFAFF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1207" y="2802847"/>
            <a:ext cx="1679883" cy="1366130"/>
          </a:xfrm>
          <a:prstGeom prst="rect">
            <a:avLst/>
          </a:prstGeom>
        </p:spPr>
      </p:pic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0F82DB30-8489-809A-B582-3E7C65019483}"/>
              </a:ext>
            </a:extLst>
          </p:cNvPr>
          <p:cNvSpPr/>
          <p:nvPr/>
        </p:nvSpPr>
        <p:spPr>
          <a:xfrm>
            <a:off x="10714151" y="2704494"/>
            <a:ext cx="663652" cy="638423"/>
          </a:xfrm>
          <a:prstGeom prst="roundRect">
            <a:avLst/>
          </a:prstGeom>
          <a:solidFill>
            <a:srgbClr val="1D1D1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pic>
        <p:nvPicPr>
          <p:cNvPr id="93" name="Picture 92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F9427579-DD5D-7D8C-1C1C-45E1F67067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112" y="2807840"/>
            <a:ext cx="431730" cy="431730"/>
          </a:xfrm>
          <a:prstGeom prst="rect">
            <a:avLst/>
          </a:prstGeom>
        </p:spPr>
      </p:pic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892A18E0-4B68-3493-8FB4-E3D4FCAF8B02}"/>
              </a:ext>
            </a:extLst>
          </p:cNvPr>
          <p:cNvSpPr/>
          <p:nvPr/>
        </p:nvSpPr>
        <p:spPr>
          <a:xfrm>
            <a:off x="10714151" y="3569767"/>
            <a:ext cx="663652" cy="638423"/>
          </a:xfrm>
          <a:prstGeom prst="roundRect">
            <a:avLst/>
          </a:prstGeom>
          <a:solidFill>
            <a:srgbClr val="1D1D1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pic>
        <p:nvPicPr>
          <p:cNvPr id="96" name="Picture 95" descr="A red x on a black background&#10;&#10;Description automatically generated">
            <a:extLst>
              <a:ext uri="{FF2B5EF4-FFF2-40B4-BE49-F238E27FC236}">
                <a16:creationId xmlns:a16="http://schemas.microsoft.com/office/drawing/2014/main" id="{955B16BC-4B89-A8E6-1698-C0B8874C15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56" y="3717000"/>
            <a:ext cx="323041" cy="323041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41906BC-8A50-B732-6D69-15542B5392BB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10330389" y="3023706"/>
            <a:ext cx="383762" cy="4622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4B512BE-2B94-3A01-F4A7-71A043A37D53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0330389" y="3485911"/>
            <a:ext cx="383762" cy="403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F45EC16-9132-6F37-2490-267B4A8ECE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3684" y="980571"/>
            <a:ext cx="2378538" cy="134339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7F1A39-B6F5-EF8E-938B-498AD261CC90}"/>
              </a:ext>
            </a:extLst>
          </p:cNvPr>
          <p:cNvSpPr/>
          <p:nvPr/>
        </p:nvSpPr>
        <p:spPr>
          <a:xfrm>
            <a:off x="7532089" y="3166700"/>
            <a:ext cx="1206492" cy="638423"/>
          </a:xfrm>
          <a:prstGeom prst="roundRect">
            <a:avLst/>
          </a:prstGeom>
          <a:solidFill>
            <a:srgbClr val="1D1D1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AuthN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8140A0-DC2F-B691-0BDF-9689E1962572}"/>
              </a:ext>
            </a:extLst>
          </p:cNvPr>
          <p:cNvCxnSpPr>
            <a:endCxn id="7" idx="1"/>
          </p:cNvCxnSpPr>
          <p:nvPr/>
        </p:nvCxnSpPr>
        <p:spPr>
          <a:xfrm>
            <a:off x="7171090" y="3485912"/>
            <a:ext cx="3609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15BE4B-32BC-34AD-97C3-480A3DC1B10A}"/>
              </a:ext>
            </a:extLst>
          </p:cNvPr>
          <p:cNvCxnSpPr>
            <a:cxnSpLocks/>
          </p:cNvCxnSpPr>
          <p:nvPr/>
        </p:nvCxnSpPr>
        <p:spPr>
          <a:xfrm>
            <a:off x="6145941" y="2348284"/>
            <a:ext cx="1386148" cy="1396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28A59B-C9D6-1C9B-1D94-F6AE687B4977}"/>
              </a:ext>
            </a:extLst>
          </p:cNvPr>
          <p:cNvCxnSpPr>
            <a:cxnSpLocks/>
          </p:cNvCxnSpPr>
          <p:nvPr/>
        </p:nvCxnSpPr>
        <p:spPr>
          <a:xfrm flipH="1">
            <a:off x="8726501" y="2771886"/>
            <a:ext cx="1626153" cy="1004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C1FDA8-1B07-3BF2-01F2-F43E88A2D157}"/>
              </a:ext>
            </a:extLst>
          </p:cNvPr>
          <p:cNvCxnSpPr>
            <a:cxnSpLocks/>
          </p:cNvCxnSpPr>
          <p:nvPr/>
        </p:nvCxnSpPr>
        <p:spPr>
          <a:xfrm flipH="1">
            <a:off x="8726501" y="1089025"/>
            <a:ext cx="1639423" cy="20964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CB6247-5E8E-F93E-B0CA-E9A070D96D85}"/>
              </a:ext>
            </a:extLst>
          </p:cNvPr>
          <p:cNvCxnSpPr>
            <a:cxnSpLocks/>
          </p:cNvCxnSpPr>
          <p:nvPr/>
        </p:nvCxnSpPr>
        <p:spPr>
          <a:xfrm>
            <a:off x="6171380" y="1028153"/>
            <a:ext cx="1382339" cy="21385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D1C58722-F4EB-431F-0B2F-55550D9BD57A}"/>
              </a:ext>
            </a:extLst>
          </p:cNvPr>
          <p:cNvSpPr/>
          <p:nvPr/>
        </p:nvSpPr>
        <p:spPr>
          <a:xfrm rot="21309462">
            <a:off x="8224455" y="1678037"/>
            <a:ext cx="564911" cy="760251"/>
          </a:xfrm>
          <a:prstGeom prst="arc">
            <a:avLst>
              <a:gd name="adj1" fmla="val 15713382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5A2B2A-F278-C3E1-80FF-D59337573A62}"/>
              </a:ext>
            </a:extLst>
          </p:cNvPr>
          <p:cNvGrpSpPr/>
          <p:nvPr/>
        </p:nvGrpSpPr>
        <p:grpSpPr>
          <a:xfrm>
            <a:off x="121544" y="1187960"/>
            <a:ext cx="3371460" cy="5032639"/>
            <a:chOff x="7651399" y="826105"/>
            <a:chExt cx="3717291" cy="554886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F08FD41-B90C-F0CA-3E25-467736CE0996}"/>
                </a:ext>
              </a:extLst>
            </p:cNvPr>
            <p:cNvSpPr/>
            <p:nvPr/>
          </p:nvSpPr>
          <p:spPr>
            <a:xfrm>
              <a:off x="7983686" y="994280"/>
              <a:ext cx="3385004" cy="1189056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 dirty="0"/>
                <a:t>AUTH</a:t>
              </a:r>
              <a:endParaRPr lang="en-GB" sz="2400" b="1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6ECDEBE-A405-119A-72C6-96F645797235}"/>
                </a:ext>
              </a:extLst>
            </p:cNvPr>
            <p:cNvSpPr/>
            <p:nvPr/>
          </p:nvSpPr>
          <p:spPr>
            <a:xfrm>
              <a:off x="7983686" y="2516715"/>
              <a:ext cx="3385004" cy="118905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/>
                <a:t>MFA</a:t>
              </a:r>
              <a:endParaRPr lang="en-GB" sz="2400" b="1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E0B246E-55F6-1A3C-94EA-D4CD79DAB0F5}"/>
                </a:ext>
              </a:extLst>
            </p:cNvPr>
            <p:cNvSpPr/>
            <p:nvPr/>
          </p:nvSpPr>
          <p:spPr>
            <a:xfrm>
              <a:off x="8696358" y="5608902"/>
              <a:ext cx="1959660" cy="76607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ACCESS</a:t>
              </a:r>
              <a:endParaRPr lang="en-GB" sz="2400" b="1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971985B-134D-AE60-9DD8-739A75A9318F}"/>
                </a:ext>
              </a:extLst>
            </p:cNvPr>
            <p:cNvCxnSpPr>
              <a:cxnSpLocks/>
              <a:stCxn id="20" idx="2"/>
              <a:endCxn id="21" idx="0"/>
            </p:cNvCxnSpPr>
            <p:nvPr/>
          </p:nvCxnSpPr>
          <p:spPr>
            <a:xfrm>
              <a:off x="9676188" y="2183336"/>
              <a:ext cx="0" cy="333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0B247B1-3DFF-DC9E-6D72-07D5FB35A235}"/>
                </a:ext>
              </a:extLst>
            </p:cNvPr>
            <p:cNvCxnSpPr>
              <a:cxnSpLocks/>
              <a:stCxn id="80" idx="2"/>
              <a:endCxn id="22" idx="0"/>
            </p:cNvCxnSpPr>
            <p:nvPr/>
          </p:nvCxnSpPr>
          <p:spPr>
            <a:xfrm>
              <a:off x="9676188" y="5262509"/>
              <a:ext cx="0" cy="3463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5938007-E26A-94A8-3DB8-05CAA22723DA}"/>
                </a:ext>
              </a:extLst>
            </p:cNvPr>
            <p:cNvSpPr/>
            <p:nvPr/>
          </p:nvSpPr>
          <p:spPr>
            <a:xfrm>
              <a:off x="8192109" y="826105"/>
              <a:ext cx="764609" cy="26935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Input</a:t>
              </a:r>
            </a:p>
            <a:p>
              <a:pPr algn="ctr"/>
              <a:r>
                <a:rPr lang="en-US" sz="700" b="1"/>
                <a:t>Credentials</a:t>
              </a:r>
              <a:endParaRPr lang="en-GB" sz="700" b="1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B8A7D28-6F66-AD2B-316B-35E38CD9B9F0}"/>
                </a:ext>
              </a:extLst>
            </p:cNvPr>
            <p:cNvSpPr/>
            <p:nvPr/>
          </p:nvSpPr>
          <p:spPr>
            <a:xfrm>
              <a:off x="8192109" y="2021444"/>
              <a:ext cx="764609" cy="26935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SUCCESS</a:t>
              </a:r>
              <a:endParaRPr lang="en-GB" sz="700" b="1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CF5CEEC-337A-6E8C-6994-571D5B742A34}"/>
                </a:ext>
              </a:extLst>
            </p:cNvPr>
            <p:cNvCxnSpPr>
              <a:cxnSpLocks/>
              <a:stCxn id="26" idx="2"/>
              <a:endCxn id="30" idx="0"/>
            </p:cNvCxnSpPr>
            <p:nvPr/>
          </p:nvCxnSpPr>
          <p:spPr>
            <a:xfrm flipH="1">
              <a:off x="8574413" y="1095462"/>
              <a:ext cx="1" cy="1588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F276437-47A5-1375-5AFF-DADF2CF72D8F}"/>
                </a:ext>
              </a:extLst>
            </p:cNvPr>
            <p:cNvCxnSpPr>
              <a:cxnSpLocks/>
              <a:stCxn id="30" idx="2"/>
              <a:endCxn id="27" idx="0"/>
            </p:cNvCxnSpPr>
            <p:nvPr/>
          </p:nvCxnSpPr>
          <p:spPr>
            <a:xfrm>
              <a:off x="8574413" y="1829058"/>
              <a:ext cx="1" cy="1923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lowchart: Decision 29">
              <a:extLst>
                <a:ext uri="{FF2B5EF4-FFF2-40B4-BE49-F238E27FC236}">
                  <a16:creationId xmlns:a16="http://schemas.microsoft.com/office/drawing/2014/main" id="{8082954A-F663-3B0A-57F5-4BC5609EE90C}"/>
                </a:ext>
              </a:extLst>
            </p:cNvPr>
            <p:cNvSpPr/>
            <p:nvPr/>
          </p:nvSpPr>
          <p:spPr>
            <a:xfrm>
              <a:off x="8149674" y="1254307"/>
              <a:ext cx="849478" cy="574751"/>
            </a:xfrm>
            <a:prstGeom prst="flowChartDecision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are</a:t>
              </a:r>
            </a:p>
            <a:p>
              <a:pPr algn="ctr"/>
              <a:r>
                <a:rPr lang="en-US" sz="700"/>
                <a:t>they</a:t>
              </a:r>
            </a:p>
            <a:p>
              <a:pPr algn="ctr"/>
              <a:r>
                <a:rPr lang="en-US" sz="700"/>
                <a:t>correct?</a:t>
              </a:r>
              <a:endParaRPr lang="en-GB" sz="7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940509-7E3F-2D16-2DEF-EFEFE6B9429F}"/>
                </a:ext>
              </a:extLst>
            </p:cNvPr>
            <p:cNvSpPr txBox="1"/>
            <p:nvPr/>
          </p:nvSpPr>
          <p:spPr>
            <a:xfrm>
              <a:off x="8554441" y="1809847"/>
              <a:ext cx="403329" cy="23754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800" b="1">
                  <a:solidFill>
                    <a:schemeClr val="accent1">
                      <a:lumMod val="50000"/>
                    </a:schemeClr>
                  </a:solidFill>
                </a:rPr>
                <a:t>YES</a:t>
              </a:r>
              <a:endParaRPr lang="en-GB" sz="8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674CAD3-C918-2519-25FF-E0B4DC87DCAF}"/>
                </a:ext>
              </a:extLst>
            </p:cNvPr>
            <p:cNvCxnSpPr>
              <a:cxnSpLocks/>
              <a:stCxn id="30" idx="3"/>
              <a:endCxn id="26" idx="3"/>
            </p:cNvCxnSpPr>
            <p:nvPr/>
          </p:nvCxnSpPr>
          <p:spPr>
            <a:xfrm flipH="1" flipV="1">
              <a:off x="8956718" y="960784"/>
              <a:ext cx="42434" cy="580899"/>
            </a:xfrm>
            <a:prstGeom prst="bentConnector3">
              <a:avLst>
                <a:gd name="adj1" fmla="val -53871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ADDE848-FB7F-8336-7C40-4618CFCB23A0}"/>
                </a:ext>
              </a:extLst>
            </p:cNvPr>
            <p:cNvSpPr txBox="1"/>
            <p:nvPr/>
          </p:nvSpPr>
          <p:spPr>
            <a:xfrm>
              <a:off x="8920854" y="1336679"/>
              <a:ext cx="382120" cy="237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>
                  <a:solidFill>
                    <a:srgbClr val="FF0000"/>
                  </a:solidFill>
                </a:rPr>
                <a:t>NO</a:t>
              </a:r>
              <a:endParaRPr lang="en-GB" sz="800" b="1">
                <a:solidFill>
                  <a:srgbClr val="FF0000"/>
                </a:solidFill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3DDA323-3DF3-3076-5B6B-B90CBD7AD1D1}"/>
                </a:ext>
              </a:extLst>
            </p:cNvPr>
            <p:cNvSpPr/>
            <p:nvPr/>
          </p:nvSpPr>
          <p:spPr>
            <a:xfrm>
              <a:off x="8218384" y="2425672"/>
              <a:ext cx="646446" cy="21577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Selector</a:t>
              </a:r>
              <a:endParaRPr lang="en-GB" sz="700" b="1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5410FA4-8453-301E-0F16-C7F94B049F60}"/>
                </a:ext>
              </a:extLst>
            </p:cNvPr>
            <p:cNvSpPr/>
            <p:nvPr/>
          </p:nvSpPr>
          <p:spPr>
            <a:xfrm>
              <a:off x="8219936" y="3736349"/>
              <a:ext cx="646446" cy="21577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SUCCESS</a:t>
              </a:r>
              <a:endParaRPr lang="en-GB" sz="700" b="1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2FE41EB-5342-72C0-174B-A023E54C8317}"/>
                </a:ext>
              </a:extLst>
            </p:cNvPr>
            <p:cNvCxnSpPr>
              <a:cxnSpLocks/>
              <a:stCxn id="34" idx="2"/>
              <a:endCxn id="38" idx="0"/>
            </p:cNvCxnSpPr>
            <p:nvPr/>
          </p:nvCxnSpPr>
          <p:spPr>
            <a:xfrm flipH="1">
              <a:off x="8541433" y="2641447"/>
              <a:ext cx="174" cy="32113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5C207591-4F20-D935-05A4-289813410311}"/>
                </a:ext>
              </a:extLst>
            </p:cNvPr>
            <p:cNvSpPr/>
            <p:nvPr/>
          </p:nvSpPr>
          <p:spPr>
            <a:xfrm>
              <a:off x="7792220" y="2969739"/>
              <a:ext cx="443594" cy="20546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9724F1EB-F759-C9E2-9189-FA5DA5B68E95}"/>
                </a:ext>
              </a:extLst>
            </p:cNvPr>
            <p:cNvSpPr/>
            <p:nvPr/>
          </p:nvSpPr>
          <p:spPr>
            <a:xfrm>
              <a:off x="8322509" y="2962579"/>
              <a:ext cx="437847" cy="20389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…</a:t>
              </a:r>
              <a:endParaRPr lang="en-GB" sz="700" b="1" dirty="0"/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C259291C-A6EE-2A09-FF85-4FB25000A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49424" y="2993269"/>
              <a:ext cx="316815" cy="158408"/>
            </a:xfrm>
            <a:prstGeom prst="rect">
              <a:avLst/>
            </a:prstGeom>
          </p:spPr>
        </p:pic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91B6277-CFE7-8089-854B-0EFB8E7D958E}"/>
                </a:ext>
              </a:extLst>
            </p:cNvPr>
            <p:cNvSpPr/>
            <p:nvPr/>
          </p:nvSpPr>
          <p:spPr>
            <a:xfrm>
              <a:off x="7913977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41" name="Picture 40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AA52A3E5-54D2-C026-06B7-9C0369162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0610" y="3392992"/>
              <a:ext cx="109139" cy="109139"/>
            </a:xfrm>
            <a:prstGeom prst="rect">
              <a:avLst/>
            </a:prstGeom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EE406FFF-DB82-C358-B930-769C308C96A3}"/>
                </a:ext>
              </a:extLst>
            </p:cNvPr>
            <p:cNvCxnSpPr>
              <a:cxnSpLocks/>
              <a:stCxn id="37" idx="2"/>
              <a:endCxn id="40" idx="0"/>
            </p:cNvCxnSpPr>
            <p:nvPr/>
          </p:nvCxnSpPr>
          <p:spPr>
            <a:xfrm>
              <a:off x="8014017" y="3175206"/>
              <a:ext cx="1163" cy="18067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87CEA9F-43E1-D614-E132-92807182BC21}"/>
                </a:ext>
              </a:extLst>
            </p:cNvPr>
            <p:cNvCxnSpPr>
              <a:cxnSpLocks/>
              <a:stCxn id="38" idx="2"/>
              <a:endCxn id="71" idx="0"/>
            </p:cNvCxnSpPr>
            <p:nvPr/>
          </p:nvCxnSpPr>
          <p:spPr>
            <a:xfrm flipH="1">
              <a:off x="8540741" y="3166476"/>
              <a:ext cx="692" cy="18940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4231168-5AAA-276B-DEC5-8EC485ADEE00}"/>
                </a:ext>
              </a:extLst>
            </p:cNvPr>
            <p:cNvCxnSpPr>
              <a:cxnSpLocks/>
              <a:stCxn id="54" idx="2"/>
              <a:endCxn id="73" idx="0"/>
            </p:cNvCxnSpPr>
            <p:nvPr/>
          </p:nvCxnSpPr>
          <p:spPr>
            <a:xfrm flipH="1">
              <a:off x="9093728" y="3175206"/>
              <a:ext cx="642" cy="18067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241F289A-B288-93D2-80A3-40B705720D83}"/>
                </a:ext>
              </a:extLst>
            </p:cNvPr>
            <p:cNvCxnSpPr>
              <a:cxnSpLocks/>
              <a:stCxn id="40" idx="1"/>
              <a:endCxn id="34" idx="1"/>
            </p:cNvCxnSpPr>
            <p:nvPr/>
          </p:nvCxnSpPr>
          <p:spPr>
            <a:xfrm rot="10800000" flipH="1">
              <a:off x="7913976" y="2533560"/>
              <a:ext cx="304407" cy="914002"/>
            </a:xfrm>
            <a:prstGeom prst="bentConnector3">
              <a:avLst>
                <a:gd name="adj1" fmla="val -63624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23CF8266-D53D-4BE6-7E8A-B9F5BFF1FC46}"/>
                </a:ext>
              </a:extLst>
            </p:cNvPr>
            <p:cNvCxnSpPr>
              <a:cxnSpLocks/>
              <a:stCxn id="73" idx="3"/>
              <a:endCxn id="34" idx="3"/>
            </p:cNvCxnSpPr>
            <p:nvPr/>
          </p:nvCxnSpPr>
          <p:spPr>
            <a:xfrm flipH="1" flipV="1">
              <a:off x="8864830" y="2533560"/>
              <a:ext cx="330101" cy="914002"/>
            </a:xfrm>
            <a:prstGeom prst="bentConnector3">
              <a:avLst>
                <a:gd name="adj1" fmla="val -59634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C5255A8D-521B-AE05-C6D7-34405C0013CB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 flipV="1">
              <a:off x="8632474" y="2641446"/>
              <a:ext cx="172290" cy="806116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1F99A0CC-6BAB-61A2-B206-348581CABCA3}"/>
                </a:ext>
              </a:extLst>
            </p:cNvPr>
            <p:cNvSpPr/>
            <p:nvPr/>
          </p:nvSpPr>
          <p:spPr>
            <a:xfrm>
              <a:off x="8872573" y="2969739"/>
              <a:ext cx="443594" cy="20546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70" name="Picture 6">
              <a:extLst>
                <a:ext uri="{FF2B5EF4-FFF2-40B4-BE49-F238E27FC236}">
                  <a16:creationId xmlns:a16="http://schemas.microsoft.com/office/drawing/2014/main" id="{F5356C68-AC60-3262-DAD9-D90C930BDF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5511" y="2985626"/>
              <a:ext cx="173691" cy="173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7F1C12B0-996A-B583-AA51-04F872FF594A}"/>
                </a:ext>
              </a:extLst>
            </p:cNvPr>
            <p:cNvSpPr/>
            <p:nvPr/>
          </p:nvSpPr>
          <p:spPr>
            <a:xfrm>
              <a:off x="8439538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72" name="Picture 71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BF5C2B7B-7365-C30F-078B-4B5E17613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6171" y="3392992"/>
              <a:ext cx="109139" cy="109139"/>
            </a:xfrm>
            <a:prstGeom prst="rect">
              <a:avLst/>
            </a:prstGeom>
          </p:spPr>
        </p:pic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6850D6E7-B5F9-FFD7-1406-8AFDC0AD827A}"/>
                </a:ext>
              </a:extLst>
            </p:cNvPr>
            <p:cNvSpPr/>
            <p:nvPr/>
          </p:nvSpPr>
          <p:spPr>
            <a:xfrm>
              <a:off x="8992525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74" name="Picture 73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62E7A82B-402A-13C7-1E1C-795F56B87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9158" y="3392992"/>
              <a:ext cx="109139" cy="109139"/>
            </a:xfrm>
            <a:prstGeom prst="rect">
              <a:avLst/>
            </a:prstGeom>
          </p:spPr>
        </p:pic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1D83A275-3D8D-0AB0-9E7A-7B037EF6BFD7}"/>
                </a:ext>
              </a:extLst>
            </p:cNvPr>
            <p:cNvCxnSpPr>
              <a:cxnSpLocks/>
              <a:stCxn id="34" idx="2"/>
              <a:endCxn id="37" idx="0"/>
            </p:cNvCxnSpPr>
            <p:nvPr/>
          </p:nvCxnSpPr>
          <p:spPr>
            <a:xfrm rot="5400000">
              <a:off x="8113666" y="2541798"/>
              <a:ext cx="328292" cy="527590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12E4781C-2D52-9711-F90C-646696D7D5F5}"/>
                </a:ext>
              </a:extLst>
            </p:cNvPr>
            <p:cNvCxnSpPr>
              <a:cxnSpLocks/>
              <a:stCxn id="34" idx="2"/>
              <a:endCxn id="54" idx="0"/>
            </p:cNvCxnSpPr>
            <p:nvPr/>
          </p:nvCxnSpPr>
          <p:spPr>
            <a:xfrm rot="16200000" flipH="1">
              <a:off x="8653842" y="2529211"/>
              <a:ext cx="328292" cy="552763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A67CDF4E-610A-C808-FC91-0C152919D1B7}"/>
                </a:ext>
              </a:extLst>
            </p:cNvPr>
            <p:cNvCxnSpPr>
              <a:cxnSpLocks/>
              <a:stCxn id="40" idx="2"/>
              <a:endCxn id="35" idx="0"/>
            </p:cNvCxnSpPr>
            <p:nvPr/>
          </p:nvCxnSpPr>
          <p:spPr>
            <a:xfrm rot="16200000" flipH="1">
              <a:off x="8180615" y="3373804"/>
              <a:ext cx="197109" cy="527979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7E13B88A-7F02-C7DA-89CC-251013FC2DA2}"/>
                </a:ext>
              </a:extLst>
            </p:cNvPr>
            <p:cNvCxnSpPr>
              <a:cxnSpLocks/>
              <a:stCxn id="73" idx="2"/>
              <a:endCxn id="35" idx="0"/>
            </p:cNvCxnSpPr>
            <p:nvPr/>
          </p:nvCxnSpPr>
          <p:spPr>
            <a:xfrm rot="5400000">
              <a:off x="8719890" y="3362510"/>
              <a:ext cx="197109" cy="550569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A6C2A15-E06D-7C2D-378C-E5E877D2150B}"/>
                </a:ext>
              </a:extLst>
            </p:cNvPr>
            <p:cNvCxnSpPr>
              <a:cxnSpLocks/>
              <a:stCxn id="71" idx="2"/>
              <a:endCxn id="35" idx="0"/>
            </p:cNvCxnSpPr>
            <p:nvPr/>
          </p:nvCxnSpPr>
          <p:spPr>
            <a:xfrm>
              <a:off x="8540741" y="3539240"/>
              <a:ext cx="2418" cy="197109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03831837-B6BA-D7E5-F7D6-047900C0B2CC}"/>
                </a:ext>
              </a:extLst>
            </p:cNvPr>
            <p:cNvSpPr/>
            <p:nvPr/>
          </p:nvSpPr>
          <p:spPr>
            <a:xfrm>
              <a:off x="7983686" y="4073453"/>
              <a:ext cx="3385004" cy="118905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/>
                <a:t>POLICY</a:t>
              </a:r>
              <a:endParaRPr lang="en-GB" sz="2400" b="1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19DA87C-C073-04A5-E6BA-9644D38378FE}"/>
                </a:ext>
              </a:extLst>
            </p:cNvPr>
            <p:cNvGrpSpPr/>
            <p:nvPr/>
          </p:nvGrpSpPr>
          <p:grpSpPr>
            <a:xfrm>
              <a:off x="7651399" y="4069555"/>
              <a:ext cx="1743258" cy="1259392"/>
              <a:chOff x="476774" y="4194636"/>
              <a:chExt cx="1743258" cy="1259392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4364FF44-D878-5EAB-956E-48E8BF9694A1}"/>
                  </a:ext>
                </a:extLst>
              </p:cNvPr>
              <p:cNvSpPr/>
              <p:nvPr/>
            </p:nvSpPr>
            <p:spPr>
              <a:xfrm>
                <a:off x="476774" y="4229111"/>
                <a:ext cx="551363" cy="14898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Signals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F98892FE-BED8-D367-75E6-2084CC3F00FF}"/>
                  </a:ext>
                </a:extLst>
              </p:cNvPr>
              <p:cNvSpPr/>
              <p:nvPr/>
            </p:nvSpPr>
            <p:spPr>
              <a:xfrm>
                <a:off x="620491" y="5267140"/>
                <a:ext cx="632727" cy="18346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>
                    <a:solidFill>
                      <a:schemeClr val="tx1"/>
                    </a:solidFill>
                  </a:rPr>
                  <a:t>SUCCESS</a:t>
                </a:r>
                <a:endParaRPr lang="en-GB" sz="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36F7D292-4120-5B3B-6F75-CB5BB9FBB89F}"/>
                  </a:ext>
                </a:extLst>
              </p:cNvPr>
              <p:cNvCxnSpPr>
                <a:cxnSpLocks/>
                <a:endCxn id="97" idx="0"/>
              </p:cNvCxnSpPr>
              <p:nvPr/>
            </p:nvCxnSpPr>
            <p:spPr>
              <a:xfrm>
                <a:off x="1369694" y="4194636"/>
                <a:ext cx="0" cy="1915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Flowchart: Decision 89">
                <a:extLst>
                  <a:ext uri="{FF2B5EF4-FFF2-40B4-BE49-F238E27FC236}">
                    <a16:creationId xmlns:a16="http://schemas.microsoft.com/office/drawing/2014/main" id="{4B5E15C1-1DFE-8638-2C23-A84F865DDE4B}"/>
                  </a:ext>
                </a:extLst>
              </p:cNvPr>
              <p:cNvSpPr/>
              <p:nvPr/>
            </p:nvSpPr>
            <p:spPr>
              <a:xfrm>
                <a:off x="993803" y="4756653"/>
                <a:ext cx="751782" cy="244123"/>
              </a:xfrm>
              <a:prstGeom prst="flowChartDecision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</a:rPr>
                  <a:t>DM</a:t>
                </a:r>
                <a:endParaRPr lang="en-GB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9AA0D608-11B9-5C54-6EF0-15067CD8F291}"/>
                  </a:ext>
                </a:extLst>
              </p:cNvPr>
              <p:cNvSpPr/>
              <p:nvPr/>
            </p:nvSpPr>
            <p:spPr>
              <a:xfrm>
                <a:off x="1185919" y="4386217"/>
                <a:ext cx="367550" cy="18033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API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Flowchart: Magnetic Disk 97">
                <a:extLst>
                  <a:ext uri="{FF2B5EF4-FFF2-40B4-BE49-F238E27FC236}">
                    <a16:creationId xmlns:a16="http://schemas.microsoft.com/office/drawing/2014/main" id="{3AE6C9FD-E305-A4B3-EB77-A5204F50205F}"/>
                  </a:ext>
                </a:extLst>
              </p:cNvPr>
              <p:cNvSpPr/>
              <p:nvPr/>
            </p:nvSpPr>
            <p:spPr>
              <a:xfrm>
                <a:off x="1873211" y="4759370"/>
                <a:ext cx="346821" cy="257279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</a:rPr>
                  <a:t>HR</a:t>
                </a:r>
                <a:endParaRPr lang="en-GB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Flowchart: Magnetic Disk 99">
                <a:extLst>
                  <a:ext uri="{FF2B5EF4-FFF2-40B4-BE49-F238E27FC236}">
                    <a16:creationId xmlns:a16="http://schemas.microsoft.com/office/drawing/2014/main" id="{2D946052-A021-92C6-22F9-71484BD88046}"/>
                  </a:ext>
                </a:extLst>
              </p:cNvPr>
              <p:cNvSpPr/>
              <p:nvPr/>
            </p:nvSpPr>
            <p:spPr>
              <a:xfrm>
                <a:off x="476774" y="4762088"/>
                <a:ext cx="346821" cy="251844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</a:rPr>
                  <a:t>PL</a:t>
                </a:r>
                <a:endParaRPr lang="en-GB" sz="7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1" name="Connector: Elbow 100">
                <a:extLst>
                  <a:ext uri="{FF2B5EF4-FFF2-40B4-BE49-F238E27FC236}">
                    <a16:creationId xmlns:a16="http://schemas.microsoft.com/office/drawing/2014/main" id="{A82C3CCA-DE6E-AD5E-AF3C-4EA72FB71545}"/>
                  </a:ext>
                </a:extLst>
              </p:cNvPr>
              <p:cNvCxnSpPr>
                <a:cxnSpLocks/>
                <a:stCxn id="97" idx="3"/>
                <a:endCxn id="98" idx="1"/>
              </p:cNvCxnSpPr>
              <p:nvPr/>
            </p:nvCxnSpPr>
            <p:spPr>
              <a:xfrm>
                <a:off x="1553469" y="4476385"/>
                <a:ext cx="493153" cy="282985"/>
              </a:xfrm>
              <a:prstGeom prst="bentConnector2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Connector: Elbow 133">
                <a:extLst>
                  <a:ext uri="{FF2B5EF4-FFF2-40B4-BE49-F238E27FC236}">
                    <a16:creationId xmlns:a16="http://schemas.microsoft.com/office/drawing/2014/main" id="{65DFBE6E-41D9-A0AA-9343-70FC99695DF7}"/>
                  </a:ext>
                </a:extLst>
              </p:cNvPr>
              <p:cNvCxnSpPr>
                <a:cxnSpLocks/>
                <a:stCxn id="84" idx="2"/>
                <a:endCxn id="90" idx="0"/>
              </p:cNvCxnSpPr>
              <p:nvPr/>
            </p:nvCxnSpPr>
            <p:spPr>
              <a:xfrm rot="16200000" flipH="1">
                <a:off x="871799" y="4258757"/>
                <a:ext cx="378553" cy="617238"/>
              </a:xfrm>
              <a:prstGeom prst="bentConnector3">
                <a:avLst>
                  <a:gd name="adj1" fmla="val 61908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nector: Elbow 134">
                <a:extLst>
                  <a:ext uri="{FF2B5EF4-FFF2-40B4-BE49-F238E27FC236}">
                    <a16:creationId xmlns:a16="http://schemas.microsoft.com/office/drawing/2014/main" id="{9E865467-9002-1473-3F14-B45EF5D38B99}"/>
                  </a:ext>
                </a:extLst>
              </p:cNvPr>
              <p:cNvCxnSpPr>
                <a:cxnSpLocks/>
                <a:stCxn id="98" idx="3"/>
                <a:endCxn id="90" idx="0"/>
              </p:cNvCxnSpPr>
              <p:nvPr/>
            </p:nvCxnSpPr>
            <p:spPr>
              <a:xfrm rot="5400000" flipH="1">
                <a:off x="1578160" y="4548187"/>
                <a:ext cx="259996" cy="676928"/>
              </a:xfrm>
              <a:prstGeom prst="bentConnector5">
                <a:avLst>
                  <a:gd name="adj1" fmla="val -48296"/>
                  <a:gd name="adj2" fmla="val 31239"/>
                  <a:gd name="adj3" fmla="val 155726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C4076DDA-7DD6-3DFE-88E6-97A811FC4728}"/>
                  </a:ext>
                </a:extLst>
              </p:cNvPr>
              <p:cNvCxnSpPr>
                <a:cxnSpLocks/>
                <a:stCxn id="100" idx="4"/>
                <a:endCxn id="90" idx="1"/>
              </p:cNvCxnSpPr>
              <p:nvPr/>
            </p:nvCxnSpPr>
            <p:spPr>
              <a:xfrm flipV="1">
                <a:off x="823595" y="4878715"/>
                <a:ext cx="170208" cy="92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Connector: Elbow 137">
                <a:extLst>
                  <a:ext uri="{FF2B5EF4-FFF2-40B4-BE49-F238E27FC236}">
                    <a16:creationId xmlns:a16="http://schemas.microsoft.com/office/drawing/2014/main" id="{B214909F-8905-654D-80F2-5C05C3752A5D}"/>
                  </a:ext>
                </a:extLst>
              </p:cNvPr>
              <p:cNvCxnSpPr>
                <a:cxnSpLocks/>
                <a:stCxn id="90" idx="2"/>
                <a:endCxn id="86" idx="0"/>
              </p:cNvCxnSpPr>
              <p:nvPr/>
            </p:nvCxnSpPr>
            <p:spPr>
              <a:xfrm rot="5400000">
                <a:off x="1020093" y="4917539"/>
                <a:ext cx="266364" cy="432839"/>
              </a:xfrm>
              <a:prstGeom prst="bentConnector3">
                <a:avLst>
                  <a:gd name="adj1" fmla="val 50000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BF1077C2-63DB-AABD-935B-5C07427FCBCF}"/>
                  </a:ext>
                </a:extLst>
              </p:cNvPr>
              <p:cNvSpPr/>
              <p:nvPr/>
            </p:nvSpPr>
            <p:spPr>
              <a:xfrm>
                <a:off x="1403647" y="5267140"/>
                <a:ext cx="396398" cy="1868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KO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0" name="Connector: Elbow 139">
                <a:extLst>
                  <a:ext uri="{FF2B5EF4-FFF2-40B4-BE49-F238E27FC236}">
                    <a16:creationId xmlns:a16="http://schemas.microsoft.com/office/drawing/2014/main" id="{7821E85E-9136-C267-0613-1AAF9B1A4FF6}"/>
                  </a:ext>
                </a:extLst>
              </p:cNvPr>
              <p:cNvCxnSpPr>
                <a:cxnSpLocks/>
                <a:stCxn id="90" idx="3"/>
                <a:endCxn id="139" idx="0"/>
              </p:cNvCxnSpPr>
              <p:nvPr/>
            </p:nvCxnSpPr>
            <p:spPr>
              <a:xfrm flipH="1">
                <a:off x="1601846" y="4878715"/>
                <a:ext cx="143739" cy="388425"/>
              </a:xfrm>
              <a:prstGeom prst="bentConnector4">
                <a:avLst>
                  <a:gd name="adj1" fmla="val -20159"/>
                  <a:gd name="adj2" fmla="val 65712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8E284518-A657-DB68-B07B-BE38D9DC73FA}"/>
                </a:ext>
              </a:extLst>
            </p:cNvPr>
            <p:cNvCxnSpPr>
              <a:cxnSpLocks/>
              <a:stCxn id="21" idx="2"/>
              <a:endCxn id="80" idx="0"/>
            </p:cNvCxnSpPr>
            <p:nvPr/>
          </p:nvCxnSpPr>
          <p:spPr>
            <a:xfrm>
              <a:off x="9676188" y="3705771"/>
              <a:ext cx="0" cy="3676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1" name="Picture 5">
            <a:extLst>
              <a:ext uri="{FF2B5EF4-FFF2-40B4-BE49-F238E27FC236}">
                <a16:creationId xmlns:a16="http://schemas.microsoft.com/office/drawing/2014/main" id="{3EE02EE5-8172-2311-20E6-ED3A9118DE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0714151" y="140112"/>
            <a:ext cx="1342638" cy="4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668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5639927-1E8E-E546-492C-80EC30ECD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581" y="1089025"/>
            <a:ext cx="1656719" cy="16828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2E2AD2-9514-D3AF-1C25-90A87ED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From draft … to craft!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677AA-87AA-6BDE-2140-3E9B516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B6440-8F6B-D3AA-7190-9379C124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8BED1-D2C2-C67B-83C1-4E44104B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46</a:t>
            </a:fld>
            <a:endParaRPr lang="it-IT"/>
          </a:p>
        </p:txBody>
      </p:sp>
      <p:pic>
        <p:nvPicPr>
          <p:cNvPr id="46" name="Picture 45" descr="A person wearing glasses and a computer&#10;&#10;Description automatically generated">
            <a:extLst>
              <a:ext uri="{FF2B5EF4-FFF2-40B4-BE49-F238E27FC236}">
                <a16:creationId xmlns:a16="http://schemas.microsoft.com/office/drawing/2014/main" id="{EF72AE5D-6CF7-92BE-AFB5-875BAB13F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346" y="1368452"/>
            <a:ext cx="766070" cy="766070"/>
          </a:xfrm>
          <a:prstGeom prst="rect">
            <a:avLst/>
          </a:prstGeom>
        </p:spPr>
      </p:pic>
      <p:pic>
        <p:nvPicPr>
          <p:cNvPr id="47" name="Picture 46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DA602A7F-D3ED-CC02-A0C8-16BB6D7BB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38" y="2899241"/>
            <a:ext cx="766070" cy="766070"/>
          </a:xfrm>
          <a:prstGeom prst="rect">
            <a:avLst/>
          </a:prstGeom>
        </p:spPr>
      </p:pic>
      <p:pic>
        <p:nvPicPr>
          <p:cNvPr id="48" name="Picture 47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6D3F9AE0-72D2-8B67-7B34-8D3478A19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84" y="4324451"/>
            <a:ext cx="897793" cy="897793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2D8DDD72-5B48-55BE-8DA7-2673AFAFF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1207" y="2802847"/>
            <a:ext cx="1679883" cy="1366130"/>
          </a:xfrm>
          <a:prstGeom prst="rect">
            <a:avLst/>
          </a:prstGeom>
        </p:spPr>
      </p:pic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0F82DB30-8489-809A-B582-3E7C65019483}"/>
              </a:ext>
            </a:extLst>
          </p:cNvPr>
          <p:cNvSpPr/>
          <p:nvPr/>
        </p:nvSpPr>
        <p:spPr>
          <a:xfrm>
            <a:off x="10714151" y="2704494"/>
            <a:ext cx="663652" cy="638423"/>
          </a:xfrm>
          <a:prstGeom prst="roundRect">
            <a:avLst/>
          </a:prstGeom>
          <a:solidFill>
            <a:srgbClr val="1D1D1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pic>
        <p:nvPicPr>
          <p:cNvPr id="93" name="Picture 92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F9427579-DD5D-7D8C-1C1C-45E1F67067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112" y="2807840"/>
            <a:ext cx="431730" cy="431730"/>
          </a:xfrm>
          <a:prstGeom prst="rect">
            <a:avLst/>
          </a:prstGeom>
        </p:spPr>
      </p:pic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892A18E0-4B68-3493-8FB4-E3D4FCAF8B02}"/>
              </a:ext>
            </a:extLst>
          </p:cNvPr>
          <p:cNvSpPr/>
          <p:nvPr/>
        </p:nvSpPr>
        <p:spPr>
          <a:xfrm>
            <a:off x="10714151" y="3569767"/>
            <a:ext cx="663652" cy="638423"/>
          </a:xfrm>
          <a:prstGeom prst="roundRect">
            <a:avLst/>
          </a:prstGeom>
          <a:solidFill>
            <a:srgbClr val="1D1D1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pic>
        <p:nvPicPr>
          <p:cNvPr id="96" name="Picture 95" descr="A red x on a black background&#10;&#10;Description automatically generated">
            <a:extLst>
              <a:ext uri="{FF2B5EF4-FFF2-40B4-BE49-F238E27FC236}">
                <a16:creationId xmlns:a16="http://schemas.microsoft.com/office/drawing/2014/main" id="{955B16BC-4B89-A8E6-1698-C0B8874C15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56" y="3717000"/>
            <a:ext cx="323041" cy="323041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41906BC-8A50-B732-6D69-15542B5392BB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10330389" y="3023706"/>
            <a:ext cx="383762" cy="4622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4B512BE-2B94-3A01-F4A7-71A043A37D53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0330389" y="3485911"/>
            <a:ext cx="383762" cy="403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F45EC16-9132-6F37-2490-267B4A8ECE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3684" y="980571"/>
            <a:ext cx="2378538" cy="134339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7F1A39-B6F5-EF8E-938B-498AD261CC90}"/>
              </a:ext>
            </a:extLst>
          </p:cNvPr>
          <p:cNvSpPr/>
          <p:nvPr/>
        </p:nvSpPr>
        <p:spPr>
          <a:xfrm>
            <a:off x="7532089" y="3166700"/>
            <a:ext cx="1206492" cy="638423"/>
          </a:xfrm>
          <a:prstGeom prst="roundRect">
            <a:avLst/>
          </a:prstGeom>
          <a:solidFill>
            <a:srgbClr val="1D1D1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AuthN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8140A0-DC2F-B691-0BDF-9689E1962572}"/>
              </a:ext>
            </a:extLst>
          </p:cNvPr>
          <p:cNvCxnSpPr>
            <a:endCxn id="7" idx="1"/>
          </p:cNvCxnSpPr>
          <p:nvPr/>
        </p:nvCxnSpPr>
        <p:spPr>
          <a:xfrm>
            <a:off x="7171090" y="3485912"/>
            <a:ext cx="3609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15BE4B-32BC-34AD-97C3-480A3DC1B10A}"/>
              </a:ext>
            </a:extLst>
          </p:cNvPr>
          <p:cNvCxnSpPr>
            <a:cxnSpLocks/>
          </p:cNvCxnSpPr>
          <p:nvPr/>
        </p:nvCxnSpPr>
        <p:spPr>
          <a:xfrm>
            <a:off x="6145941" y="2348284"/>
            <a:ext cx="1386148" cy="1396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28A59B-C9D6-1C9B-1D94-F6AE687B4977}"/>
              </a:ext>
            </a:extLst>
          </p:cNvPr>
          <p:cNvCxnSpPr>
            <a:cxnSpLocks/>
          </p:cNvCxnSpPr>
          <p:nvPr/>
        </p:nvCxnSpPr>
        <p:spPr>
          <a:xfrm flipH="1">
            <a:off x="8726501" y="2771886"/>
            <a:ext cx="1626153" cy="1004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C1FDA8-1B07-3BF2-01F2-F43E88A2D157}"/>
              </a:ext>
            </a:extLst>
          </p:cNvPr>
          <p:cNvCxnSpPr>
            <a:cxnSpLocks/>
          </p:cNvCxnSpPr>
          <p:nvPr/>
        </p:nvCxnSpPr>
        <p:spPr>
          <a:xfrm flipH="1">
            <a:off x="8726501" y="1089025"/>
            <a:ext cx="1639423" cy="20964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CB6247-5E8E-F93E-B0CA-E9A070D96D85}"/>
              </a:ext>
            </a:extLst>
          </p:cNvPr>
          <p:cNvCxnSpPr>
            <a:cxnSpLocks/>
          </p:cNvCxnSpPr>
          <p:nvPr/>
        </p:nvCxnSpPr>
        <p:spPr>
          <a:xfrm>
            <a:off x="6171380" y="1028153"/>
            <a:ext cx="1382339" cy="21385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D1C58722-F4EB-431F-0B2F-55550D9BD57A}"/>
              </a:ext>
            </a:extLst>
          </p:cNvPr>
          <p:cNvSpPr/>
          <p:nvPr/>
        </p:nvSpPr>
        <p:spPr>
          <a:xfrm rot="21309462">
            <a:off x="8224455" y="1678037"/>
            <a:ext cx="564911" cy="760251"/>
          </a:xfrm>
          <a:prstGeom prst="arc">
            <a:avLst>
              <a:gd name="adj1" fmla="val 15713382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6D3567B-5A6A-20AC-2E26-CC2B92C67AC4}"/>
              </a:ext>
            </a:extLst>
          </p:cNvPr>
          <p:cNvGrpSpPr/>
          <p:nvPr/>
        </p:nvGrpSpPr>
        <p:grpSpPr>
          <a:xfrm>
            <a:off x="121544" y="1187960"/>
            <a:ext cx="3371460" cy="5032639"/>
            <a:chOff x="7651399" y="826105"/>
            <a:chExt cx="3717291" cy="554886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EDC7B93-2294-281F-B7EC-7B1D66112C1A}"/>
                </a:ext>
              </a:extLst>
            </p:cNvPr>
            <p:cNvSpPr/>
            <p:nvPr/>
          </p:nvSpPr>
          <p:spPr>
            <a:xfrm>
              <a:off x="7983686" y="994280"/>
              <a:ext cx="3385004" cy="1189056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 dirty="0"/>
                <a:t>AUTH</a:t>
              </a:r>
              <a:endParaRPr lang="en-GB" sz="24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42EA82C-47D0-C744-8EBE-0A4513977A35}"/>
                </a:ext>
              </a:extLst>
            </p:cNvPr>
            <p:cNvSpPr/>
            <p:nvPr/>
          </p:nvSpPr>
          <p:spPr>
            <a:xfrm>
              <a:off x="7983686" y="2516715"/>
              <a:ext cx="3385004" cy="118905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/>
                <a:t>MFA</a:t>
              </a:r>
              <a:endParaRPr lang="en-GB" sz="2400" b="1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E2A3FD2-AC5E-1BB8-C3F8-22B3C131905D}"/>
                </a:ext>
              </a:extLst>
            </p:cNvPr>
            <p:cNvSpPr/>
            <p:nvPr/>
          </p:nvSpPr>
          <p:spPr>
            <a:xfrm>
              <a:off x="8696358" y="5608902"/>
              <a:ext cx="1959660" cy="76607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ACCESS</a:t>
              </a:r>
              <a:endParaRPr lang="en-GB" sz="2400" b="1" dirty="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BF1D6F7-C897-C597-F564-2DE0D1CF2BE1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>
              <a:off x="9676188" y="2183336"/>
              <a:ext cx="0" cy="333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B8DB601-8000-A60F-E18D-1747448A593D}"/>
                </a:ext>
              </a:extLst>
            </p:cNvPr>
            <p:cNvCxnSpPr>
              <a:cxnSpLocks/>
              <a:stCxn id="89" idx="2"/>
              <a:endCxn id="28" idx="0"/>
            </p:cNvCxnSpPr>
            <p:nvPr/>
          </p:nvCxnSpPr>
          <p:spPr>
            <a:xfrm>
              <a:off x="9676188" y="5262509"/>
              <a:ext cx="0" cy="3463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5766500-5746-5DB3-D486-C583AAD768A1}"/>
                </a:ext>
              </a:extLst>
            </p:cNvPr>
            <p:cNvSpPr/>
            <p:nvPr/>
          </p:nvSpPr>
          <p:spPr>
            <a:xfrm>
              <a:off x="8192109" y="826105"/>
              <a:ext cx="764609" cy="26935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Input</a:t>
              </a:r>
            </a:p>
            <a:p>
              <a:pPr algn="ctr"/>
              <a:r>
                <a:rPr lang="en-US" sz="700" b="1"/>
                <a:t>Credentials</a:t>
              </a:r>
              <a:endParaRPr lang="en-GB" sz="700" b="1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695D9C9-2EAE-62B5-A487-92817754898F}"/>
                </a:ext>
              </a:extLst>
            </p:cNvPr>
            <p:cNvSpPr/>
            <p:nvPr/>
          </p:nvSpPr>
          <p:spPr>
            <a:xfrm>
              <a:off x="8192109" y="2021444"/>
              <a:ext cx="764609" cy="26935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SUCCESS</a:t>
              </a:r>
              <a:endParaRPr lang="en-GB" sz="700" b="1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8C66994-B145-CAE7-9412-A4CDFEE26389}"/>
                </a:ext>
              </a:extLst>
            </p:cNvPr>
            <p:cNvCxnSpPr>
              <a:cxnSpLocks/>
              <a:stCxn id="31" idx="2"/>
              <a:endCxn id="35" idx="0"/>
            </p:cNvCxnSpPr>
            <p:nvPr/>
          </p:nvCxnSpPr>
          <p:spPr>
            <a:xfrm flipH="1">
              <a:off x="8574413" y="1095462"/>
              <a:ext cx="1" cy="1588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95E4B0C-185A-51AE-4A7D-6B97AEFDD5E2}"/>
                </a:ext>
              </a:extLst>
            </p:cNvPr>
            <p:cNvCxnSpPr>
              <a:cxnSpLocks/>
              <a:stCxn id="35" idx="2"/>
              <a:endCxn id="32" idx="0"/>
            </p:cNvCxnSpPr>
            <p:nvPr/>
          </p:nvCxnSpPr>
          <p:spPr>
            <a:xfrm>
              <a:off x="8574413" y="1829058"/>
              <a:ext cx="1" cy="1923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lowchart: Decision 34">
              <a:extLst>
                <a:ext uri="{FF2B5EF4-FFF2-40B4-BE49-F238E27FC236}">
                  <a16:creationId xmlns:a16="http://schemas.microsoft.com/office/drawing/2014/main" id="{B2AADD6B-D715-BC0D-7480-B1719C1B9B10}"/>
                </a:ext>
              </a:extLst>
            </p:cNvPr>
            <p:cNvSpPr/>
            <p:nvPr/>
          </p:nvSpPr>
          <p:spPr>
            <a:xfrm>
              <a:off x="8149674" y="1254307"/>
              <a:ext cx="849478" cy="574751"/>
            </a:xfrm>
            <a:prstGeom prst="flowChartDecision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are</a:t>
              </a:r>
            </a:p>
            <a:p>
              <a:pPr algn="ctr"/>
              <a:r>
                <a:rPr lang="en-US" sz="700"/>
                <a:t>they</a:t>
              </a:r>
            </a:p>
            <a:p>
              <a:pPr algn="ctr"/>
              <a:r>
                <a:rPr lang="en-US" sz="700"/>
                <a:t>correct?</a:t>
              </a:r>
              <a:endParaRPr lang="en-GB" sz="7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A8D98C-8631-0478-2EC7-B23534E81058}"/>
                </a:ext>
              </a:extLst>
            </p:cNvPr>
            <p:cNvSpPr txBox="1"/>
            <p:nvPr/>
          </p:nvSpPr>
          <p:spPr>
            <a:xfrm>
              <a:off x="8554441" y="1809847"/>
              <a:ext cx="403329" cy="23754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800" b="1">
                  <a:solidFill>
                    <a:schemeClr val="accent1">
                      <a:lumMod val="50000"/>
                    </a:schemeClr>
                  </a:solidFill>
                </a:rPr>
                <a:t>YES</a:t>
              </a:r>
              <a:endParaRPr lang="en-GB" sz="8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5599255A-FBEA-9080-1FFC-3A32F213595D}"/>
                </a:ext>
              </a:extLst>
            </p:cNvPr>
            <p:cNvCxnSpPr>
              <a:cxnSpLocks/>
              <a:stCxn id="35" idx="3"/>
              <a:endCxn id="31" idx="3"/>
            </p:cNvCxnSpPr>
            <p:nvPr/>
          </p:nvCxnSpPr>
          <p:spPr>
            <a:xfrm flipH="1" flipV="1">
              <a:off x="8956718" y="960784"/>
              <a:ext cx="42434" cy="580899"/>
            </a:xfrm>
            <a:prstGeom prst="bentConnector3">
              <a:avLst>
                <a:gd name="adj1" fmla="val -53871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21D639-1DF2-69CD-0B4F-386F88CAD476}"/>
                </a:ext>
              </a:extLst>
            </p:cNvPr>
            <p:cNvSpPr txBox="1"/>
            <p:nvPr/>
          </p:nvSpPr>
          <p:spPr>
            <a:xfrm>
              <a:off x="8920854" y="1336679"/>
              <a:ext cx="382120" cy="237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>
                  <a:solidFill>
                    <a:srgbClr val="FF0000"/>
                  </a:solidFill>
                </a:rPr>
                <a:t>NO</a:t>
              </a:r>
              <a:endParaRPr lang="en-GB" sz="800" b="1">
                <a:solidFill>
                  <a:srgbClr val="FF0000"/>
                </a:solidFill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47C76D6B-83BC-EB5E-1178-4BF3EBC0F170}"/>
                </a:ext>
              </a:extLst>
            </p:cNvPr>
            <p:cNvSpPr/>
            <p:nvPr/>
          </p:nvSpPr>
          <p:spPr>
            <a:xfrm>
              <a:off x="8218384" y="2425672"/>
              <a:ext cx="646446" cy="21577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Selector</a:t>
              </a:r>
              <a:endParaRPr lang="en-GB" sz="700" b="1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4F01C8F9-1560-9A16-DEF0-39468C0B9454}"/>
                </a:ext>
              </a:extLst>
            </p:cNvPr>
            <p:cNvSpPr/>
            <p:nvPr/>
          </p:nvSpPr>
          <p:spPr>
            <a:xfrm>
              <a:off x="8219936" y="3736349"/>
              <a:ext cx="646446" cy="21577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SUCCESS</a:t>
              </a:r>
              <a:endParaRPr lang="en-GB" sz="700" b="1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1BBCD91-D351-A140-8ED7-6BFFC823B2A7}"/>
                </a:ext>
              </a:extLst>
            </p:cNvPr>
            <p:cNvCxnSpPr>
              <a:cxnSpLocks/>
              <a:stCxn id="39" idx="2"/>
              <a:endCxn id="43" idx="0"/>
            </p:cNvCxnSpPr>
            <p:nvPr/>
          </p:nvCxnSpPr>
          <p:spPr>
            <a:xfrm flipH="1">
              <a:off x="8541433" y="2641447"/>
              <a:ext cx="174" cy="32113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DFE71BDC-545F-0E0C-A2CC-2D5D90F67E5D}"/>
                </a:ext>
              </a:extLst>
            </p:cNvPr>
            <p:cNvSpPr/>
            <p:nvPr/>
          </p:nvSpPr>
          <p:spPr>
            <a:xfrm>
              <a:off x="7792220" y="2969739"/>
              <a:ext cx="443594" cy="20546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5A45922-0B08-F72D-53DC-D095ABB13594}"/>
                </a:ext>
              </a:extLst>
            </p:cNvPr>
            <p:cNvSpPr/>
            <p:nvPr/>
          </p:nvSpPr>
          <p:spPr>
            <a:xfrm>
              <a:off x="8322509" y="2962579"/>
              <a:ext cx="437847" cy="20389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…</a:t>
              </a:r>
              <a:endParaRPr lang="en-GB" sz="700" b="1" dirty="0"/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D833CE93-69F6-68CC-C6C4-97568B8A4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849424" y="2993269"/>
              <a:ext cx="316815" cy="158408"/>
            </a:xfrm>
            <a:prstGeom prst="rect">
              <a:avLst/>
            </a:prstGeom>
          </p:spPr>
        </p:pic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C95679D2-245B-6DC5-EC2A-E6A17190E5D1}"/>
                </a:ext>
              </a:extLst>
            </p:cNvPr>
            <p:cNvSpPr/>
            <p:nvPr/>
          </p:nvSpPr>
          <p:spPr>
            <a:xfrm>
              <a:off x="7913977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50" name="Picture 49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9C293D26-A02F-7DAE-BDAC-BF41D812F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0610" y="3392992"/>
              <a:ext cx="109139" cy="109139"/>
            </a:xfrm>
            <a:prstGeom prst="rect">
              <a:avLst/>
            </a:prstGeom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8459A86-6DD6-C4B9-677E-418A88CD72F3}"/>
                </a:ext>
              </a:extLst>
            </p:cNvPr>
            <p:cNvCxnSpPr>
              <a:cxnSpLocks/>
              <a:stCxn id="42" idx="2"/>
              <a:endCxn id="49" idx="0"/>
            </p:cNvCxnSpPr>
            <p:nvPr/>
          </p:nvCxnSpPr>
          <p:spPr>
            <a:xfrm>
              <a:off x="8014017" y="3175206"/>
              <a:ext cx="1163" cy="18067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DBE2B74-3B26-A172-DE93-8EE4313C9373}"/>
                </a:ext>
              </a:extLst>
            </p:cNvPr>
            <p:cNvCxnSpPr>
              <a:cxnSpLocks/>
              <a:stCxn id="43" idx="2"/>
              <a:endCxn id="76" idx="0"/>
            </p:cNvCxnSpPr>
            <p:nvPr/>
          </p:nvCxnSpPr>
          <p:spPr>
            <a:xfrm flipH="1">
              <a:off x="8540741" y="3166476"/>
              <a:ext cx="692" cy="18940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01EA4FA-6715-C57A-E006-B1CD2273754B}"/>
                </a:ext>
              </a:extLst>
            </p:cNvPr>
            <p:cNvCxnSpPr>
              <a:cxnSpLocks/>
              <a:stCxn id="74" idx="2"/>
              <a:endCxn id="78" idx="0"/>
            </p:cNvCxnSpPr>
            <p:nvPr/>
          </p:nvCxnSpPr>
          <p:spPr>
            <a:xfrm flipH="1">
              <a:off x="9093728" y="3175206"/>
              <a:ext cx="642" cy="18067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6FDF20DC-4197-FF00-FC8A-C3C0D571EEDC}"/>
                </a:ext>
              </a:extLst>
            </p:cNvPr>
            <p:cNvCxnSpPr>
              <a:cxnSpLocks/>
              <a:stCxn id="49" idx="1"/>
              <a:endCxn id="39" idx="1"/>
            </p:cNvCxnSpPr>
            <p:nvPr/>
          </p:nvCxnSpPr>
          <p:spPr>
            <a:xfrm rot="10800000" flipH="1">
              <a:off x="7913976" y="2533560"/>
              <a:ext cx="304407" cy="914002"/>
            </a:xfrm>
            <a:prstGeom prst="bentConnector3">
              <a:avLst>
                <a:gd name="adj1" fmla="val -63624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85B31E40-A843-9300-F974-541E56894ADA}"/>
                </a:ext>
              </a:extLst>
            </p:cNvPr>
            <p:cNvCxnSpPr>
              <a:cxnSpLocks/>
              <a:stCxn id="78" idx="3"/>
              <a:endCxn id="39" idx="3"/>
            </p:cNvCxnSpPr>
            <p:nvPr/>
          </p:nvCxnSpPr>
          <p:spPr>
            <a:xfrm flipH="1" flipV="1">
              <a:off x="8864830" y="2533560"/>
              <a:ext cx="330101" cy="914002"/>
            </a:xfrm>
            <a:prstGeom prst="bentConnector3">
              <a:avLst>
                <a:gd name="adj1" fmla="val -59634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or: Elbow 72">
              <a:extLst>
                <a:ext uri="{FF2B5EF4-FFF2-40B4-BE49-F238E27FC236}">
                  <a16:creationId xmlns:a16="http://schemas.microsoft.com/office/drawing/2014/main" id="{BA086CA2-F38D-9A62-0F3A-844DDA50FF1E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 flipV="1">
              <a:off x="8632474" y="2641446"/>
              <a:ext cx="172290" cy="806116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A6DBFE87-CD91-5267-EB99-6ECD705D3A11}"/>
                </a:ext>
              </a:extLst>
            </p:cNvPr>
            <p:cNvSpPr/>
            <p:nvPr/>
          </p:nvSpPr>
          <p:spPr>
            <a:xfrm>
              <a:off x="8872573" y="2969739"/>
              <a:ext cx="443594" cy="20546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75" name="Picture 6">
              <a:extLst>
                <a:ext uri="{FF2B5EF4-FFF2-40B4-BE49-F238E27FC236}">
                  <a16:creationId xmlns:a16="http://schemas.microsoft.com/office/drawing/2014/main" id="{112B1EF0-7B5E-708D-B0F4-58FD7BEA0A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5511" y="2985626"/>
              <a:ext cx="173691" cy="173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B93B881C-C3BA-29E7-3605-D4BC189528A3}"/>
                </a:ext>
              </a:extLst>
            </p:cNvPr>
            <p:cNvSpPr/>
            <p:nvPr/>
          </p:nvSpPr>
          <p:spPr>
            <a:xfrm>
              <a:off x="8439538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77" name="Picture 76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5BAB368A-2471-7974-056B-4A0AAAD7A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6171" y="3392992"/>
              <a:ext cx="109139" cy="109139"/>
            </a:xfrm>
            <a:prstGeom prst="rect">
              <a:avLst/>
            </a:prstGeom>
          </p:spPr>
        </p:pic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DA9D2920-9768-86F3-3137-F2AD90E2314C}"/>
                </a:ext>
              </a:extLst>
            </p:cNvPr>
            <p:cNvSpPr/>
            <p:nvPr/>
          </p:nvSpPr>
          <p:spPr>
            <a:xfrm>
              <a:off x="8992525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79" name="Picture 78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F1BF3B9F-2E39-71F0-BA50-8F595696E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9158" y="3392992"/>
              <a:ext cx="109139" cy="109139"/>
            </a:xfrm>
            <a:prstGeom prst="rect">
              <a:avLst/>
            </a:prstGeom>
          </p:spPr>
        </p:pic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45BDA881-4D8E-9C69-96C8-AE783F33A706}"/>
                </a:ext>
              </a:extLst>
            </p:cNvPr>
            <p:cNvCxnSpPr>
              <a:cxnSpLocks/>
              <a:stCxn id="39" idx="2"/>
              <a:endCxn id="42" idx="0"/>
            </p:cNvCxnSpPr>
            <p:nvPr/>
          </p:nvCxnSpPr>
          <p:spPr>
            <a:xfrm rot="5400000">
              <a:off x="8113666" y="2541798"/>
              <a:ext cx="328292" cy="527590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CC791E89-CBC2-BDBE-4CCE-93C489194C32}"/>
                </a:ext>
              </a:extLst>
            </p:cNvPr>
            <p:cNvCxnSpPr>
              <a:cxnSpLocks/>
              <a:stCxn id="39" idx="2"/>
              <a:endCxn id="74" idx="0"/>
            </p:cNvCxnSpPr>
            <p:nvPr/>
          </p:nvCxnSpPr>
          <p:spPr>
            <a:xfrm rot="16200000" flipH="1">
              <a:off x="8653842" y="2529211"/>
              <a:ext cx="328292" cy="552763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26D69104-3739-F75E-5FB3-E526199B4E83}"/>
                </a:ext>
              </a:extLst>
            </p:cNvPr>
            <p:cNvCxnSpPr>
              <a:cxnSpLocks/>
              <a:stCxn id="49" idx="2"/>
              <a:endCxn id="40" idx="0"/>
            </p:cNvCxnSpPr>
            <p:nvPr/>
          </p:nvCxnSpPr>
          <p:spPr>
            <a:xfrm rot="16200000" flipH="1">
              <a:off x="8180615" y="3373804"/>
              <a:ext cx="197109" cy="527979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or: Elbow 83">
              <a:extLst>
                <a:ext uri="{FF2B5EF4-FFF2-40B4-BE49-F238E27FC236}">
                  <a16:creationId xmlns:a16="http://schemas.microsoft.com/office/drawing/2014/main" id="{F0020959-E320-C1F3-8E2C-55D7FB6D8C9C}"/>
                </a:ext>
              </a:extLst>
            </p:cNvPr>
            <p:cNvCxnSpPr>
              <a:cxnSpLocks/>
              <a:stCxn id="78" idx="2"/>
              <a:endCxn id="40" idx="0"/>
            </p:cNvCxnSpPr>
            <p:nvPr/>
          </p:nvCxnSpPr>
          <p:spPr>
            <a:xfrm rot="5400000">
              <a:off x="8719890" y="3362510"/>
              <a:ext cx="197109" cy="550569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07A73C0-027A-9564-CE0F-DBE51C183CA6}"/>
                </a:ext>
              </a:extLst>
            </p:cNvPr>
            <p:cNvCxnSpPr>
              <a:cxnSpLocks/>
              <a:stCxn id="76" idx="2"/>
              <a:endCxn id="40" idx="0"/>
            </p:cNvCxnSpPr>
            <p:nvPr/>
          </p:nvCxnSpPr>
          <p:spPr>
            <a:xfrm>
              <a:off x="8540741" y="3539240"/>
              <a:ext cx="2418" cy="197109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C13C1EEE-9049-11C4-9FD3-CCEDDCE4FAF2}"/>
                </a:ext>
              </a:extLst>
            </p:cNvPr>
            <p:cNvSpPr/>
            <p:nvPr/>
          </p:nvSpPr>
          <p:spPr>
            <a:xfrm>
              <a:off x="7983686" y="4073453"/>
              <a:ext cx="3385004" cy="118905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/>
                <a:t>POLICY</a:t>
              </a:r>
              <a:endParaRPr lang="en-GB" sz="2400" b="1"/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283483B1-C22E-BCFB-0C58-521219630068}"/>
                </a:ext>
              </a:extLst>
            </p:cNvPr>
            <p:cNvGrpSpPr/>
            <p:nvPr/>
          </p:nvGrpSpPr>
          <p:grpSpPr>
            <a:xfrm>
              <a:off x="7651399" y="4069555"/>
              <a:ext cx="1743258" cy="1259392"/>
              <a:chOff x="476774" y="4194636"/>
              <a:chExt cx="1743258" cy="1259392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EBEF7E95-7F37-6684-FCA1-14C505605FC7}"/>
                  </a:ext>
                </a:extLst>
              </p:cNvPr>
              <p:cNvSpPr/>
              <p:nvPr/>
            </p:nvSpPr>
            <p:spPr>
              <a:xfrm>
                <a:off x="476774" y="4229111"/>
                <a:ext cx="551363" cy="14898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Signals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C8008D69-5C05-F8F0-98AE-DF49F4AC123C}"/>
                  </a:ext>
                </a:extLst>
              </p:cNvPr>
              <p:cNvSpPr/>
              <p:nvPr/>
            </p:nvSpPr>
            <p:spPr>
              <a:xfrm>
                <a:off x="620491" y="5267140"/>
                <a:ext cx="632727" cy="18346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>
                    <a:solidFill>
                      <a:schemeClr val="tx1"/>
                    </a:solidFill>
                  </a:rPr>
                  <a:t>SUCCESS</a:t>
                </a:r>
                <a:endParaRPr lang="en-GB" sz="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427DA102-5FD3-C399-7F27-8D86B5F5122D}"/>
                  </a:ext>
                </a:extLst>
              </p:cNvPr>
              <p:cNvCxnSpPr>
                <a:cxnSpLocks/>
                <a:endCxn id="135" idx="0"/>
              </p:cNvCxnSpPr>
              <p:nvPr/>
            </p:nvCxnSpPr>
            <p:spPr>
              <a:xfrm>
                <a:off x="1369694" y="4194636"/>
                <a:ext cx="0" cy="1915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Flowchart: Decision 133">
                <a:extLst>
                  <a:ext uri="{FF2B5EF4-FFF2-40B4-BE49-F238E27FC236}">
                    <a16:creationId xmlns:a16="http://schemas.microsoft.com/office/drawing/2014/main" id="{E94249CF-0811-67BA-BC23-91451E30699E}"/>
                  </a:ext>
                </a:extLst>
              </p:cNvPr>
              <p:cNvSpPr/>
              <p:nvPr/>
            </p:nvSpPr>
            <p:spPr>
              <a:xfrm>
                <a:off x="993803" y="4756653"/>
                <a:ext cx="751782" cy="244123"/>
              </a:xfrm>
              <a:prstGeom prst="flowChartDecision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</a:rPr>
                  <a:t>DM</a:t>
                </a:r>
                <a:endParaRPr lang="en-GB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Rectangle: Rounded Corners 134">
                <a:extLst>
                  <a:ext uri="{FF2B5EF4-FFF2-40B4-BE49-F238E27FC236}">
                    <a16:creationId xmlns:a16="http://schemas.microsoft.com/office/drawing/2014/main" id="{11FA29A9-601C-5C23-428F-18A67D3B0DD6}"/>
                  </a:ext>
                </a:extLst>
              </p:cNvPr>
              <p:cNvSpPr/>
              <p:nvPr/>
            </p:nvSpPr>
            <p:spPr>
              <a:xfrm>
                <a:off x="1185919" y="4386217"/>
                <a:ext cx="367550" cy="18033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API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Flowchart: Magnetic Disk 136">
                <a:extLst>
                  <a:ext uri="{FF2B5EF4-FFF2-40B4-BE49-F238E27FC236}">
                    <a16:creationId xmlns:a16="http://schemas.microsoft.com/office/drawing/2014/main" id="{EAA59C2B-CD0C-6084-4BBB-261272160B88}"/>
                  </a:ext>
                </a:extLst>
              </p:cNvPr>
              <p:cNvSpPr/>
              <p:nvPr/>
            </p:nvSpPr>
            <p:spPr>
              <a:xfrm>
                <a:off x="1873211" y="4759370"/>
                <a:ext cx="346821" cy="257279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</a:rPr>
                  <a:t>HR</a:t>
                </a:r>
                <a:endParaRPr lang="en-GB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Flowchart: Magnetic Disk 137">
                <a:extLst>
                  <a:ext uri="{FF2B5EF4-FFF2-40B4-BE49-F238E27FC236}">
                    <a16:creationId xmlns:a16="http://schemas.microsoft.com/office/drawing/2014/main" id="{269C9F1B-896D-C0F6-7C0C-0992D217BBA7}"/>
                  </a:ext>
                </a:extLst>
              </p:cNvPr>
              <p:cNvSpPr/>
              <p:nvPr/>
            </p:nvSpPr>
            <p:spPr>
              <a:xfrm>
                <a:off x="476774" y="4762088"/>
                <a:ext cx="346821" cy="251844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</a:rPr>
                  <a:t>PL</a:t>
                </a:r>
                <a:endParaRPr lang="en-GB" sz="7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9" name="Connector: Elbow 138">
                <a:extLst>
                  <a:ext uri="{FF2B5EF4-FFF2-40B4-BE49-F238E27FC236}">
                    <a16:creationId xmlns:a16="http://schemas.microsoft.com/office/drawing/2014/main" id="{F423D9F0-283A-FB0E-8D61-5C0AB2BBFAA9}"/>
                  </a:ext>
                </a:extLst>
              </p:cNvPr>
              <p:cNvCxnSpPr>
                <a:cxnSpLocks/>
                <a:stCxn id="135" idx="3"/>
                <a:endCxn id="137" idx="1"/>
              </p:cNvCxnSpPr>
              <p:nvPr/>
            </p:nvCxnSpPr>
            <p:spPr>
              <a:xfrm>
                <a:off x="1553469" y="4476385"/>
                <a:ext cx="493153" cy="282985"/>
              </a:xfrm>
              <a:prstGeom prst="bentConnector2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Connector: Elbow 139">
                <a:extLst>
                  <a:ext uri="{FF2B5EF4-FFF2-40B4-BE49-F238E27FC236}">
                    <a16:creationId xmlns:a16="http://schemas.microsoft.com/office/drawing/2014/main" id="{6EA5ED19-25FA-C6EC-11A4-85731347D37E}"/>
                  </a:ext>
                </a:extLst>
              </p:cNvPr>
              <p:cNvCxnSpPr>
                <a:cxnSpLocks/>
                <a:stCxn id="98" idx="2"/>
                <a:endCxn id="134" idx="0"/>
              </p:cNvCxnSpPr>
              <p:nvPr/>
            </p:nvCxnSpPr>
            <p:spPr>
              <a:xfrm rot="16200000" flipH="1">
                <a:off x="871799" y="4258757"/>
                <a:ext cx="378553" cy="617238"/>
              </a:xfrm>
              <a:prstGeom prst="bentConnector3">
                <a:avLst>
                  <a:gd name="adj1" fmla="val 61908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Connector: Elbow 140">
                <a:extLst>
                  <a:ext uri="{FF2B5EF4-FFF2-40B4-BE49-F238E27FC236}">
                    <a16:creationId xmlns:a16="http://schemas.microsoft.com/office/drawing/2014/main" id="{0EBE43EC-63E8-D3E7-5086-DA2BF3F12674}"/>
                  </a:ext>
                </a:extLst>
              </p:cNvPr>
              <p:cNvCxnSpPr>
                <a:cxnSpLocks/>
                <a:stCxn id="137" idx="3"/>
                <a:endCxn id="134" idx="0"/>
              </p:cNvCxnSpPr>
              <p:nvPr/>
            </p:nvCxnSpPr>
            <p:spPr>
              <a:xfrm rot="5400000" flipH="1">
                <a:off x="1578160" y="4548187"/>
                <a:ext cx="259996" cy="676928"/>
              </a:xfrm>
              <a:prstGeom prst="bentConnector5">
                <a:avLst>
                  <a:gd name="adj1" fmla="val -48296"/>
                  <a:gd name="adj2" fmla="val 31239"/>
                  <a:gd name="adj3" fmla="val 155726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0A288195-68DF-CE86-F237-ED33EF8E3D19}"/>
                  </a:ext>
                </a:extLst>
              </p:cNvPr>
              <p:cNvCxnSpPr>
                <a:cxnSpLocks/>
                <a:stCxn id="138" idx="4"/>
                <a:endCxn id="134" idx="1"/>
              </p:cNvCxnSpPr>
              <p:nvPr/>
            </p:nvCxnSpPr>
            <p:spPr>
              <a:xfrm flipV="1">
                <a:off x="823595" y="4878715"/>
                <a:ext cx="170208" cy="92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Connector: Elbow 142">
                <a:extLst>
                  <a:ext uri="{FF2B5EF4-FFF2-40B4-BE49-F238E27FC236}">
                    <a16:creationId xmlns:a16="http://schemas.microsoft.com/office/drawing/2014/main" id="{2C8878B2-0A86-87FE-D6F3-15A719F74FCB}"/>
                  </a:ext>
                </a:extLst>
              </p:cNvPr>
              <p:cNvCxnSpPr>
                <a:cxnSpLocks/>
                <a:stCxn id="134" idx="2"/>
                <a:endCxn id="100" idx="0"/>
              </p:cNvCxnSpPr>
              <p:nvPr/>
            </p:nvCxnSpPr>
            <p:spPr>
              <a:xfrm rot="5400000">
                <a:off x="1020093" y="4917539"/>
                <a:ext cx="266364" cy="432839"/>
              </a:xfrm>
              <a:prstGeom prst="bentConnector3">
                <a:avLst>
                  <a:gd name="adj1" fmla="val 50000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Rectangle: Rounded Corners 143">
                <a:extLst>
                  <a:ext uri="{FF2B5EF4-FFF2-40B4-BE49-F238E27FC236}">
                    <a16:creationId xmlns:a16="http://schemas.microsoft.com/office/drawing/2014/main" id="{27434E03-A328-C56B-6A9A-427E774C77F9}"/>
                  </a:ext>
                </a:extLst>
              </p:cNvPr>
              <p:cNvSpPr/>
              <p:nvPr/>
            </p:nvSpPr>
            <p:spPr>
              <a:xfrm>
                <a:off x="1403647" y="5267140"/>
                <a:ext cx="396398" cy="1868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KO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5" name="Connector: Elbow 144">
                <a:extLst>
                  <a:ext uri="{FF2B5EF4-FFF2-40B4-BE49-F238E27FC236}">
                    <a16:creationId xmlns:a16="http://schemas.microsoft.com/office/drawing/2014/main" id="{C63C2676-68EB-5068-56C5-C1F7A22C79B7}"/>
                  </a:ext>
                </a:extLst>
              </p:cNvPr>
              <p:cNvCxnSpPr>
                <a:cxnSpLocks/>
                <a:stCxn id="134" idx="3"/>
                <a:endCxn id="144" idx="0"/>
              </p:cNvCxnSpPr>
              <p:nvPr/>
            </p:nvCxnSpPr>
            <p:spPr>
              <a:xfrm flipH="1">
                <a:off x="1601846" y="4878715"/>
                <a:ext cx="143739" cy="388425"/>
              </a:xfrm>
              <a:prstGeom prst="bentConnector4">
                <a:avLst>
                  <a:gd name="adj1" fmla="val -20159"/>
                  <a:gd name="adj2" fmla="val 65712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D0AA00EA-38FC-D75F-C1C1-679E49542B95}"/>
                </a:ext>
              </a:extLst>
            </p:cNvPr>
            <p:cNvCxnSpPr>
              <a:cxnSpLocks/>
              <a:stCxn id="27" idx="2"/>
              <a:endCxn id="89" idx="0"/>
            </p:cNvCxnSpPr>
            <p:nvPr/>
          </p:nvCxnSpPr>
          <p:spPr>
            <a:xfrm>
              <a:off x="9676188" y="3705771"/>
              <a:ext cx="0" cy="3676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48CDCF8-DA69-1FDB-334B-F2B9671308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4052" y="1467760"/>
            <a:ext cx="10968723" cy="269999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E187EF-737B-D4C4-8EA2-138B3435466D}"/>
              </a:ext>
            </a:extLst>
          </p:cNvPr>
          <p:cNvCxnSpPr>
            <a:cxnSpLocks/>
          </p:cNvCxnSpPr>
          <p:nvPr/>
        </p:nvCxnSpPr>
        <p:spPr>
          <a:xfrm flipV="1">
            <a:off x="3699780" y="4151551"/>
            <a:ext cx="1791427" cy="56397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5">
            <a:extLst>
              <a:ext uri="{FF2B5EF4-FFF2-40B4-BE49-F238E27FC236}">
                <a16:creationId xmlns:a16="http://schemas.microsoft.com/office/drawing/2014/main" id="{4AAEFF73-F56B-8498-57FE-3CDC3CBD250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0714151" y="140112"/>
            <a:ext cx="1342638" cy="4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42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5639927-1E8E-E546-492C-80EC30ECD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581" y="1089025"/>
            <a:ext cx="1656719" cy="16828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2E2AD2-9514-D3AF-1C25-90A87ED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From draft … to craft!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677AA-87AA-6BDE-2140-3E9B516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B6440-8F6B-D3AA-7190-9379C124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8BED1-D2C2-C67B-83C1-4E44104B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47</a:t>
            </a:fld>
            <a:endParaRPr lang="it-IT"/>
          </a:p>
        </p:txBody>
      </p:sp>
      <p:pic>
        <p:nvPicPr>
          <p:cNvPr id="46" name="Picture 45" descr="A person wearing glasses and a computer&#10;&#10;Description automatically generated">
            <a:extLst>
              <a:ext uri="{FF2B5EF4-FFF2-40B4-BE49-F238E27FC236}">
                <a16:creationId xmlns:a16="http://schemas.microsoft.com/office/drawing/2014/main" id="{EF72AE5D-6CF7-92BE-AFB5-875BAB13F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346" y="1368452"/>
            <a:ext cx="766070" cy="766070"/>
          </a:xfrm>
          <a:prstGeom prst="rect">
            <a:avLst/>
          </a:prstGeom>
        </p:spPr>
      </p:pic>
      <p:pic>
        <p:nvPicPr>
          <p:cNvPr id="47" name="Picture 46" descr="A cartoon of a person in a suit&#10;&#10;Description automatically generated">
            <a:extLst>
              <a:ext uri="{FF2B5EF4-FFF2-40B4-BE49-F238E27FC236}">
                <a16:creationId xmlns:a16="http://schemas.microsoft.com/office/drawing/2014/main" id="{DA602A7F-D3ED-CC02-A0C8-16BB6D7BB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38" y="2899241"/>
            <a:ext cx="766070" cy="766070"/>
          </a:xfrm>
          <a:prstGeom prst="rect">
            <a:avLst/>
          </a:prstGeom>
        </p:spPr>
      </p:pic>
      <p:pic>
        <p:nvPicPr>
          <p:cNvPr id="48" name="Picture 47" descr="A person wearing glasses and a suit&#10;&#10;Description automatically generated">
            <a:extLst>
              <a:ext uri="{FF2B5EF4-FFF2-40B4-BE49-F238E27FC236}">
                <a16:creationId xmlns:a16="http://schemas.microsoft.com/office/drawing/2014/main" id="{6D3F9AE0-72D2-8B67-7B34-8D3478A19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84" y="4324451"/>
            <a:ext cx="897793" cy="897793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2D8DDD72-5B48-55BE-8DA7-2673AFAFF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1207" y="2802847"/>
            <a:ext cx="1679883" cy="1366130"/>
          </a:xfrm>
          <a:prstGeom prst="rect">
            <a:avLst/>
          </a:prstGeom>
        </p:spPr>
      </p:pic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0F82DB30-8489-809A-B582-3E7C65019483}"/>
              </a:ext>
            </a:extLst>
          </p:cNvPr>
          <p:cNvSpPr/>
          <p:nvPr/>
        </p:nvSpPr>
        <p:spPr>
          <a:xfrm>
            <a:off x="10714151" y="2704494"/>
            <a:ext cx="663652" cy="638423"/>
          </a:xfrm>
          <a:prstGeom prst="roundRect">
            <a:avLst/>
          </a:prstGeom>
          <a:solidFill>
            <a:srgbClr val="1D1D1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pic>
        <p:nvPicPr>
          <p:cNvPr id="93" name="Picture 92" descr="A green circle with a white tick in it&#10;&#10;Description automatically generated">
            <a:extLst>
              <a:ext uri="{FF2B5EF4-FFF2-40B4-BE49-F238E27FC236}">
                <a16:creationId xmlns:a16="http://schemas.microsoft.com/office/drawing/2014/main" id="{F9427579-DD5D-7D8C-1C1C-45E1F67067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112" y="2807840"/>
            <a:ext cx="431730" cy="431730"/>
          </a:xfrm>
          <a:prstGeom prst="rect">
            <a:avLst/>
          </a:prstGeom>
        </p:spPr>
      </p:pic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892A18E0-4B68-3493-8FB4-E3D4FCAF8B02}"/>
              </a:ext>
            </a:extLst>
          </p:cNvPr>
          <p:cNvSpPr/>
          <p:nvPr/>
        </p:nvSpPr>
        <p:spPr>
          <a:xfrm>
            <a:off x="10714151" y="3569767"/>
            <a:ext cx="663652" cy="638423"/>
          </a:xfrm>
          <a:prstGeom prst="roundRect">
            <a:avLst/>
          </a:prstGeom>
          <a:solidFill>
            <a:srgbClr val="1D1D1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pic>
        <p:nvPicPr>
          <p:cNvPr id="96" name="Picture 95" descr="A red x on a black background&#10;&#10;Description automatically generated">
            <a:extLst>
              <a:ext uri="{FF2B5EF4-FFF2-40B4-BE49-F238E27FC236}">
                <a16:creationId xmlns:a16="http://schemas.microsoft.com/office/drawing/2014/main" id="{955B16BC-4B89-A8E6-1698-C0B8874C15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456" y="3717000"/>
            <a:ext cx="323041" cy="323041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41906BC-8A50-B732-6D69-15542B5392BB}"/>
              </a:ext>
            </a:extLst>
          </p:cNvPr>
          <p:cNvCxnSpPr>
            <a:cxnSpLocks/>
            <a:endCxn id="92" idx="1"/>
          </p:cNvCxnSpPr>
          <p:nvPr/>
        </p:nvCxnSpPr>
        <p:spPr>
          <a:xfrm flipV="1">
            <a:off x="10330389" y="3023706"/>
            <a:ext cx="383762" cy="4622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4B512BE-2B94-3A01-F4A7-71A043A37D53}"/>
              </a:ext>
            </a:extLst>
          </p:cNvPr>
          <p:cNvCxnSpPr>
            <a:cxnSpLocks/>
            <a:endCxn id="94" idx="1"/>
          </p:cNvCxnSpPr>
          <p:nvPr/>
        </p:nvCxnSpPr>
        <p:spPr>
          <a:xfrm>
            <a:off x="10330389" y="3485911"/>
            <a:ext cx="383762" cy="4030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F45EC16-9132-6F37-2490-267B4A8ECE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3684" y="980571"/>
            <a:ext cx="2378538" cy="134339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7F1A39-B6F5-EF8E-938B-498AD261CC90}"/>
              </a:ext>
            </a:extLst>
          </p:cNvPr>
          <p:cNvSpPr/>
          <p:nvPr/>
        </p:nvSpPr>
        <p:spPr>
          <a:xfrm>
            <a:off x="7532089" y="3166700"/>
            <a:ext cx="1206492" cy="638423"/>
          </a:xfrm>
          <a:prstGeom prst="roundRect">
            <a:avLst/>
          </a:prstGeom>
          <a:solidFill>
            <a:srgbClr val="1D1D1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AuthN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A8140A0-DC2F-B691-0BDF-9689E1962572}"/>
              </a:ext>
            </a:extLst>
          </p:cNvPr>
          <p:cNvCxnSpPr>
            <a:endCxn id="7" idx="1"/>
          </p:cNvCxnSpPr>
          <p:nvPr/>
        </p:nvCxnSpPr>
        <p:spPr>
          <a:xfrm>
            <a:off x="7171090" y="3485912"/>
            <a:ext cx="36099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15BE4B-32BC-34AD-97C3-480A3DC1B10A}"/>
              </a:ext>
            </a:extLst>
          </p:cNvPr>
          <p:cNvCxnSpPr>
            <a:cxnSpLocks/>
          </p:cNvCxnSpPr>
          <p:nvPr/>
        </p:nvCxnSpPr>
        <p:spPr>
          <a:xfrm>
            <a:off x="6145941" y="2348284"/>
            <a:ext cx="1386148" cy="13963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28A59B-C9D6-1C9B-1D94-F6AE687B4977}"/>
              </a:ext>
            </a:extLst>
          </p:cNvPr>
          <p:cNvCxnSpPr>
            <a:cxnSpLocks/>
          </p:cNvCxnSpPr>
          <p:nvPr/>
        </p:nvCxnSpPr>
        <p:spPr>
          <a:xfrm flipH="1">
            <a:off x="8726501" y="2771886"/>
            <a:ext cx="1626153" cy="1004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C1FDA8-1B07-3BF2-01F2-F43E88A2D157}"/>
              </a:ext>
            </a:extLst>
          </p:cNvPr>
          <p:cNvCxnSpPr>
            <a:cxnSpLocks/>
          </p:cNvCxnSpPr>
          <p:nvPr/>
        </p:nvCxnSpPr>
        <p:spPr>
          <a:xfrm flipH="1">
            <a:off x="8726501" y="1089025"/>
            <a:ext cx="1639423" cy="20964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5CB6247-5E8E-F93E-B0CA-E9A070D96D85}"/>
              </a:ext>
            </a:extLst>
          </p:cNvPr>
          <p:cNvCxnSpPr>
            <a:cxnSpLocks/>
          </p:cNvCxnSpPr>
          <p:nvPr/>
        </p:nvCxnSpPr>
        <p:spPr>
          <a:xfrm>
            <a:off x="6171380" y="1028153"/>
            <a:ext cx="1382339" cy="21385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D1C58722-F4EB-431F-0B2F-55550D9BD57A}"/>
              </a:ext>
            </a:extLst>
          </p:cNvPr>
          <p:cNvSpPr/>
          <p:nvPr/>
        </p:nvSpPr>
        <p:spPr>
          <a:xfrm rot="21309462">
            <a:off x="8224455" y="1678037"/>
            <a:ext cx="564911" cy="760251"/>
          </a:xfrm>
          <a:prstGeom prst="arc">
            <a:avLst>
              <a:gd name="adj1" fmla="val 15713382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48CDCF8-DA69-1FDB-334B-F2B9671308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1805" y="4773288"/>
            <a:ext cx="5409273" cy="133151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8742E9-1A25-D667-B605-03DCE4974324}"/>
              </a:ext>
            </a:extLst>
          </p:cNvPr>
          <p:cNvSpPr/>
          <p:nvPr/>
        </p:nvSpPr>
        <p:spPr>
          <a:xfrm>
            <a:off x="9123897" y="3166699"/>
            <a:ext cx="1206492" cy="638423"/>
          </a:xfrm>
          <a:prstGeom prst="roundRect">
            <a:avLst/>
          </a:prstGeom>
          <a:solidFill>
            <a:srgbClr val="1D1D1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AuthZ</a:t>
            </a:r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940578-DDE5-084D-CA47-83252562A387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8738581" y="3485911"/>
            <a:ext cx="38531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2BAC0A-FEA6-3F0D-A29E-CBE97976DC14}"/>
              </a:ext>
            </a:extLst>
          </p:cNvPr>
          <p:cNvGrpSpPr/>
          <p:nvPr/>
        </p:nvGrpSpPr>
        <p:grpSpPr>
          <a:xfrm>
            <a:off x="121544" y="1187960"/>
            <a:ext cx="3371460" cy="5032639"/>
            <a:chOff x="7651399" y="826105"/>
            <a:chExt cx="3717291" cy="5548867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D3AC3597-9998-EDC3-D263-EA7AE7D48FFE}"/>
                </a:ext>
              </a:extLst>
            </p:cNvPr>
            <p:cNvSpPr/>
            <p:nvPr/>
          </p:nvSpPr>
          <p:spPr>
            <a:xfrm>
              <a:off x="7983686" y="994280"/>
              <a:ext cx="3385004" cy="1189056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 dirty="0"/>
                <a:t>AUTH</a:t>
              </a:r>
              <a:endParaRPr lang="en-GB" sz="2400" b="1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B56050A-D240-4F24-0F98-5214D0BE665F}"/>
                </a:ext>
              </a:extLst>
            </p:cNvPr>
            <p:cNvSpPr/>
            <p:nvPr/>
          </p:nvSpPr>
          <p:spPr>
            <a:xfrm>
              <a:off x="7983686" y="2516715"/>
              <a:ext cx="3385004" cy="118905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/>
                <a:t>MFA</a:t>
              </a:r>
              <a:endParaRPr lang="en-GB" sz="2400" b="1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4D8B51D-0EE4-A298-06BB-F9F743C2FD33}"/>
                </a:ext>
              </a:extLst>
            </p:cNvPr>
            <p:cNvSpPr/>
            <p:nvPr/>
          </p:nvSpPr>
          <p:spPr>
            <a:xfrm>
              <a:off x="8696358" y="5608902"/>
              <a:ext cx="1959660" cy="76607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ACCESS</a:t>
              </a:r>
              <a:endParaRPr lang="en-GB" sz="2400" b="1" dirty="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D984645-D5C0-9C9E-9883-BCA58B92E94A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>
            <a:xfrm>
              <a:off x="9676188" y="2183336"/>
              <a:ext cx="0" cy="333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940EE5B2-4302-27FA-BAB4-B7F6BA0595A5}"/>
                </a:ext>
              </a:extLst>
            </p:cNvPr>
            <p:cNvCxnSpPr>
              <a:cxnSpLocks/>
              <a:stCxn id="137" idx="2"/>
              <a:endCxn id="36" idx="0"/>
            </p:cNvCxnSpPr>
            <p:nvPr/>
          </p:nvCxnSpPr>
          <p:spPr>
            <a:xfrm>
              <a:off x="9676188" y="5262509"/>
              <a:ext cx="0" cy="3463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8A8BF0D-72F0-8F3D-7FD6-B21A22929457}"/>
                </a:ext>
              </a:extLst>
            </p:cNvPr>
            <p:cNvSpPr/>
            <p:nvPr/>
          </p:nvSpPr>
          <p:spPr>
            <a:xfrm>
              <a:off x="8192109" y="826105"/>
              <a:ext cx="764609" cy="26935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Input</a:t>
              </a:r>
            </a:p>
            <a:p>
              <a:pPr algn="ctr"/>
              <a:r>
                <a:rPr lang="en-US" sz="700" b="1"/>
                <a:t>Credentials</a:t>
              </a:r>
              <a:endParaRPr lang="en-GB" sz="700" b="1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5665D71-BB9B-5918-F02D-124586D97B0B}"/>
                </a:ext>
              </a:extLst>
            </p:cNvPr>
            <p:cNvSpPr/>
            <p:nvPr/>
          </p:nvSpPr>
          <p:spPr>
            <a:xfrm>
              <a:off x="8192109" y="2021444"/>
              <a:ext cx="764609" cy="26935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SUCCESS</a:t>
              </a:r>
              <a:endParaRPr lang="en-GB" sz="700" b="1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F2FC55F-840E-134E-50E4-A3A9BC9A6655}"/>
                </a:ext>
              </a:extLst>
            </p:cNvPr>
            <p:cNvCxnSpPr>
              <a:cxnSpLocks/>
              <a:stCxn id="39" idx="2"/>
              <a:endCxn id="43" idx="0"/>
            </p:cNvCxnSpPr>
            <p:nvPr/>
          </p:nvCxnSpPr>
          <p:spPr>
            <a:xfrm flipH="1">
              <a:off x="8574413" y="1095462"/>
              <a:ext cx="1" cy="1588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B742241-0CB5-EE9E-8678-B82D0CDA3D85}"/>
                </a:ext>
              </a:extLst>
            </p:cNvPr>
            <p:cNvCxnSpPr>
              <a:cxnSpLocks/>
              <a:stCxn id="43" idx="2"/>
              <a:endCxn id="40" idx="0"/>
            </p:cNvCxnSpPr>
            <p:nvPr/>
          </p:nvCxnSpPr>
          <p:spPr>
            <a:xfrm>
              <a:off x="8574413" y="1829058"/>
              <a:ext cx="1" cy="1923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lowchart: Decision 42">
              <a:extLst>
                <a:ext uri="{FF2B5EF4-FFF2-40B4-BE49-F238E27FC236}">
                  <a16:creationId xmlns:a16="http://schemas.microsoft.com/office/drawing/2014/main" id="{313EFA7F-7144-D6CA-F5E6-1E3700BDEDC7}"/>
                </a:ext>
              </a:extLst>
            </p:cNvPr>
            <p:cNvSpPr/>
            <p:nvPr/>
          </p:nvSpPr>
          <p:spPr>
            <a:xfrm>
              <a:off x="8149674" y="1254307"/>
              <a:ext cx="849478" cy="574751"/>
            </a:xfrm>
            <a:prstGeom prst="flowChartDecision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are</a:t>
              </a:r>
            </a:p>
            <a:p>
              <a:pPr algn="ctr"/>
              <a:r>
                <a:rPr lang="en-US" sz="700"/>
                <a:t>they</a:t>
              </a:r>
            </a:p>
            <a:p>
              <a:pPr algn="ctr"/>
              <a:r>
                <a:rPr lang="en-US" sz="700"/>
                <a:t>correct?</a:t>
              </a:r>
              <a:endParaRPr lang="en-GB" sz="7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0C9DBD-575B-5980-4E16-15D5144664EB}"/>
                </a:ext>
              </a:extLst>
            </p:cNvPr>
            <p:cNvSpPr txBox="1"/>
            <p:nvPr/>
          </p:nvSpPr>
          <p:spPr>
            <a:xfrm>
              <a:off x="8554441" y="1809847"/>
              <a:ext cx="403329" cy="23754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800" b="1">
                  <a:solidFill>
                    <a:schemeClr val="accent1">
                      <a:lumMod val="50000"/>
                    </a:schemeClr>
                  </a:solidFill>
                </a:rPr>
                <a:t>YES</a:t>
              </a:r>
              <a:endParaRPr lang="en-GB" sz="8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709B8EF8-6311-A47C-E64D-F296822619F6}"/>
                </a:ext>
              </a:extLst>
            </p:cNvPr>
            <p:cNvCxnSpPr>
              <a:cxnSpLocks/>
              <a:stCxn id="43" idx="3"/>
              <a:endCxn id="39" idx="3"/>
            </p:cNvCxnSpPr>
            <p:nvPr/>
          </p:nvCxnSpPr>
          <p:spPr>
            <a:xfrm flipH="1" flipV="1">
              <a:off x="8956718" y="960784"/>
              <a:ext cx="42434" cy="580899"/>
            </a:xfrm>
            <a:prstGeom prst="bentConnector3">
              <a:avLst>
                <a:gd name="adj1" fmla="val -53871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97E79B-64E5-3E05-E6F0-1CB45B99DD3E}"/>
                </a:ext>
              </a:extLst>
            </p:cNvPr>
            <p:cNvSpPr txBox="1"/>
            <p:nvPr/>
          </p:nvSpPr>
          <p:spPr>
            <a:xfrm>
              <a:off x="8920854" y="1336679"/>
              <a:ext cx="382120" cy="237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>
                  <a:solidFill>
                    <a:srgbClr val="FF0000"/>
                  </a:solidFill>
                </a:rPr>
                <a:t>NO</a:t>
              </a:r>
              <a:endParaRPr lang="en-GB" sz="800" b="1">
                <a:solidFill>
                  <a:srgbClr val="FF0000"/>
                </a:solidFill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8E7BB504-910A-B257-39B0-B0A7F9445280}"/>
                </a:ext>
              </a:extLst>
            </p:cNvPr>
            <p:cNvSpPr/>
            <p:nvPr/>
          </p:nvSpPr>
          <p:spPr>
            <a:xfrm>
              <a:off x="8218384" y="2425672"/>
              <a:ext cx="646446" cy="21577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Selector</a:t>
              </a:r>
              <a:endParaRPr lang="en-GB" sz="700" b="1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382C882-470F-B916-19E2-0BD565D4A618}"/>
                </a:ext>
              </a:extLst>
            </p:cNvPr>
            <p:cNvSpPr/>
            <p:nvPr/>
          </p:nvSpPr>
          <p:spPr>
            <a:xfrm>
              <a:off x="8219936" y="3736349"/>
              <a:ext cx="646446" cy="21577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SUCCESS</a:t>
              </a:r>
              <a:endParaRPr lang="en-GB" sz="700" b="1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8E41DF7-A3DD-D5A9-8A0C-74DF6AE66E00}"/>
                </a:ext>
              </a:extLst>
            </p:cNvPr>
            <p:cNvCxnSpPr>
              <a:cxnSpLocks/>
              <a:stCxn id="53" idx="2"/>
              <a:endCxn id="72" idx="0"/>
            </p:cNvCxnSpPr>
            <p:nvPr/>
          </p:nvCxnSpPr>
          <p:spPr>
            <a:xfrm flipH="1">
              <a:off x="8541433" y="2641447"/>
              <a:ext cx="174" cy="32113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8DD7C4CF-51E4-0BE2-5BF2-BB190A2EE511}"/>
                </a:ext>
              </a:extLst>
            </p:cNvPr>
            <p:cNvSpPr/>
            <p:nvPr/>
          </p:nvSpPr>
          <p:spPr>
            <a:xfrm>
              <a:off x="7792220" y="2969739"/>
              <a:ext cx="443594" cy="20546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A0117F97-AD6B-BBCF-894F-28859C839297}"/>
                </a:ext>
              </a:extLst>
            </p:cNvPr>
            <p:cNvSpPr/>
            <p:nvPr/>
          </p:nvSpPr>
          <p:spPr>
            <a:xfrm>
              <a:off x="8322509" y="2962579"/>
              <a:ext cx="437847" cy="20389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…</a:t>
              </a:r>
              <a:endParaRPr lang="en-GB" sz="700" b="1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594B4548-0123-1934-80DF-E61F453A2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49424" y="2993269"/>
              <a:ext cx="316815" cy="158408"/>
            </a:xfrm>
            <a:prstGeom prst="rect">
              <a:avLst/>
            </a:prstGeom>
          </p:spPr>
        </p:pic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FF1545E5-85F0-19A0-1D83-BDA9603B4751}"/>
                </a:ext>
              </a:extLst>
            </p:cNvPr>
            <p:cNvSpPr/>
            <p:nvPr/>
          </p:nvSpPr>
          <p:spPr>
            <a:xfrm>
              <a:off x="7913977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75" name="Picture 74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5B725281-B3E6-80A8-0B3E-7752454F8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0610" y="3392992"/>
              <a:ext cx="109139" cy="109139"/>
            </a:xfrm>
            <a:prstGeom prst="rect">
              <a:avLst/>
            </a:prstGeom>
          </p:spPr>
        </p:pic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5209B5B-FC60-1EB8-132F-DCFCD66EFF0D}"/>
                </a:ext>
              </a:extLst>
            </p:cNvPr>
            <p:cNvCxnSpPr>
              <a:cxnSpLocks/>
              <a:stCxn id="71" idx="2"/>
              <a:endCxn id="74" idx="0"/>
            </p:cNvCxnSpPr>
            <p:nvPr/>
          </p:nvCxnSpPr>
          <p:spPr>
            <a:xfrm>
              <a:off x="8014017" y="3175206"/>
              <a:ext cx="1163" cy="18067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CE547E5-AFBD-4F48-9D36-A7D553968F86}"/>
                </a:ext>
              </a:extLst>
            </p:cNvPr>
            <p:cNvCxnSpPr>
              <a:cxnSpLocks/>
              <a:stCxn id="72" idx="2"/>
              <a:endCxn id="86" idx="0"/>
            </p:cNvCxnSpPr>
            <p:nvPr/>
          </p:nvCxnSpPr>
          <p:spPr>
            <a:xfrm flipH="1">
              <a:off x="8540741" y="3166476"/>
              <a:ext cx="692" cy="18940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F08463D-2936-7FAF-14B0-DBD843246C5A}"/>
                </a:ext>
              </a:extLst>
            </p:cNvPr>
            <p:cNvCxnSpPr>
              <a:cxnSpLocks/>
              <a:stCxn id="82" idx="2"/>
              <a:endCxn id="90" idx="0"/>
            </p:cNvCxnSpPr>
            <p:nvPr/>
          </p:nvCxnSpPr>
          <p:spPr>
            <a:xfrm flipH="1">
              <a:off x="9093728" y="3175206"/>
              <a:ext cx="642" cy="18067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113FCACD-C8D7-8D1E-962B-1DCCF497578B}"/>
                </a:ext>
              </a:extLst>
            </p:cNvPr>
            <p:cNvCxnSpPr>
              <a:cxnSpLocks/>
              <a:stCxn id="74" idx="1"/>
              <a:endCxn id="53" idx="1"/>
            </p:cNvCxnSpPr>
            <p:nvPr/>
          </p:nvCxnSpPr>
          <p:spPr>
            <a:xfrm rot="10800000" flipH="1">
              <a:off x="7913976" y="2533560"/>
              <a:ext cx="304407" cy="914002"/>
            </a:xfrm>
            <a:prstGeom prst="bentConnector3">
              <a:avLst>
                <a:gd name="adj1" fmla="val -63624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564C3C09-8858-A2EA-7ED0-EF734C643BC9}"/>
                </a:ext>
              </a:extLst>
            </p:cNvPr>
            <p:cNvCxnSpPr>
              <a:cxnSpLocks/>
              <a:stCxn id="90" idx="3"/>
              <a:endCxn id="53" idx="3"/>
            </p:cNvCxnSpPr>
            <p:nvPr/>
          </p:nvCxnSpPr>
          <p:spPr>
            <a:xfrm flipH="1" flipV="1">
              <a:off x="8864830" y="2533560"/>
              <a:ext cx="330101" cy="914002"/>
            </a:xfrm>
            <a:prstGeom prst="bentConnector3">
              <a:avLst>
                <a:gd name="adj1" fmla="val -59634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ctor: Elbow 80">
              <a:extLst>
                <a:ext uri="{FF2B5EF4-FFF2-40B4-BE49-F238E27FC236}">
                  <a16:creationId xmlns:a16="http://schemas.microsoft.com/office/drawing/2014/main" id="{9D5ED774-ADAE-9D34-8AB7-29B6C0DA4040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 flipV="1">
              <a:off x="8632474" y="2641446"/>
              <a:ext cx="172290" cy="806116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BC205024-0CEE-4FD7-1DA7-E8E0435ECD46}"/>
                </a:ext>
              </a:extLst>
            </p:cNvPr>
            <p:cNvSpPr/>
            <p:nvPr/>
          </p:nvSpPr>
          <p:spPr>
            <a:xfrm>
              <a:off x="8872573" y="2969739"/>
              <a:ext cx="443594" cy="20546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84" name="Picture 6">
              <a:extLst>
                <a:ext uri="{FF2B5EF4-FFF2-40B4-BE49-F238E27FC236}">
                  <a16:creationId xmlns:a16="http://schemas.microsoft.com/office/drawing/2014/main" id="{E2C1BC71-5579-211A-E891-1DFEC17CD5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5511" y="2985626"/>
              <a:ext cx="173691" cy="173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53204CBE-6EEB-4E14-90C0-39B13E801095}"/>
                </a:ext>
              </a:extLst>
            </p:cNvPr>
            <p:cNvSpPr/>
            <p:nvPr/>
          </p:nvSpPr>
          <p:spPr>
            <a:xfrm>
              <a:off x="8439538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89" name="Picture 88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DB535A9D-D476-BCCA-D2A0-E0CC95FE9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6171" y="3392992"/>
              <a:ext cx="109139" cy="109139"/>
            </a:xfrm>
            <a:prstGeom prst="rect">
              <a:avLst/>
            </a:prstGeom>
          </p:spPr>
        </p:pic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5426F5F6-E747-108C-2B2F-6A60654CBFA5}"/>
                </a:ext>
              </a:extLst>
            </p:cNvPr>
            <p:cNvSpPr/>
            <p:nvPr/>
          </p:nvSpPr>
          <p:spPr>
            <a:xfrm>
              <a:off x="8992525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97" name="Picture 96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4B6899E0-2F5D-145A-FE6C-5399452C4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9158" y="3392992"/>
              <a:ext cx="109139" cy="109139"/>
            </a:xfrm>
            <a:prstGeom prst="rect">
              <a:avLst/>
            </a:prstGeom>
          </p:spPr>
        </p:pic>
        <p:cxnSp>
          <p:nvCxnSpPr>
            <p:cNvPr id="98" name="Connector: Elbow 97">
              <a:extLst>
                <a:ext uri="{FF2B5EF4-FFF2-40B4-BE49-F238E27FC236}">
                  <a16:creationId xmlns:a16="http://schemas.microsoft.com/office/drawing/2014/main" id="{80EB5D5C-BBA8-79DF-A677-1499C1A05E57}"/>
                </a:ext>
              </a:extLst>
            </p:cNvPr>
            <p:cNvCxnSpPr>
              <a:cxnSpLocks/>
              <a:stCxn id="53" idx="2"/>
              <a:endCxn id="71" idx="0"/>
            </p:cNvCxnSpPr>
            <p:nvPr/>
          </p:nvCxnSpPr>
          <p:spPr>
            <a:xfrm rot="5400000">
              <a:off x="8113666" y="2541798"/>
              <a:ext cx="328292" cy="527590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or: Elbow 99">
              <a:extLst>
                <a:ext uri="{FF2B5EF4-FFF2-40B4-BE49-F238E27FC236}">
                  <a16:creationId xmlns:a16="http://schemas.microsoft.com/office/drawing/2014/main" id="{AAA5B2AF-9C54-A761-55E8-24AE81095DA3}"/>
                </a:ext>
              </a:extLst>
            </p:cNvPr>
            <p:cNvCxnSpPr>
              <a:cxnSpLocks/>
              <a:stCxn id="53" idx="2"/>
              <a:endCxn id="82" idx="0"/>
            </p:cNvCxnSpPr>
            <p:nvPr/>
          </p:nvCxnSpPr>
          <p:spPr>
            <a:xfrm rot="16200000" flipH="1">
              <a:off x="8653842" y="2529211"/>
              <a:ext cx="328292" cy="552763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Elbow 100">
              <a:extLst>
                <a:ext uri="{FF2B5EF4-FFF2-40B4-BE49-F238E27FC236}">
                  <a16:creationId xmlns:a16="http://schemas.microsoft.com/office/drawing/2014/main" id="{CD3C5ADD-D30C-CA96-95D5-4B8C56ED911B}"/>
                </a:ext>
              </a:extLst>
            </p:cNvPr>
            <p:cNvCxnSpPr>
              <a:cxnSpLocks/>
              <a:stCxn id="74" idx="2"/>
              <a:endCxn id="54" idx="0"/>
            </p:cNvCxnSpPr>
            <p:nvPr/>
          </p:nvCxnSpPr>
          <p:spPr>
            <a:xfrm rot="16200000" flipH="1">
              <a:off x="8180615" y="3373804"/>
              <a:ext cx="197109" cy="527979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ctor: Elbow 133">
              <a:extLst>
                <a:ext uri="{FF2B5EF4-FFF2-40B4-BE49-F238E27FC236}">
                  <a16:creationId xmlns:a16="http://schemas.microsoft.com/office/drawing/2014/main" id="{C457F460-27C4-1E8E-ECEA-DDF1AA08CA1E}"/>
                </a:ext>
              </a:extLst>
            </p:cNvPr>
            <p:cNvCxnSpPr>
              <a:cxnSpLocks/>
              <a:stCxn id="90" idx="2"/>
              <a:endCxn id="54" idx="0"/>
            </p:cNvCxnSpPr>
            <p:nvPr/>
          </p:nvCxnSpPr>
          <p:spPr>
            <a:xfrm rot="5400000">
              <a:off x="8719890" y="3362510"/>
              <a:ext cx="197109" cy="550569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A452D3B4-6FBC-0C09-B3AC-2BECF6AA9C70}"/>
                </a:ext>
              </a:extLst>
            </p:cNvPr>
            <p:cNvCxnSpPr>
              <a:cxnSpLocks/>
              <a:stCxn id="86" idx="2"/>
              <a:endCxn id="54" idx="0"/>
            </p:cNvCxnSpPr>
            <p:nvPr/>
          </p:nvCxnSpPr>
          <p:spPr>
            <a:xfrm>
              <a:off x="8540741" y="3539240"/>
              <a:ext cx="2418" cy="197109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E9482138-5B2A-1FEF-1170-E5576D920D53}"/>
                </a:ext>
              </a:extLst>
            </p:cNvPr>
            <p:cNvSpPr/>
            <p:nvPr/>
          </p:nvSpPr>
          <p:spPr>
            <a:xfrm>
              <a:off x="7983686" y="4073453"/>
              <a:ext cx="3385004" cy="118905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/>
                <a:t>POLICY</a:t>
              </a:r>
              <a:endParaRPr lang="en-GB" sz="2400" b="1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60463DF8-39C5-E59E-4B2C-5F4BD9136300}"/>
                </a:ext>
              </a:extLst>
            </p:cNvPr>
            <p:cNvGrpSpPr/>
            <p:nvPr/>
          </p:nvGrpSpPr>
          <p:grpSpPr>
            <a:xfrm>
              <a:off x="7651399" y="4069555"/>
              <a:ext cx="1743258" cy="1259392"/>
              <a:chOff x="476774" y="4194636"/>
              <a:chExt cx="1743258" cy="1259392"/>
            </a:xfrm>
          </p:grpSpPr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CE61ED94-357F-12F7-C53C-236395D09220}"/>
                  </a:ext>
                </a:extLst>
              </p:cNvPr>
              <p:cNvSpPr/>
              <p:nvPr/>
            </p:nvSpPr>
            <p:spPr>
              <a:xfrm>
                <a:off x="476774" y="4229111"/>
                <a:ext cx="551363" cy="14898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Signals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C44C6505-FED2-484F-216E-1B8EAFF674AF}"/>
                  </a:ext>
                </a:extLst>
              </p:cNvPr>
              <p:cNvSpPr/>
              <p:nvPr/>
            </p:nvSpPr>
            <p:spPr>
              <a:xfrm>
                <a:off x="620491" y="5267140"/>
                <a:ext cx="632727" cy="18346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>
                    <a:solidFill>
                      <a:schemeClr val="tx1"/>
                    </a:solidFill>
                  </a:rPr>
                  <a:t>SUCCESS</a:t>
                </a:r>
                <a:endParaRPr lang="en-GB" sz="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FF827355-8E3D-6CA0-2F17-DEC06BB38710}"/>
                  </a:ext>
                </a:extLst>
              </p:cNvPr>
              <p:cNvCxnSpPr>
                <a:cxnSpLocks/>
                <a:endCxn id="144" idx="0"/>
              </p:cNvCxnSpPr>
              <p:nvPr/>
            </p:nvCxnSpPr>
            <p:spPr>
              <a:xfrm>
                <a:off x="1369694" y="4194636"/>
                <a:ext cx="0" cy="1915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Flowchart: Decision 142">
                <a:extLst>
                  <a:ext uri="{FF2B5EF4-FFF2-40B4-BE49-F238E27FC236}">
                    <a16:creationId xmlns:a16="http://schemas.microsoft.com/office/drawing/2014/main" id="{34785DBB-82AF-7693-FC61-27A10519CBA9}"/>
                  </a:ext>
                </a:extLst>
              </p:cNvPr>
              <p:cNvSpPr/>
              <p:nvPr/>
            </p:nvSpPr>
            <p:spPr>
              <a:xfrm>
                <a:off x="993803" y="4756653"/>
                <a:ext cx="751782" cy="244123"/>
              </a:xfrm>
              <a:prstGeom prst="flowChartDecision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</a:rPr>
                  <a:t>DM</a:t>
                </a:r>
                <a:endParaRPr lang="en-GB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Rectangle: Rounded Corners 143">
                <a:extLst>
                  <a:ext uri="{FF2B5EF4-FFF2-40B4-BE49-F238E27FC236}">
                    <a16:creationId xmlns:a16="http://schemas.microsoft.com/office/drawing/2014/main" id="{020D6389-1BF1-9812-65BE-4A4A8EE3DA51}"/>
                  </a:ext>
                </a:extLst>
              </p:cNvPr>
              <p:cNvSpPr/>
              <p:nvPr/>
            </p:nvSpPr>
            <p:spPr>
              <a:xfrm>
                <a:off x="1185919" y="4386217"/>
                <a:ext cx="367550" cy="18033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API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Flowchart: Magnetic Disk 144">
                <a:extLst>
                  <a:ext uri="{FF2B5EF4-FFF2-40B4-BE49-F238E27FC236}">
                    <a16:creationId xmlns:a16="http://schemas.microsoft.com/office/drawing/2014/main" id="{846A60CC-E620-F3B4-2B11-2223AA0B3284}"/>
                  </a:ext>
                </a:extLst>
              </p:cNvPr>
              <p:cNvSpPr/>
              <p:nvPr/>
            </p:nvSpPr>
            <p:spPr>
              <a:xfrm>
                <a:off x="1873211" y="4759370"/>
                <a:ext cx="346821" cy="257279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</a:rPr>
                  <a:t>HR</a:t>
                </a:r>
                <a:endParaRPr lang="en-GB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Flowchart: Magnetic Disk 145">
                <a:extLst>
                  <a:ext uri="{FF2B5EF4-FFF2-40B4-BE49-F238E27FC236}">
                    <a16:creationId xmlns:a16="http://schemas.microsoft.com/office/drawing/2014/main" id="{24D5235D-54E6-1249-62E7-4D39106E69EA}"/>
                  </a:ext>
                </a:extLst>
              </p:cNvPr>
              <p:cNvSpPr/>
              <p:nvPr/>
            </p:nvSpPr>
            <p:spPr>
              <a:xfrm>
                <a:off x="476774" y="4762088"/>
                <a:ext cx="346821" cy="251844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</a:rPr>
                  <a:t>PL</a:t>
                </a:r>
                <a:endParaRPr lang="en-GB" sz="7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7" name="Connector: Elbow 146">
                <a:extLst>
                  <a:ext uri="{FF2B5EF4-FFF2-40B4-BE49-F238E27FC236}">
                    <a16:creationId xmlns:a16="http://schemas.microsoft.com/office/drawing/2014/main" id="{E7AD6C07-A42C-0C2B-F55A-8697500D1A05}"/>
                  </a:ext>
                </a:extLst>
              </p:cNvPr>
              <p:cNvCxnSpPr>
                <a:cxnSpLocks/>
                <a:stCxn id="144" idx="3"/>
                <a:endCxn id="145" idx="1"/>
              </p:cNvCxnSpPr>
              <p:nvPr/>
            </p:nvCxnSpPr>
            <p:spPr>
              <a:xfrm>
                <a:off x="1553469" y="4476385"/>
                <a:ext cx="493153" cy="282985"/>
              </a:xfrm>
              <a:prstGeom prst="bentConnector2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nector: Elbow 147">
                <a:extLst>
                  <a:ext uri="{FF2B5EF4-FFF2-40B4-BE49-F238E27FC236}">
                    <a16:creationId xmlns:a16="http://schemas.microsoft.com/office/drawing/2014/main" id="{EC9FB274-2972-3651-FD3F-BDB27E2F868C}"/>
                  </a:ext>
                </a:extLst>
              </p:cNvPr>
              <p:cNvCxnSpPr>
                <a:cxnSpLocks/>
                <a:stCxn id="140" idx="2"/>
                <a:endCxn id="143" idx="0"/>
              </p:cNvCxnSpPr>
              <p:nvPr/>
            </p:nvCxnSpPr>
            <p:spPr>
              <a:xfrm rot="16200000" flipH="1">
                <a:off x="871799" y="4258757"/>
                <a:ext cx="378553" cy="617238"/>
              </a:xfrm>
              <a:prstGeom prst="bentConnector3">
                <a:avLst>
                  <a:gd name="adj1" fmla="val 61908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Connector: Elbow 148">
                <a:extLst>
                  <a:ext uri="{FF2B5EF4-FFF2-40B4-BE49-F238E27FC236}">
                    <a16:creationId xmlns:a16="http://schemas.microsoft.com/office/drawing/2014/main" id="{75A3963F-DE11-FB7F-716A-E1C69FA4822C}"/>
                  </a:ext>
                </a:extLst>
              </p:cNvPr>
              <p:cNvCxnSpPr>
                <a:cxnSpLocks/>
                <a:stCxn id="145" idx="3"/>
                <a:endCxn id="143" idx="0"/>
              </p:cNvCxnSpPr>
              <p:nvPr/>
            </p:nvCxnSpPr>
            <p:spPr>
              <a:xfrm rot="5400000" flipH="1">
                <a:off x="1578160" y="4548187"/>
                <a:ext cx="259996" cy="676928"/>
              </a:xfrm>
              <a:prstGeom prst="bentConnector5">
                <a:avLst>
                  <a:gd name="adj1" fmla="val -48296"/>
                  <a:gd name="adj2" fmla="val 31239"/>
                  <a:gd name="adj3" fmla="val 155726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01674E00-3DCC-E15F-6683-CCF81FD72B34}"/>
                  </a:ext>
                </a:extLst>
              </p:cNvPr>
              <p:cNvCxnSpPr>
                <a:cxnSpLocks/>
                <a:stCxn id="146" idx="4"/>
                <a:endCxn id="143" idx="1"/>
              </p:cNvCxnSpPr>
              <p:nvPr/>
            </p:nvCxnSpPr>
            <p:spPr>
              <a:xfrm flipV="1">
                <a:off x="823595" y="4878715"/>
                <a:ext cx="170208" cy="92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Connector: Elbow 150">
                <a:extLst>
                  <a:ext uri="{FF2B5EF4-FFF2-40B4-BE49-F238E27FC236}">
                    <a16:creationId xmlns:a16="http://schemas.microsoft.com/office/drawing/2014/main" id="{326430E9-2F4F-9A97-75D1-6D56CA0C5674}"/>
                  </a:ext>
                </a:extLst>
              </p:cNvPr>
              <p:cNvCxnSpPr>
                <a:cxnSpLocks/>
                <a:stCxn id="143" idx="2"/>
                <a:endCxn id="141" idx="0"/>
              </p:cNvCxnSpPr>
              <p:nvPr/>
            </p:nvCxnSpPr>
            <p:spPr>
              <a:xfrm rot="5400000">
                <a:off x="1020093" y="4917539"/>
                <a:ext cx="266364" cy="432839"/>
              </a:xfrm>
              <a:prstGeom prst="bentConnector3">
                <a:avLst>
                  <a:gd name="adj1" fmla="val 50000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Rectangle: Rounded Corners 151">
                <a:extLst>
                  <a:ext uri="{FF2B5EF4-FFF2-40B4-BE49-F238E27FC236}">
                    <a16:creationId xmlns:a16="http://schemas.microsoft.com/office/drawing/2014/main" id="{518DA666-5BA5-D707-CA24-7A8FFB627800}"/>
                  </a:ext>
                </a:extLst>
              </p:cNvPr>
              <p:cNvSpPr/>
              <p:nvPr/>
            </p:nvSpPr>
            <p:spPr>
              <a:xfrm>
                <a:off x="1403647" y="5267140"/>
                <a:ext cx="396398" cy="1868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KO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3" name="Connector: Elbow 152">
                <a:extLst>
                  <a:ext uri="{FF2B5EF4-FFF2-40B4-BE49-F238E27FC236}">
                    <a16:creationId xmlns:a16="http://schemas.microsoft.com/office/drawing/2014/main" id="{070DE0FD-BFFB-6A9E-98EC-0B5895C06B00}"/>
                  </a:ext>
                </a:extLst>
              </p:cNvPr>
              <p:cNvCxnSpPr>
                <a:cxnSpLocks/>
                <a:stCxn id="143" idx="3"/>
                <a:endCxn id="152" idx="0"/>
              </p:cNvCxnSpPr>
              <p:nvPr/>
            </p:nvCxnSpPr>
            <p:spPr>
              <a:xfrm flipH="1">
                <a:off x="1601846" y="4878715"/>
                <a:ext cx="143739" cy="388425"/>
              </a:xfrm>
              <a:prstGeom prst="bentConnector4">
                <a:avLst>
                  <a:gd name="adj1" fmla="val -20159"/>
                  <a:gd name="adj2" fmla="val 65712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E72529F5-98E9-48AE-DD5C-66C381306CE3}"/>
                </a:ext>
              </a:extLst>
            </p:cNvPr>
            <p:cNvCxnSpPr>
              <a:cxnSpLocks/>
              <a:stCxn id="35" idx="2"/>
              <a:endCxn id="137" idx="0"/>
            </p:cNvCxnSpPr>
            <p:nvPr/>
          </p:nvCxnSpPr>
          <p:spPr>
            <a:xfrm>
              <a:off x="9676188" y="3705771"/>
              <a:ext cx="0" cy="3676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F2BDE2F-8FE5-D842-2882-AB2933ED4F24}"/>
              </a:ext>
            </a:extLst>
          </p:cNvPr>
          <p:cNvCxnSpPr>
            <a:cxnSpLocks/>
          </p:cNvCxnSpPr>
          <p:nvPr/>
        </p:nvCxnSpPr>
        <p:spPr>
          <a:xfrm flipH="1" flipV="1">
            <a:off x="10352654" y="3185518"/>
            <a:ext cx="854843" cy="16107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014B957-D325-BF4C-DA50-8F0AC5926BA6}"/>
              </a:ext>
            </a:extLst>
          </p:cNvPr>
          <p:cNvCxnSpPr>
            <a:cxnSpLocks/>
          </p:cNvCxnSpPr>
          <p:nvPr/>
        </p:nvCxnSpPr>
        <p:spPr>
          <a:xfrm flipH="1" flipV="1">
            <a:off x="10330389" y="3837529"/>
            <a:ext cx="823589" cy="22672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8F9DD47-099F-A0E8-3144-CBFC9D642B5D}"/>
              </a:ext>
            </a:extLst>
          </p:cNvPr>
          <p:cNvCxnSpPr>
            <a:cxnSpLocks/>
          </p:cNvCxnSpPr>
          <p:nvPr/>
        </p:nvCxnSpPr>
        <p:spPr>
          <a:xfrm flipV="1">
            <a:off x="5851805" y="3805122"/>
            <a:ext cx="3272092" cy="22996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A5B54CB-F677-E47C-B8A4-1795F4EAD855}"/>
              </a:ext>
            </a:extLst>
          </p:cNvPr>
          <p:cNvCxnSpPr>
            <a:cxnSpLocks/>
          </p:cNvCxnSpPr>
          <p:nvPr/>
        </p:nvCxnSpPr>
        <p:spPr>
          <a:xfrm flipV="1">
            <a:off x="5851805" y="3239570"/>
            <a:ext cx="3272092" cy="15337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Picture 5">
            <a:extLst>
              <a:ext uri="{FF2B5EF4-FFF2-40B4-BE49-F238E27FC236}">
                <a16:creationId xmlns:a16="http://schemas.microsoft.com/office/drawing/2014/main" id="{C582E490-F1E7-4031-EBFD-D3F7B8C92E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10714151" y="140112"/>
            <a:ext cx="1342638" cy="4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34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7F5EF3-7646-DAE7-730B-3D18192E9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Indeed, what to do if the blocks are not there? </a:t>
            </a:r>
            <a:endParaRPr lang="en-US" i="1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9956AE5-4BE8-1CA0-BB35-51C140640AD4}"/>
              </a:ext>
            </a:extLst>
          </p:cNvPr>
          <p:cNvSpPr/>
          <p:nvPr/>
        </p:nvSpPr>
        <p:spPr>
          <a:xfrm>
            <a:off x="6483927" y="3147725"/>
            <a:ext cx="4869872" cy="100791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HIGH EFFORT</a:t>
            </a:r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6F44CFF-AE54-771C-508E-302849245D13}"/>
              </a:ext>
            </a:extLst>
          </p:cNvPr>
          <p:cNvSpPr/>
          <p:nvPr/>
        </p:nvSpPr>
        <p:spPr>
          <a:xfrm flipH="1">
            <a:off x="838202" y="3147725"/>
            <a:ext cx="4869871" cy="1007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LOW EFFORT</a:t>
            </a:r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6FD48DF-D89E-AF1B-8245-4EFA1E52082D}"/>
              </a:ext>
            </a:extLst>
          </p:cNvPr>
          <p:cNvSpPr/>
          <p:nvPr/>
        </p:nvSpPr>
        <p:spPr>
          <a:xfrm rot="5400000" flipH="1">
            <a:off x="5003223" y="1558638"/>
            <a:ext cx="2185553" cy="139584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600"/>
              <a:t>NEED CODE</a:t>
            </a:r>
            <a:endParaRPr lang="en-US" sz="160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95850E4-905B-8534-B5A2-ED117E605850}"/>
              </a:ext>
            </a:extLst>
          </p:cNvPr>
          <p:cNvSpPr/>
          <p:nvPr/>
        </p:nvSpPr>
        <p:spPr>
          <a:xfrm rot="16200000" flipH="1">
            <a:off x="5003224" y="4348884"/>
            <a:ext cx="2185553" cy="1395846"/>
          </a:xfrm>
          <a:prstGeom prst="rightArrow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600"/>
              <a:t>NO CODE</a:t>
            </a:r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2A6DCF-D07D-B668-49A2-09222E8325BD}"/>
              </a:ext>
            </a:extLst>
          </p:cNvPr>
          <p:cNvSpPr txBox="1"/>
          <p:nvPr/>
        </p:nvSpPr>
        <p:spPr>
          <a:xfrm>
            <a:off x="7481452" y="1471728"/>
            <a:ext cx="28748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Write your own microservice and create your personalized node</a:t>
            </a:r>
            <a:endParaRPr lang="en-US" sz="2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F063B-C37B-2A9C-DCBA-BE4DE9B399BE}"/>
              </a:ext>
            </a:extLst>
          </p:cNvPr>
          <p:cNvSpPr txBox="1"/>
          <p:nvPr/>
        </p:nvSpPr>
        <p:spPr>
          <a:xfrm>
            <a:off x="7640781" y="4446644"/>
            <a:ext cx="2556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Call via API a third-party solution</a:t>
            </a:r>
            <a:endParaRPr 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B2B84F-10A1-424F-A5E9-8350F1B6EFF6}"/>
              </a:ext>
            </a:extLst>
          </p:cNvPr>
          <p:cNvSpPr txBox="1"/>
          <p:nvPr/>
        </p:nvSpPr>
        <p:spPr>
          <a:xfrm>
            <a:off x="1995054" y="1578065"/>
            <a:ext cx="25561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Write your</a:t>
            </a:r>
            <a:br>
              <a:rPr lang="en-GB" sz="2400"/>
            </a:br>
            <a:r>
              <a:rPr lang="en-GB" sz="2400"/>
              <a:t>own script and execute it in </a:t>
            </a:r>
            <a:br>
              <a:rPr lang="en-GB" sz="2400"/>
            </a:br>
            <a:r>
              <a:rPr lang="en-GB" sz="2400"/>
              <a:t>the V.I.O.</a:t>
            </a:r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AA5EE4-E369-FE8C-6B68-8EFD0C50AC40}"/>
              </a:ext>
            </a:extLst>
          </p:cNvPr>
          <p:cNvSpPr txBox="1"/>
          <p:nvPr/>
        </p:nvSpPr>
        <p:spPr>
          <a:xfrm>
            <a:off x="1995055" y="4446644"/>
            <a:ext cx="2556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/>
              <a:t>Create a flow </a:t>
            </a:r>
            <a:br>
              <a:rPr lang="en-GB" sz="2400"/>
            </a:br>
            <a:r>
              <a:rPr lang="en-GB" sz="2400"/>
              <a:t>and re-use it </a:t>
            </a:r>
            <a:br>
              <a:rPr lang="en-GB" sz="2400"/>
            </a:br>
            <a:r>
              <a:rPr lang="en-GB" sz="2400"/>
              <a:t>as a node</a:t>
            </a:r>
            <a:endParaRPr lang="en-US" sz="2400"/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AC60E4AE-0DE2-136E-A9AF-6E12840B4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6418" y="5904704"/>
            <a:ext cx="1342638" cy="4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6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7F5EF3-7646-DAE7-730B-3D18192E9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Indeed, what to do if the blocks are not there? </a:t>
            </a:r>
            <a:endParaRPr lang="en-US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79956AE5-4BE8-1CA0-BB35-51C140640AD4}"/>
              </a:ext>
            </a:extLst>
          </p:cNvPr>
          <p:cNvSpPr/>
          <p:nvPr/>
        </p:nvSpPr>
        <p:spPr>
          <a:xfrm>
            <a:off x="6483927" y="3147725"/>
            <a:ext cx="4869872" cy="1007918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bg2">
                    <a:lumMod val="75000"/>
                  </a:schemeClr>
                </a:solidFill>
              </a:rPr>
              <a:t>HIGH EFFORT</a:t>
            </a:r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6F44CFF-AE54-771C-508E-302849245D13}"/>
              </a:ext>
            </a:extLst>
          </p:cNvPr>
          <p:cNvSpPr/>
          <p:nvPr/>
        </p:nvSpPr>
        <p:spPr>
          <a:xfrm flipH="1">
            <a:off x="838202" y="3147725"/>
            <a:ext cx="4869871" cy="10079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LOW EFFORT</a:t>
            </a:r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6FD48DF-D89E-AF1B-8245-4EFA1E52082D}"/>
              </a:ext>
            </a:extLst>
          </p:cNvPr>
          <p:cNvSpPr/>
          <p:nvPr/>
        </p:nvSpPr>
        <p:spPr>
          <a:xfrm rot="5400000" flipH="1">
            <a:off x="5003223" y="1558638"/>
            <a:ext cx="2185553" cy="1395845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sz="1600">
                <a:solidFill>
                  <a:schemeClr val="bg2">
                    <a:lumMod val="75000"/>
                  </a:schemeClr>
                </a:solidFill>
              </a:rPr>
              <a:t>NEED CODE</a:t>
            </a:r>
            <a:endParaRPr lang="en-US" sz="16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95850E4-905B-8534-B5A2-ED117E605850}"/>
              </a:ext>
            </a:extLst>
          </p:cNvPr>
          <p:cNvSpPr/>
          <p:nvPr/>
        </p:nvSpPr>
        <p:spPr>
          <a:xfrm rot="16200000" flipH="1">
            <a:off x="5003224" y="4348884"/>
            <a:ext cx="2185553" cy="1395846"/>
          </a:xfrm>
          <a:prstGeom prst="rightArrow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600"/>
              <a:t>NO CODE</a:t>
            </a:r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2A6DCF-D07D-B668-49A2-09222E8325BD}"/>
              </a:ext>
            </a:extLst>
          </p:cNvPr>
          <p:cNvSpPr txBox="1"/>
          <p:nvPr/>
        </p:nvSpPr>
        <p:spPr>
          <a:xfrm>
            <a:off x="7481452" y="1471728"/>
            <a:ext cx="28748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Write your own microservice and create your personalized node</a:t>
            </a:r>
            <a:endParaRPr lang="en-US" sz="24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F063B-C37B-2A9C-DCBA-BE4DE9B399BE}"/>
              </a:ext>
            </a:extLst>
          </p:cNvPr>
          <p:cNvSpPr txBox="1"/>
          <p:nvPr/>
        </p:nvSpPr>
        <p:spPr>
          <a:xfrm>
            <a:off x="7640781" y="4446644"/>
            <a:ext cx="2556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>
                <a:solidFill>
                  <a:schemeClr val="bg2">
                    <a:lumMod val="75000"/>
                  </a:schemeClr>
                </a:solidFill>
              </a:rPr>
              <a:t>Call via API a third-party solution</a:t>
            </a:r>
            <a:endParaRPr lang="en-US" sz="24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B2B84F-10A1-424F-A5E9-8350F1B6EFF6}"/>
              </a:ext>
            </a:extLst>
          </p:cNvPr>
          <p:cNvSpPr txBox="1"/>
          <p:nvPr/>
        </p:nvSpPr>
        <p:spPr>
          <a:xfrm>
            <a:off x="1995054" y="1578065"/>
            <a:ext cx="25561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Write your</a:t>
            </a:r>
            <a:br>
              <a:rPr lang="en-GB" sz="2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own script and execute it in </a:t>
            </a:r>
            <a:br>
              <a:rPr lang="en-GB" sz="24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GB" sz="2400" dirty="0">
                <a:solidFill>
                  <a:schemeClr val="bg2">
                    <a:lumMod val="75000"/>
                  </a:schemeClr>
                </a:solidFill>
              </a:rPr>
              <a:t>the V.I.O.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AA5EE4-E369-FE8C-6B68-8EFD0C50AC40}"/>
              </a:ext>
            </a:extLst>
          </p:cNvPr>
          <p:cNvSpPr txBox="1"/>
          <p:nvPr/>
        </p:nvSpPr>
        <p:spPr>
          <a:xfrm>
            <a:off x="1724855" y="4261296"/>
            <a:ext cx="3225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Create a flow </a:t>
            </a:r>
            <a:br>
              <a:rPr lang="en-GB" sz="32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</a:br>
            <a:r>
              <a:rPr lang="en-GB" sz="32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and re-use it </a:t>
            </a:r>
            <a:br>
              <a:rPr lang="en-GB" sz="32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</a:br>
            <a:r>
              <a:rPr lang="en-GB" sz="32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as a node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9CFAF5-9C3A-D151-FB6C-9094A13DBEBB}"/>
              </a:ext>
            </a:extLst>
          </p:cNvPr>
          <p:cNvSpPr txBox="1"/>
          <p:nvPr/>
        </p:nvSpPr>
        <p:spPr>
          <a:xfrm>
            <a:off x="8328991" y="434688"/>
            <a:ext cx="34341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i="1">
                <a:solidFill>
                  <a:schemeClr val="accent1">
                    <a:lumMod val="75000"/>
                  </a:schemeClr>
                </a:solidFill>
                <a:latin typeface="+mj-lt"/>
              </a:rPr>
              <a:t>… just make one!</a:t>
            </a:r>
            <a:endParaRPr lang="en-US" sz="3200" b="1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FEAEDFAF-67F7-1D9F-F448-0B8ACA295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6418" y="5904704"/>
            <a:ext cx="1342638" cy="4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88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32C4A5-1B0C-95E0-F43D-2445BC34D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/>
        </p:blipFill>
        <p:spPr>
          <a:xfrm>
            <a:off x="2159569" y="930273"/>
            <a:ext cx="7872861" cy="5562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1AD3C7-298F-4B59-A4C9-1D3C18F2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Step 2&gt; Single Sign-On and Federations</a:t>
            </a:r>
            <a:endParaRPr lang="en-US" i="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B7404C-A11F-601D-3001-D69AEB7C0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F8066E-652D-4530-4F13-ED8D8377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333C18-D917-3092-73B1-F76794DC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98FE9F-29C8-2776-3FCC-A955128D5622}"/>
              </a:ext>
            </a:extLst>
          </p:cNvPr>
          <p:cNvSpPr txBox="1"/>
          <p:nvPr/>
        </p:nvSpPr>
        <p:spPr>
          <a:xfrm>
            <a:off x="480068" y="5912303"/>
            <a:ext cx="1782572" cy="5232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/>
              <a:t>SSO</a:t>
            </a:r>
            <a:endParaRPr lang="en-US" sz="280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D46F8A-0F3D-AC48-A3D0-5C6A530947A5}"/>
              </a:ext>
            </a:extLst>
          </p:cNvPr>
          <p:cNvGrpSpPr/>
          <p:nvPr/>
        </p:nvGrpSpPr>
        <p:grpSpPr>
          <a:xfrm>
            <a:off x="77510" y="2218369"/>
            <a:ext cx="673582" cy="2712676"/>
            <a:chOff x="77510" y="2218369"/>
            <a:chExt cx="673582" cy="271267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F5C14CF-8DB0-2E90-9FAC-E40049EF27E6}"/>
                </a:ext>
              </a:extLst>
            </p:cNvPr>
            <p:cNvGrpSpPr/>
            <p:nvPr/>
          </p:nvGrpSpPr>
          <p:grpSpPr>
            <a:xfrm>
              <a:off x="138326" y="2218369"/>
              <a:ext cx="551951" cy="2421287"/>
              <a:chOff x="14849368" y="5145290"/>
              <a:chExt cx="882941" cy="3873255"/>
            </a:xfrm>
          </p:grpSpPr>
          <p:sp>
            <p:nvSpPr>
              <p:cNvPr id="35" name="Rectangle 1329">
                <a:extLst>
                  <a:ext uri="{FF2B5EF4-FFF2-40B4-BE49-F238E27FC236}">
                    <a16:creationId xmlns:a16="http://schemas.microsoft.com/office/drawing/2014/main" id="{0E0E2BFF-364E-78C0-EB8B-A49335F1BEFA}"/>
                  </a:ext>
                </a:extLst>
              </p:cNvPr>
              <p:cNvSpPr/>
              <p:nvPr/>
            </p:nvSpPr>
            <p:spPr bwMode="auto">
              <a:xfrm>
                <a:off x="14849368" y="514529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6" name="Rectangle 1330">
                <a:extLst>
                  <a:ext uri="{FF2B5EF4-FFF2-40B4-BE49-F238E27FC236}">
                    <a16:creationId xmlns:a16="http://schemas.microsoft.com/office/drawing/2014/main" id="{7997381F-FD44-EEA6-0EC2-9F7E5783C472}"/>
                  </a:ext>
                </a:extLst>
              </p:cNvPr>
              <p:cNvSpPr/>
              <p:nvPr/>
            </p:nvSpPr>
            <p:spPr bwMode="auto">
              <a:xfrm>
                <a:off x="14849368" y="5543585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7" name="Rectangle 1331">
                <a:extLst>
                  <a:ext uri="{FF2B5EF4-FFF2-40B4-BE49-F238E27FC236}">
                    <a16:creationId xmlns:a16="http://schemas.microsoft.com/office/drawing/2014/main" id="{1DDA8648-1A5D-770A-8A11-84B41BA45FDD}"/>
                  </a:ext>
                </a:extLst>
              </p:cNvPr>
              <p:cNvSpPr/>
              <p:nvPr/>
            </p:nvSpPr>
            <p:spPr bwMode="auto">
              <a:xfrm>
                <a:off x="14849368" y="594765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8" name="Rectangle 1332">
                <a:extLst>
                  <a:ext uri="{FF2B5EF4-FFF2-40B4-BE49-F238E27FC236}">
                    <a16:creationId xmlns:a16="http://schemas.microsoft.com/office/drawing/2014/main" id="{CE7CB1D3-41AD-5561-7923-C2117BBDF297}"/>
                  </a:ext>
                </a:extLst>
              </p:cNvPr>
              <p:cNvSpPr/>
              <p:nvPr/>
            </p:nvSpPr>
            <p:spPr bwMode="auto">
              <a:xfrm>
                <a:off x="14849368" y="634594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9" name="Rectangle 1333">
                <a:extLst>
                  <a:ext uri="{FF2B5EF4-FFF2-40B4-BE49-F238E27FC236}">
                    <a16:creationId xmlns:a16="http://schemas.microsoft.com/office/drawing/2014/main" id="{6A57256E-973F-89A8-CD8D-1905B204981B}"/>
                  </a:ext>
                </a:extLst>
              </p:cNvPr>
              <p:cNvSpPr/>
              <p:nvPr/>
            </p:nvSpPr>
            <p:spPr bwMode="auto">
              <a:xfrm>
                <a:off x="14849368" y="6750006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0" name="Rectangle 1334">
                <a:extLst>
                  <a:ext uri="{FF2B5EF4-FFF2-40B4-BE49-F238E27FC236}">
                    <a16:creationId xmlns:a16="http://schemas.microsoft.com/office/drawing/2014/main" id="{19DCF9DF-5288-3EDE-9CA1-E22D91E2118F}"/>
                  </a:ext>
                </a:extLst>
              </p:cNvPr>
              <p:cNvSpPr/>
              <p:nvPr/>
            </p:nvSpPr>
            <p:spPr bwMode="auto">
              <a:xfrm>
                <a:off x="14849368" y="714830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1" name="Rectangle 1335">
                <a:extLst>
                  <a:ext uri="{FF2B5EF4-FFF2-40B4-BE49-F238E27FC236}">
                    <a16:creationId xmlns:a16="http://schemas.microsoft.com/office/drawing/2014/main" id="{C17E0349-9804-B987-5885-78DB2F01C94F}"/>
                  </a:ext>
                </a:extLst>
              </p:cNvPr>
              <p:cNvSpPr/>
              <p:nvPr/>
            </p:nvSpPr>
            <p:spPr bwMode="auto">
              <a:xfrm>
                <a:off x="14849368" y="7552366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2" name="Rectangle 1336">
                <a:extLst>
                  <a:ext uri="{FF2B5EF4-FFF2-40B4-BE49-F238E27FC236}">
                    <a16:creationId xmlns:a16="http://schemas.microsoft.com/office/drawing/2014/main" id="{39749F35-7E97-EC08-8A4C-32D944987485}"/>
                  </a:ext>
                </a:extLst>
              </p:cNvPr>
              <p:cNvSpPr/>
              <p:nvPr/>
            </p:nvSpPr>
            <p:spPr bwMode="auto">
              <a:xfrm>
                <a:off x="14849368" y="7950657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3" name="Rectangle 1337">
                <a:extLst>
                  <a:ext uri="{FF2B5EF4-FFF2-40B4-BE49-F238E27FC236}">
                    <a16:creationId xmlns:a16="http://schemas.microsoft.com/office/drawing/2014/main" id="{A9DEB169-3D5E-B3CE-1CE1-65685E27FE80}"/>
                  </a:ext>
                </a:extLst>
              </p:cNvPr>
              <p:cNvSpPr/>
              <p:nvPr/>
            </p:nvSpPr>
            <p:spPr bwMode="auto">
              <a:xfrm>
                <a:off x="14849368" y="8354721"/>
                <a:ext cx="882941" cy="265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4" name="Rectangle 1338">
                <a:extLst>
                  <a:ext uri="{FF2B5EF4-FFF2-40B4-BE49-F238E27FC236}">
                    <a16:creationId xmlns:a16="http://schemas.microsoft.com/office/drawing/2014/main" id="{1CD408AB-EF7D-2DED-3EAE-9E37409F0BD3}"/>
                  </a:ext>
                </a:extLst>
              </p:cNvPr>
              <p:cNvSpPr/>
              <p:nvPr/>
            </p:nvSpPr>
            <p:spPr bwMode="auto">
              <a:xfrm>
                <a:off x="14849368" y="8753016"/>
                <a:ext cx="882941" cy="265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AFB9A4-A594-80C9-F2E6-4BCC47E2CA11}"/>
                </a:ext>
              </a:extLst>
            </p:cNvPr>
            <p:cNvSpPr txBox="1"/>
            <p:nvPr/>
          </p:nvSpPr>
          <p:spPr>
            <a:xfrm>
              <a:off x="77510" y="4669435"/>
              <a:ext cx="6735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b="1"/>
                <a:t>STRESS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08E5E38-C33A-4A84-E077-34E5FAE26CCF}"/>
              </a:ext>
            </a:extLst>
          </p:cNvPr>
          <p:cNvCxnSpPr>
            <a:cxnSpLocks/>
          </p:cNvCxnSpPr>
          <p:nvPr/>
        </p:nvCxnSpPr>
        <p:spPr>
          <a:xfrm>
            <a:off x="3634452" y="2812648"/>
            <a:ext cx="1793165" cy="82385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B2FEB1-D79E-6EE2-B020-E5A268DC6A1B}"/>
              </a:ext>
            </a:extLst>
          </p:cNvPr>
          <p:cNvCxnSpPr>
            <a:cxnSpLocks/>
          </p:cNvCxnSpPr>
          <p:nvPr/>
        </p:nvCxnSpPr>
        <p:spPr>
          <a:xfrm flipV="1">
            <a:off x="6035040" y="3304903"/>
            <a:ext cx="0" cy="41820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B0F352-940C-051C-1A3E-9F1CDEA39E1E}"/>
              </a:ext>
            </a:extLst>
          </p:cNvPr>
          <p:cNvCxnSpPr>
            <a:cxnSpLocks/>
          </p:cNvCxnSpPr>
          <p:nvPr/>
        </p:nvCxnSpPr>
        <p:spPr>
          <a:xfrm flipV="1">
            <a:off x="6400800" y="2885938"/>
            <a:ext cx="2364377" cy="1381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986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2AD2-9514-D3AF-1C25-90A87ED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tomorrow? 			1/2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677AA-87AA-6BDE-2140-3E9B516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B6440-8F6B-D3AA-7190-9379C124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8BED1-D2C2-C67B-83C1-4E44104B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50</a:t>
            </a:fld>
            <a:endParaRPr lang="it-IT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11EBEC23-2F4D-A160-889E-CFCC0D2D06FC}"/>
              </a:ext>
            </a:extLst>
          </p:cNvPr>
          <p:cNvSpPr/>
          <p:nvPr/>
        </p:nvSpPr>
        <p:spPr>
          <a:xfrm>
            <a:off x="8362949" y="365127"/>
            <a:ext cx="3014663" cy="723898"/>
          </a:xfrm>
          <a:prstGeom prst="wedgeEllipseCallout">
            <a:avLst>
              <a:gd name="adj1" fmla="val -55255"/>
              <a:gd name="adj2" fmla="val 50159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New App with custom rules</a:t>
            </a:r>
            <a:endParaRPr lang="en-GB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5B3F626-ED42-0952-7366-08FAF6C0C8F7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3699780" y="1813633"/>
            <a:ext cx="2493746" cy="330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43C181D-4CDE-D528-C6AB-886EC606AE58}"/>
              </a:ext>
            </a:extLst>
          </p:cNvPr>
          <p:cNvCxnSpPr>
            <a:cxnSpLocks/>
            <a:endCxn id="87" idx="1"/>
          </p:cNvCxnSpPr>
          <p:nvPr/>
        </p:nvCxnSpPr>
        <p:spPr>
          <a:xfrm>
            <a:off x="3699780" y="3248414"/>
            <a:ext cx="249374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3F1D85C-3732-7321-2394-C034A76C1B44}"/>
              </a:ext>
            </a:extLst>
          </p:cNvPr>
          <p:cNvCxnSpPr>
            <a:cxnSpLocks/>
            <a:endCxn id="88" idx="1"/>
          </p:cNvCxnSpPr>
          <p:nvPr/>
        </p:nvCxnSpPr>
        <p:spPr>
          <a:xfrm>
            <a:off x="3699780" y="4723732"/>
            <a:ext cx="2466730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2DD1EA1-D314-9515-AD52-E273F170C8C2}"/>
              </a:ext>
            </a:extLst>
          </p:cNvPr>
          <p:cNvSpPr txBox="1"/>
          <p:nvPr/>
        </p:nvSpPr>
        <p:spPr>
          <a:xfrm>
            <a:off x="6193526" y="1555332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REUSE</a:t>
            </a:r>
            <a:endParaRPr lang="en-GB" sz="2800" b="1" dirty="0">
              <a:solidFill>
                <a:srgbClr val="00B0F0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9BC8813-440D-96C2-7FF8-BD14DF64A26D}"/>
              </a:ext>
            </a:extLst>
          </p:cNvPr>
          <p:cNvSpPr txBox="1"/>
          <p:nvPr/>
        </p:nvSpPr>
        <p:spPr>
          <a:xfrm>
            <a:off x="6193526" y="2986804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</a:rPr>
              <a:t>REUSE</a:t>
            </a:r>
            <a:endParaRPr lang="en-GB" sz="2800" b="1" dirty="0">
              <a:solidFill>
                <a:srgbClr val="00B0F0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B140BCC-2AF8-6827-7F2D-06C50286A0D7}"/>
              </a:ext>
            </a:extLst>
          </p:cNvPr>
          <p:cNvSpPr txBox="1"/>
          <p:nvPr/>
        </p:nvSpPr>
        <p:spPr>
          <a:xfrm>
            <a:off x="6166510" y="4462122"/>
            <a:ext cx="2778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Maybe changes!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A05691D-0FEA-2F4D-F27F-A141F5DAD156}"/>
              </a:ext>
            </a:extLst>
          </p:cNvPr>
          <p:cNvGrpSpPr/>
          <p:nvPr/>
        </p:nvGrpSpPr>
        <p:grpSpPr>
          <a:xfrm>
            <a:off x="121544" y="1187960"/>
            <a:ext cx="3371460" cy="5032639"/>
            <a:chOff x="7651399" y="826105"/>
            <a:chExt cx="3717291" cy="5548867"/>
          </a:xfrm>
        </p:grpSpPr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C932747C-BE15-D7F1-EDB9-4F13A2A6F59E}"/>
                </a:ext>
              </a:extLst>
            </p:cNvPr>
            <p:cNvSpPr/>
            <p:nvPr/>
          </p:nvSpPr>
          <p:spPr>
            <a:xfrm>
              <a:off x="7983686" y="994280"/>
              <a:ext cx="3385004" cy="1189056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 dirty="0"/>
                <a:t>AUTH</a:t>
              </a:r>
              <a:endParaRPr lang="en-GB" sz="2400" b="1" dirty="0"/>
            </a:p>
          </p:txBody>
        </p:sp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8C6D3565-D08F-F5B2-4D98-AD829BF9445F}"/>
                </a:ext>
              </a:extLst>
            </p:cNvPr>
            <p:cNvSpPr/>
            <p:nvPr/>
          </p:nvSpPr>
          <p:spPr>
            <a:xfrm>
              <a:off x="7983686" y="2516715"/>
              <a:ext cx="3385004" cy="118905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/>
                <a:t>MFA</a:t>
              </a:r>
              <a:endParaRPr lang="en-GB" sz="2400" b="1"/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1997F4FB-C69B-2100-1FA3-2FF042524268}"/>
                </a:ext>
              </a:extLst>
            </p:cNvPr>
            <p:cNvSpPr/>
            <p:nvPr/>
          </p:nvSpPr>
          <p:spPr>
            <a:xfrm>
              <a:off x="8696358" y="5608902"/>
              <a:ext cx="1959660" cy="76607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ACCESS</a:t>
              </a:r>
              <a:endParaRPr lang="en-GB" sz="2400" b="1" dirty="0"/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37A89A1C-1CBC-DC84-0A19-EE37CC249A77}"/>
                </a:ext>
              </a:extLst>
            </p:cNvPr>
            <p:cNvCxnSpPr>
              <a:cxnSpLocks/>
              <a:stCxn id="142" idx="2"/>
              <a:endCxn id="143" idx="0"/>
            </p:cNvCxnSpPr>
            <p:nvPr/>
          </p:nvCxnSpPr>
          <p:spPr>
            <a:xfrm>
              <a:off x="9676188" y="2183336"/>
              <a:ext cx="0" cy="333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8B435CF0-B3AA-4058-FB3C-E9375DC04A52}"/>
                </a:ext>
              </a:extLst>
            </p:cNvPr>
            <p:cNvCxnSpPr>
              <a:cxnSpLocks/>
              <a:stCxn id="180" idx="2"/>
              <a:endCxn id="144" idx="0"/>
            </p:cNvCxnSpPr>
            <p:nvPr/>
          </p:nvCxnSpPr>
          <p:spPr>
            <a:xfrm>
              <a:off x="9676188" y="5262509"/>
              <a:ext cx="0" cy="3463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C5AAE2E2-880C-753A-B063-5AF36A65ED84}"/>
                </a:ext>
              </a:extLst>
            </p:cNvPr>
            <p:cNvSpPr/>
            <p:nvPr/>
          </p:nvSpPr>
          <p:spPr>
            <a:xfrm>
              <a:off x="8192109" y="826105"/>
              <a:ext cx="764609" cy="26935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Input</a:t>
              </a:r>
            </a:p>
            <a:p>
              <a:pPr algn="ctr"/>
              <a:r>
                <a:rPr lang="en-US" sz="700" b="1"/>
                <a:t>Credentials</a:t>
              </a:r>
              <a:endParaRPr lang="en-GB" sz="700" b="1"/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29A485D4-33FD-2853-0A3D-A8D1FA40C8DA}"/>
                </a:ext>
              </a:extLst>
            </p:cNvPr>
            <p:cNvSpPr/>
            <p:nvPr/>
          </p:nvSpPr>
          <p:spPr>
            <a:xfrm>
              <a:off x="8192109" y="2021444"/>
              <a:ext cx="764609" cy="26935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SUCCESS</a:t>
              </a:r>
              <a:endParaRPr lang="en-GB" sz="700" b="1"/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84F95308-3B30-DE57-48CF-43513AA393F7}"/>
                </a:ext>
              </a:extLst>
            </p:cNvPr>
            <p:cNvCxnSpPr>
              <a:cxnSpLocks/>
              <a:stCxn id="147" idx="2"/>
              <a:endCxn id="151" idx="0"/>
            </p:cNvCxnSpPr>
            <p:nvPr/>
          </p:nvCxnSpPr>
          <p:spPr>
            <a:xfrm flipH="1">
              <a:off x="8574413" y="1095462"/>
              <a:ext cx="1" cy="1588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03A485DF-FAB5-CF4D-6F16-FAF4C74590A0}"/>
                </a:ext>
              </a:extLst>
            </p:cNvPr>
            <p:cNvCxnSpPr>
              <a:cxnSpLocks/>
              <a:stCxn id="151" idx="2"/>
              <a:endCxn id="148" idx="0"/>
            </p:cNvCxnSpPr>
            <p:nvPr/>
          </p:nvCxnSpPr>
          <p:spPr>
            <a:xfrm>
              <a:off x="8574413" y="1829058"/>
              <a:ext cx="1" cy="1923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Flowchart: Decision 150">
              <a:extLst>
                <a:ext uri="{FF2B5EF4-FFF2-40B4-BE49-F238E27FC236}">
                  <a16:creationId xmlns:a16="http://schemas.microsoft.com/office/drawing/2014/main" id="{A665E192-E504-62BA-D303-13B8E5257503}"/>
                </a:ext>
              </a:extLst>
            </p:cNvPr>
            <p:cNvSpPr/>
            <p:nvPr/>
          </p:nvSpPr>
          <p:spPr>
            <a:xfrm>
              <a:off x="8149674" y="1254307"/>
              <a:ext cx="849478" cy="574751"/>
            </a:xfrm>
            <a:prstGeom prst="flowChartDecision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are</a:t>
              </a:r>
            </a:p>
            <a:p>
              <a:pPr algn="ctr"/>
              <a:r>
                <a:rPr lang="en-US" sz="700"/>
                <a:t>they</a:t>
              </a:r>
            </a:p>
            <a:p>
              <a:pPr algn="ctr"/>
              <a:r>
                <a:rPr lang="en-US" sz="700"/>
                <a:t>correct?</a:t>
              </a:r>
              <a:endParaRPr lang="en-GB" sz="70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CF8D741-ADAB-97CE-F9CE-8589350B7677}"/>
                </a:ext>
              </a:extLst>
            </p:cNvPr>
            <p:cNvSpPr txBox="1"/>
            <p:nvPr/>
          </p:nvSpPr>
          <p:spPr>
            <a:xfrm>
              <a:off x="8554441" y="1809847"/>
              <a:ext cx="403329" cy="23754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800" b="1">
                  <a:solidFill>
                    <a:schemeClr val="accent1">
                      <a:lumMod val="50000"/>
                    </a:schemeClr>
                  </a:solidFill>
                </a:rPr>
                <a:t>YES</a:t>
              </a:r>
              <a:endParaRPr lang="en-GB" sz="8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153" name="Connector: Elbow 152">
              <a:extLst>
                <a:ext uri="{FF2B5EF4-FFF2-40B4-BE49-F238E27FC236}">
                  <a16:creationId xmlns:a16="http://schemas.microsoft.com/office/drawing/2014/main" id="{D204F287-0322-935B-7687-8F47FF3151E9}"/>
                </a:ext>
              </a:extLst>
            </p:cNvPr>
            <p:cNvCxnSpPr>
              <a:cxnSpLocks/>
              <a:stCxn id="151" idx="3"/>
              <a:endCxn id="147" idx="3"/>
            </p:cNvCxnSpPr>
            <p:nvPr/>
          </p:nvCxnSpPr>
          <p:spPr>
            <a:xfrm flipH="1" flipV="1">
              <a:off x="8956718" y="960784"/>
              <a:ext cx="42434" cy="580899"/>
            </a:xfrm>
            <a:prstGeom prst="bentConnector3">
              <a:avLst>
                <a:gd name="adj1" fmla="val -53871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E03D4172-C7C5-AA23-2BAB-52246F7904C2}"/>
                </a:ext>
              </a:extLst>
            </p:cNvPr>
            <p:cNvSpPr txBox="1"/>
            <p:nvPr/>
          </p:nvSpPr>
          <p:spPr>
            <a:xfrm>
              <a:off x="8920854" y="1336679"/>
              <a:ext cx="382120" cy="237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>
                  <a:solidFill>
                    <a:srgbClr val="FF0000"/>
                  </a:solidFill>
                </a:rPr>
                <a:t>NO</a:t>
              </a:r>
              <a:endParaRPr lang="en-GB" sz="800" b="1">
                <a:solidFill>
                  <a:srgbClr val="FF0000"/>
                </a:solidFill>
              </a:endParaRPr>
            </a:p>
          </p:txBody>
        </p:sp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92665C12-9319-D660-E27D-2AF229D0C06C}"/>
                </a:ext>
              </a:extLst>
            </p:cNvPr>
            <p:cNvSpPr/>
            <p:nvPr/>
          </p:nvSpPr>
          <p:spPr>
            <a:xfrm>
              <a:off x="8218384" y="2425672"/>
              <a:ext cx="646446" cy="21577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Selector</a:t>
              </a:r>
              <a:endParaRPr lang="en-GB" sz="700" b="1"/>
            </a:p>
          </p:txBody>
        </p: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7ED2978F-2B0A-F35C-6E23-0F8425AF062D}"/>
                </a:ext>
              </a:extLst>
            </p:cNvPr>
            <p:cNvSpPr/>
            <p:nvPr/>
          </p:nvSpPr>
          <p:spPr>
            <a:xfrm>
              <a:off x="8219936" y="3736349"/>
              <a:ext cx="646446" cy="21577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SUCCESS</a:t>
              </a:r>
              <a:endParaRPr lang="en-GB" sz="700" b="1"/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37B9578F-CEBE-6958-16D9-AC8CA8497619}"/>
                </a:ext>
              </a:extLst>
            </p:cNvPr>
            <p:cNvCxnSpPr>
              <a:cxnSpLocks/>
              <a:stCxn id="155" idx="2"/>
              <a:endCxn id="159" idx="0"/>
            </p:cNvCxnSpPr>
            <p:nvPr/>
          </p:nvCxnSpPr>
          <p:spPr>
            <a:xfrm flipH="1">
              <a:off x="8541433" y="2641447"/>
              <a:ext cx="174" cy="32113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91D13816-9848-01EC-FE83-479D83631691}"/>
                </a:ext>
              </a:extLst>
            </p:cNvPr>
            <p:cNvSpPr/>
            <p:nvPr/>
          </p:nvSpPr>
          <p:spPr>
            <a:xfrm>
              <a:off x="7792220" y="2969739"/>
              <a:ext cx="443594" cy="20546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24296598-FC2E-130A-E3D4-5288CCF4A17E}"/>
                </a:ext>
              </a:extLst>
            </p:cNvPr>
            <p:cNvSpPr/>
            <p:nvPr/>
          </p:nvSpPr>
          <p:spPr>
            <a:xfrm>
              <a:off x="8322509" y="2962579"/>
              <a:ext cx="437847" cy="20389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…</a:t>
              </a:r>
              <a:endParaRPr lang="en-GB" sz="700" b="1" dirty="0"/>
            </a:p>
          </p:txBody>
        </p:sp>
        <p:pic>
          <p:nvPicPr>
            <p:cNvPr id="160" name="Graphic 159">
              <a:extLst>
                <a:ext uri="{FF2B5EF4-FFF2-40B4-BE49-F238E27FC236}">
                  <a16:creationId xmlns:a16="http://schemas.microsoft.com/office/drawing/2014/main" id="{5BF19D73-4723-13D1-7C09-76C4B2B6F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49424" y="2993269"/>
              <a:ext cx="316815" cy="158408"/>
            </a:xfrm>
            <a:prstGeom prst="rect">
              <a:avLst/>
            </a:prstGeom>
          </p:spPr>
        </p:pic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FD78A5F8-F7E2-6B05-49C7-7B82AD4D6E2E}"/>
                </a:ext>
              </a:extLst>
            </p:cNvPr>
            <p:cNvSpPr/>
            <p:nvPr/>
          </p:nvSpPr>
          <p:spPr>
            <a:xfrm>
              <a:off x="7913977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162" name="Picture 161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93AF1AC3-A81D-AD49-54B1-26F1F948A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0610" y="3392992"/>
              <a:ext cx="109139" cy="109139"/>
            </a:xfrm>
            <a:prstGeom prst="rect">
              <a:avLst/>
            </a:prstGeom>
          </p:spPr>
        </p:pic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C10BA86C-2F40-2F39-38CF-514C40E53031}"/>
                </a:ext>
              </a:extLst>
            </p:cNvPr>
            <p:cNvCxnSpPr>
              <a:cxnSpLocks/>
              <a:stCxn id="158" idx="2"/>
              <a:endCxn id="161" idx="0"/>
            </p:cNvCxnSpPr>
            <p:nvPr/>
          </p:nvCxnSpPr>
          <p:spPr>
            <a:xfrm>
              <a:off x="8014017" y="3175206"/>
              <a:ext cx="1163" cy="18067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FF762DCF-8A46-D684-2AE3-E92B217C5B7F}"/>
                </a:ext>
              </a:extLst>
            </p:cNvPr>
            <p:cNvCxnSpPr>
              <a:cxnSpLocks/>
              <a:stCxn id="159" idx="2"/>
              <a:endCxn id="171" idx="0"/>
            </p:cNvCxnSpPr>
            <p:nvPr/>
          </p:nvCxnSpPr>
          <p:spPr>
            <a:xfrm flipH="1">
              <a:off x="8540741" y="3166476"/>
              <a:ext cx="692" cy="18940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96D8C0EE-96CA-E731-949D-42CFC8FE01FD}"/>
                </a:ext>
              </a:extLst>
            </p:cNvPr>
            <p:cNvCxnSpPr>
              <a:cxnSpLocks/>
              <a:stCxn id="169" idx="2"/>
              <a:endCxn id="173" idx="0"/>
            </p:cNvCxnSpPr>
            <p:nvPr/>
          </p:nvCxnSpPr>
          <p:spPr>
            <a:xfrm flipH="1">
              <a:off x="9093728" y="3175206"/>
              <a:ext cx="642" cy="18067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ctor: Elbow 165">
              <a:extLst>
                <a:ext uri="{FF2B5EF4-FFF2-40B4-BE49-F238E27FC236}">
                  <a16:creationId xmlns:a16="http://schemas.microsoft.com/office/drawing/2014/main" id="{624CA807-9031-4E42-5708-550A3D0628C7}"/>
                </a:ext>
              </a:extLst>
            </p:cNvPr>
            <p:cNvCxnSpPr>
              <a:cxnSpLocks/>
              <a:stCxn id="161" idx="1"/>
              <a:endCxn id="155" idx="1"/>
            </p:cNvCxnSpPr>
            <p:nvPr/>
          </p:nvCxnSpPr>
          <p:spPr>
            <a:xfrm rot="10800000" flipH="1">
              <a:off x="7913976" y="2533560"/>
              <a:ext cx="304407" cy="914002"/>
            </a:xfrm>
            <a:prstGeom prst="bentConnector3">
              <a:avLst>
                <a:gd name="adj1" fmla="val -63624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ctor: Elbow 166">
              <a:extLst>
                <a:ext uri="{FF2B5EF4-FFF2-40B4-BE49-F238E27FC236}">
                  <a16:creationId xmlns:a16="http://schemas.microsoft.com/office/drawing/2014/main" id="{BD500A76-7868-A3ED-2815-5358D5F49CE9}"/>
                </a:ext>
              </a:extLst>
            </p:cNvPr>
            <p:cNvCxnSpPr>
              <a:cxnSpLocks/>
              <a:stCxn id="173" idx="3"/>
              <a:endCxn id="155" idx="3"/>
            </p:cNvCxnSpPr>
            <p:nvPr/>
          </p:nvCxnSpPr>
          <p:spPr>
            <a:xfrm flipH="1" flipV="1">
              <a:off x="8864830" y="2533560"/>
              <a:ext cx="330101" cy="914002"/>
            </a:xfrm>
            <a:prstGeom prst="bentConnector3">
              <a:avLst>
                <a:gd name="adj1" fmla="val -59634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ctor: Elbow 167">
              <a:extLst>
                <a:ext uri="{FF2B5EF4-FFF2-40B4-BE49-F238E27FC236}">
                  <a16:creationId xmlns:a16="http://schemas.microsoft.com/office/drawing/2014/main" id="{10823232-E734-E703-2D58-7A7452513F12}"/>
                </a:ext>
              </a:extLst>
            </p:cNvPr>
            <p:cNvCxnSpPr>
              <a:cxnSpLocks/>
              <a:stCxn id="171" idx="3"/>
            </p:cNvCxnSpPr>
            <p:nvPr/>
          </p:nvCxnSpPr>
          <p:spPr>
            <a:xfrm flipV="1">
              <a:off x="8632474" y="2641446"/>
              <a:ext cx="172290" cy="806116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9F058FAC-09FF-698B-47C9-BE8ABE1BB05E}"/>
                </a:ext>
              </a:extLst>
            </p:cNvPr>
            <p:cNvSpPr/>
            <p:nvPr/>
          </p:nvSpPr>
          <p:spPr>
            <a:xfrm>
              <a:off x="8872573" y="2969739"/>
              <a:ext cx="443594" cy="20546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170" name="Picture 6">
              <a:extLst>
                <a:ext uri="{FF2B5EF4-FFF2-40B4-BE49-F238E27FC236}">
                  <a16:creationId xmlns:a16="http://schemas.microsoft.com/office/drawing/2014/main" id="{E5513675-86C1-2DE1-0847-7BE4425E07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5511" y="2985626"/>
              <a:ext cx="173691" cy="173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1" name="Rectangle: Rounded Corners 170">
              <a:extLst>
                <a:ext uri="{FF2B5EF4-FFF2-40B4-BE49-F238E27FC236}">
                  <a16:creationId xmlns:a16="http://schemas.microsoft.com/office/drawing/2014/main" id="{FDFFB34F-395C-D700-BF6A-BFB08428C227}"/>
                </a:ext>
              </a:extLst>
            </p:cNvPr>
            <p:cNvSpPr/>
            <p:nvPr/>
          </p:nvSpPr>
          <p:spPr>
            <a:xfrm>
              <a:off x="8439538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172" name="Picture 171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DC8946A5-4A5A-1F6B-3414-AD61D2758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6171" y="3392992"/>
              <a:ext cx="109139" cy="109139"/>
            </a:xfrm>
            <a:prstGeom prst="rect">
              <a:avLst/>
            </a:prstGeom>
          </p:spPr>
        </p:pic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33EBB98C-8056-EA41-78C0-E685D04CA156}"/>
                </a:ext>
              </a:extLst>
            </p:cNvPr>
            <p:cNvSpPr/>
            <p:nvPr/>
          </p:nvSpPr>
          <p:spPr>
            <a:xfrm>
              <a:off x="8992525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174" name="Picture 173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4042715D-E0CF-9378-105E-3DAF58CDB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9158" y="3392992"/>
              <a:ext cx="109139" cy="109139"/>
            </a:xfrm>
            <a:prstGeom prst="rect">
              <a:avLst/>
            </a:prstGeom>
          </p:spPr>
        </p:pic>
        <p:cxnSp>
          <p:nvCxnSpPr>
            <p:cNvPr id="175" name="Connector: Elbow 174">
              <a:extLst>
                <a:ext uri="{FF2B5EF4-FFF2-40B4-BE49-F238E27FC236}">
                  <a16:creationId xmlns:a16="http://schemas.microsoft.com/office/drawing/2014/main" id="{3C286C76-0E78-52C2-8A59-7C352DD40FC8}"/>
                </a:ext>
              </a:extLst>
            </p:cNvPr>
            <p:cNvCxnSpPr>
              <a:cxnSpLocks/>
              <a:stCxn id="155" idx="2"/>
              <a:endCxn id="158" idx="0"/>
            </p:cNvCxnSpPr>
            <p:nvPr/>
          </p:nvCxnSpPr>
          <p:spPr>
            <a:xfrm rot="5400000">
              <a:off x="8113666" y="2541798"/>
              <a:ext cx="328292" cy="527590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ctor: Elbow 175">
              <a:extLst>
                <a:ext uri="{FF2B5EF4-FFF2-40B4-BE49-F238E27FC236}">
                  <a16:creationId xmlns:a16="http://schemas.microsoft.com/office/drawing/2014/main" id="{891464CC-D3D7-9B4F-42FC-205FAE011618}"/>
                </a:ext>
              </a:extLst>
            </p:cNvPr>
            <p:cNvCxnSpPr>
              <a:cxnSpLocks/>
              <a:stCxn id="155" idx="2"/>
              <a:endCxn id="169" idx="0"/>
            </p:cNvCxnSpPr>
            <p:nvPr/>
          </p:nvCxnSpPr>
          <p:spPr>
            <a:xfrm rot="16200000" flipH="1">
              <a:off x="8653842" y="2529211"/>
              <a:ext cx="328292" cy="552763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ctor: Elbow 176">
              <a:extLst>
                <a:ext uri="{FF2B5EF4-FFF2-40B4-BE49-F238E27FC236}">
                  <a16:creationId xmlns:a16="http://schemas.microsoft.com/office/drawing/2014/main" id="{2FBD6A17-6528-2792-DA77-15191024BB9A}"/>
                </a:ext>
              </a:extLst>
            </p:cNvPr>
            <p:cNvCxnSpPr>
              <a:cxnSpLocks/>
              <a:stCxn id="161" idx="2"/>
              <a:endCxn id="156" idx="0"/>
            </p:cNvCxnSpPr>
            <p:nvPr/>
          </p:nvCxnSpPr>
          <p:spPr>
            <a:xfrm rot="16200000" flipH="1">
              <a:off x="8180615" y="3373804"/>
              <a:ext cx="197109" cy="527979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ctor: Elbow 177">
              <a:extLst>
                <a:ext uri="{FF2B5EF4-FFF2-40B4-BE49-F238E27FC236}">
                  <a16:creationId xmlns:a16="http://schemas.microsoft.com/office/drawing/2014/main" id="{B2D4CFFC-A9A3-48BA-2C6E-AC778F089AF3}"/>
                </a:ext>
              </a:extLst>
            </p:cNvPr>
            <p:cNvCxnSpPr>
              <a:cxnSpLocks/>
              <a:stCxn id="173" idx="2"/>
              <a:endCxn id="156" idx="0"/>
            </p:cNvCxnSpPr>
            <p:nvPr/>
          </p:nvCxnSpPr>
          <p:spPr>
            <a:xfrm rot="5400000">
              <a:off x="8719890" y="3362510"/>
              <a:ext cx="197109" cy="550569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8CBAC14B-4EDC-E7BA-35CF-523CF80758FA}"/>
                </a:ext>
              </a:extLst>
            </p:cNvPr>
            <p:cNvCxnSpPr>
              <a:cxnSpLocks/>
              <a:stCxn id="171" idx="2"/>
              <a:endCxn id="156" idx="0"/>
            </p:cNvCxnSpPr>
            <p:nvPr/>
          </p:nvCxnSpPr>
          <p:spPr>
            <a:xfrm>
              <a:off x="8540741" y="3539240"/>
              <a:ext cx="2418" cy="197109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5DF0E724-1440-9631-9D33-AE037D6B61D3}"/>
                </a:ext>
              </a:extLst>
            </p:cNvPr>
            <p:cNvSpPr/>
            <p:nvPr/>
          </p:nvSpPr>
          <p:spPr>
            <a:xfrm>
              <a:off x="7983686" y="4073453"/>
              <a:ext cx="3385004" cy="118905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/>
                <a:t>POLICY</a:t>
              </a:r>
              <a:endParaRPr lang="en-GB" sz="2400" b="1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0C0C53AF-5112-7A02-4D4E-812393485CCE}"/>
                </a:ext>
              </a:extLst>
            </p:cNvPr>
            <p:cNvGrpSpPr/>
            <p:nvPr/>
          </p:nvGrpSpPr>
          <p:grpSpPr>
            <a:xfrm>
              <a:off x="7651399" y="4069555"/>
              <a:ext cx="1743258" cy="1259392"/>
              <a:chOff x="476774" y="4194636"/>
              <a:chExt cx="1743258" cy="1259392"/>
            </a:xfrm>
          </p:grpSpPr>
          <p:sp>
            <p:nvSpPr>
              <p:cNvPr id="183" name="Rectangle: Rounded Corners 182">
                <a:extLst>
                  <a:ext uri="{FF2B5EF4-FFF2-40B4-BE49-F238E27FC236}">
                    <a16:creationId xmlns:a16="http://schemas.microsoft.com/office/drawing/2014/main" id="{3BDF0F8A-7032-9D5C-1507-77F50A7A0CA6}"/>
                  </a:ext>
                </a:extLst>
              </p:cNvPr>
              <p:cNvSpPr/>
              <p:nvPr/>
            </p:nvSpPr>
            <p:spPr>
              <a:xfrm>
                <a:off x="476774" y="4229111"/>
                <a:ext cx="551363" cy="14898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Signals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Rectangle: Rounded Corners 183">
                <a:extLst>
                  <a:ext uri="{FF2B5EF4-FFF2-40B4-BE49-F238E27FC236}">
                    <a16:creationId xmlns:a16="http://schemas.microsoft.com/office/drawing/2014/main" id="{DAD2D6A7-5889-27EE-2B16-B0ED76BD7779}"/>
                  </a:ext>
                </a:extLst>
              </p:cNvPr>
              <p:cNvSpPr/>
              <p:nvPr/>
            </p:nvSpPr>
            <p:spPr>
              <a:xfrm>
                <a:off x="620491" y="5267140"/>
                <a:ext cx="632727" cy="18346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>
                    <a:solidFill>
                      <a:schemeClr val="tx1"/>
                    </a:solidFill>
                  </a:rPr>
                  <a:t>SUCCESS</a:t>
                </a:r>
                <a:endParaRPr lang="en-GB" sz="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E7B02D05-A06A-FB0E-5325-3B0AEC6F04B1}"/>
                  </a:ext>
                </a:extLst>
              </p:cNvPr>
              <p:cNvCxnSpPr>
                <a:cxnSpLocks/>
                <a:endCxn id="187" idx="0"/>
              </p:cNvCxnSpPr>
              <p:nvPr/>
            </p:nvCxnSpPr>
            <p:spPr>
              <a:xfrm>
                <a:off x="1369694" y="4194636"/>
                <a:ext cx="0" cy="1915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Flowchart: Decision 185">
                <a:extLst>
                  <a:ext uri="{FF2B5EF4-FFF2-40B4-BE49-F238E27FC236}">
                    <a16:creationId xmlns:a16="http://schemas.microsoft.com/office/drawing/2014/main" id="{899B2DF0-0082-C98A-3C13-5E165643ECC7}"/>
                  </a:ext>
                </a:extLst>
              </p:cNvPr>
              <p:cNvSpPr/>
              <p:nvPr/>
            </p:nvSpPr>
            <p:spPr>
              <a:xfrm>
                <a:off x="993803" y="4756653"/>
                <a:ext cx="751782" cy="244123"/>
              </a:xfrm>
              <a:prstGeom prst="flowChartDecision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</a:rPr>
                  <a:t>DM</a:t>
                </a:r>
                <a:endParaRPr lang="en-GB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306C256B-7D0B-34D7-C124-CCF446063CFD}"/>
                  </a:ext>
                </a:extLst>
              </p:cNvPr>
              <p:cNvSpPr/>
              <p:nvPr/>
            </p:nvSpPr>
            <p:spPr>
              <a:xfrm>
                <a:off x="1185919" y="4386217"/>
                <a:ext cx="367550" cy="18033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API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Flowchart: Magnetic Disk 187">
                <a:extLst>
                  <a:ext uri="{FF2B5EF4-FFF2-40B4-BE49-F238E27FC236}">
                    <a16:creationId xmlns:a16="http://schemas.microsoft.com/office/drawing/2014/main" id="{99309D48-9C1E-BAA9-47FD-AA22E26BC433}"/>
                  </a:ext>
                </a:extLst>
              </p:cNvPr>
              <p:cNvSpPr/>
              <p:nvPr/>
            </p:nvSpPr>
            <p:spPr>
              <a:xfrm>
                <a:off x="1873211" y="4759370"/>
                <a:ext cx="346821" cy="257279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</a:rPr>
                  <a:t>HR</a:t>
                </a:r>
                <a:endParaRPr lang="en-GB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Flowchart: Magnetic Disk 188">
                <a:extLst>
                  <a:ext uri="{FF2B5EF4-FFF2-40B4-BE49-F238E27FC236}">
                    <a16:creationId xmlns:a16="http://schemas.microsoft.com/office/drawing/2014/main" id="{85B029E2-64D4-39E3-C55D-5EEED201A3E6}"/>
                  </a:ext>
                </a:extLst>
              </p:cNvPr>
              <p:cNvSpPr/>
              <p:nvPr/>
            </p:nvSpPr>
            <p:spPr>
              <a:xfrm>
                <a:off x="476774" y="4762088"/>
                <a:ext cx="346821" cy="251844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</a:rPr>
                  <a:t>PL</a:t>
                </a:r>
                <a:endParaRPr lang="en-GB" sz="7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0" name="Connector: Elbow 189">
                <a:extLst>
                  <a:ext uri="{FF2B5EF4-FFF2-40B4-BE49-F238E27FC236}">
                    <a16:creationId xmlns:a16="http://schemas.microsoft.com/office/drawing/2014/main" id="{ABA5DA39-F0AA-F330-B25A-3E5C1530D632}"/>
                  </a:ext>
                </a:extLst>
              </p:cNvPr>
              <p:cNvCxnSpPr>
                <a:cxnSpLocks/>
                <a:stCxn id="187" idx="3"/>
                <a:endCxn id="188" idx="1"/>
              </p:cNvCxnSpPr>
              <p:nvPr/>
            </p:nvCxnSpPr>
            <p:spPr>
              <a:xfrm>
                <a:off x="1553469" y="4476385"/>
                <a:ext cx="493153" cy="282985"/>
              </a:xfrm>
              <a:prstGeom prst="bentConnector2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nector: Elbow 190">
                <a:extLst>
                  <a:ext uri="{FF2B5EF4-FFF2-40B4-BE49-F238E27FC236}">
                    <a16:creationId xmlns:a16="http://schemas.microsoft.com/office/drawing/2014/main" id="{75E1DF78-A328-49D4-821D-5592EE40E4EB}"/>
                  </a:ext>
                </a:extLst>
              </p:cNvPr>
              <p:cNvCxnSpPr>
                <a:cxnSpLocks/>
                <a:stCxn id="183" idx="2"/>
                <a:endCxn id="186" idx="0"/>
              </p:cNvCxnSpPr>
              <p:nvPr/>
            </p:nvCxnSpPr>
            <p:spPr>
              <a:xfrm rot="16200000" flipH="1">
                <a:off x="871799" y="4258757"/>
                <a:ext cx="378553" cy="617238"/>
              </a:xfrm>
              <a:prstGeom prst="bentConnector3">
                <a:avLst>
                  <a:gd name="adj1" fmla="val 61908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nector: Elbow 191">
                <a:extLst>
                  <a:ext uri="{FF2B5EF4-FFF2-40B4-BE49-F238E27FC236}">
                    <a16:creationId xmlns:a16="http://schemas.microsoft.com/office/drawing/2014/main" id="{AE57C2E2-1DAC-D858-DECD-7D6185179AA4}"/>
                  </a:ext>
                </a:extLst>
              </p:cNvPr>
              <p:cNvCxnSpPr>
                <a:cxnSpLocks/>
                <a:stCxn id="188" idx="3"/>
                <a:endCxn id="186" idx="0"/>
              </p:cNvCxnSpPr>
              <p:nvPr/>
            </p:nvCxnSpPr>
            <p:spPr>
              <a:xfrm rot="5400000" flipH="1">
                <a:off x="1578160" y="4548187"/>
                <a:ext cx="259996" cy="676928"/>
              </a:xfrm>
              <a:prstGeom prst="bentConnector5">
                <a:avLst>
                  <a:gd name="adj1" fmla="val -48296"/>
                  <a:gd name="adj2" fmla="val 31239"/>
                  <a:gd name="adj3" fmla="val 155726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B4033BEE-C779-FE3C-58DF-517E2A70ECA3}"/>
                  </a:ext>
                </a:extLst>
              </p:cNvPr>
              <p:cNvCxnSpPr>
                <a:cxnSpLocks/>
                <a:stCxn id="189" idx="4"/>
                <a:endCxn id="186" idx="1"/>
              </p:cNvCxnSpPr>
              <p:nvPr/>
            </p:nvCxnSpPr>
            <p:spPr>
              <a:xfrm flipV="1">
                <a:off x="823595" y="4878715"/>
                <a:ext cx="170208" cy="92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nector: Elbow 193">
                <a:extLst>
                  <a:ext uri="{FF2B5EF4-FFF2-40B4-BE49-F238E27FC236}">
                    <a16:creationId xmlns:a16="http://schemas.microsoft.com/office/drawing/2014/main" id="{FEF68721-F9FF-933F-85CE-B004442CF3D9}"/>
                  </a:ext>
                </a:extLst>
              </p:cNvPr>
              <p:cNvCxnSpPr>
                <a:cxnSpLocks/>
                <a:stCxn id="186" idx="2"/>
                <a:endCxn id="184" idx="0"/>
              </p:cNvCxnSpPr>
              <p:nvPr/>
            </p:nvCxnSpPr>
            <p:spPr>
              <a:xfrm rot="5400000">
                <a:off x="1020093" y="4917539"/>
                <a:ext cx="266364" cy="432839"/>
              </a:xfrm>
              <a:prstGeom prst="bentConnector3">
                <a:avLst>
                  <a:gd name="adj1" fmla="val 50000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5" name="Rectangle: Rounded Corners 194">
                <a:extLst>
                  <a:ext uri="{FF2B5EF4-FFF2-40B4-BE49-F238E27FC236}">
                    <a16:creationId xmlns:a16="http://schemas.microsoft.com/office/drawing/2014/main" id="{B954CF00-EDEC-F0D7-FCEB-F738E7EAA3BF}"/>
                  </a:ext>
                </a:extLst>
              </p:cNvPr>
              <p:cNvSpPr/>
              <p:nvPr/>
            </p:nvSpPr>
            <p:spPr>
              <a:xfrm>
                <a:off x="1403647" y="5267140"/>
                <a:ext cx="396398" cy="1868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KO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6" name="Connector: Elbow 195">
                <a:extLst>
                  <a:ext uri="{FF2B5EF4-FFF2-40B4-BE49-F238E27FC236}">
                    <a16:creationId xmlns:a16="http://schemas.microsoft.com/office/drawing/2014/main" id="{95DDE7EE-6636-7C7E-B214-E93F7AB12B97}"/>
                  </a:ext>
                </a:extLst>
              </p:cNvPr>
              <p:cNvCxnSpPr>
                <a:cxnSpLocks/>
                <a:stCxn id="186" idx="3"/>
                <a:endCxn id="195" idx="0"/>
              </p:cNvCxnSpPr>
              <p:nvPr/>
            </p:nvCxnSpPr>
            <p:spPr>
              <a:xfrm flipH="1">
                <a:off x="1601846" y="4878715"/>
                <a:ext cx="143739" cy="388425"/>
              </a:xfrm>
              <a:prstGeom prst="bentConnector4">
                <a:avLst>
                  <a:gd name="adj1" fmla="val -20159"/>
                  <a:gd name="adj2" fmla="val 65712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D135A387-AAE7-BE62-81A2-B3CAD3BC67BB}"/>
                </a:ext>
              </a:extLst>
            </p:cNvPr>
            <p:cNvCxnSpPr>
              <a:cxnSpLocks/>
              <a:stCxn id="143" idx="2"/>
              <a:endCxn id="180" idx="0"/>
            </p:cNvCxnSpPr>
            <p:nvPr/>
          </p:nvCxnSpPr>
          <p:spPr>
            <a:xfrm>
              <a:off x="9676188" y="3705771"/>
              <a:ext cx="0" cy="3676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662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E2AD2-9514-D3AF-1C25-90A87EDF2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tomorrow? 			2/2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677AA-87AA-6BDE-2140-3E9B516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B6440-8F6B-D3AA-7190-9379C124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8BED1-D2C2-C67B-83C1-4E44104B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51</a:t>
            </a:fld>
            <a:endParaRPr lang="it-IT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6B3EB397-2BCA-E527-D237-E1BCB1AD18C1}"/>
              </a:ext>
            </a:extLst>
          </p:cNvPr>
          <p:cNvSpPr/>
          <p:nvPr/>
        </p:nvSpPr>
        <p:spPr>
          <a:xfrm>
            <a:off x="7446085" y="1254628"/>
            <a:ext cx="2814657" cy="988709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/>
              <a:t>AUTH</a:t>
            </a:r>
            <a:endParaRPr lang="en-GB" sz="2800" b="1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A670DB4-23AA-5C34-80D9-D16CF93C74B9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3699780" y="1748983"/>
            <a:ext cx="3746305" cy="6465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F22E780-755A-4E33-26A1-A2617E4DAC92}"/>
              </a:ext>
            </a:extLst>
          </p:cNvPr>
          <p:cNvSpPr txBox="1"/>
          <p:nvPr/>
        </p:nvSpPr>
        <p:spPr>
          <a:xfrm>
            <a:off x="5406140" y="1411530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REUSE</a:t>
            </a:r>
            <a:endParaRPr lang="en-GB" b="1" dirty="0">
              <a:solidFill>
                <a:srgbClr val="00B0F0"/>
              </a:solidFill>
            </a:endParaRPr>
          </a:p>
        </p:txBody>
      </p: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F8450B50-BA45-E992-80CD-AA9A7C5A541C}"/>
              </a:ext>
            </a:extLst>
          </p:cNvPr>
          <p:cNvCxnSpPr>
            <a:cxnSpLocks/>
            <a:endCxn id="71" idx="1"/>
          </p:cNvCxnSpPr>
          <p:nvPr/>
        </p:nvCxnSpPr>
        <p:spPr>
          <a:xfrm flipV="1">
            <a:off x="3699780" y="2967055"/>
            <a:ext cx="3746304" cy="174846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A980C12-95BC-D79F-8DAF-6540B8C5CBCD}"/>
              </a:ext>
            </a:extLst>
          </p:cNvPr>
          <p:cNvSpPr txBox="1"/>
          <p:nvPr/>
        </p:nvSpPr>
        <p:spPr>
          <a:xfrm>
            <a:off x="5376406" y="2597722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REUSE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F2BD5B69-5B1F-168B-45B6-1E1C8C3F3352}"/>
              </a:ext>
            </a:extLst>
          </p:cNvPr>
          <p:cNvSpPr/>
          <p:nvPr/>
        </p:nvSpPr>
        <p:spPr>
          <a:xfrm>
            <a:off x="6220644" y="4163829"/>
            <a:ext cx="1327304" cy="7238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4DA2F567-C146-B17B-3673-552F2C4AC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153" y="4276079"/>
            <a:ext cx="1046440" cy="52322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AEC09F25-3E6A-2260-4A56-FA5538E8A331}"/>
              </a:ext>
            </a:extLst>
          </p:cNvPr>
          <p:cNvSpPr/>
          <p:nvPr/>
        </p:nvSpPr>
        <p:spPr>
          <a:xfrm>
            <a:off x="8182743" y="4163829"/>
            <a:ext cx="1327304" cy="72389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/>
          </a:p>
        </p:txBody>
      </p:sp>
      <p:pic>
        <p:nvPicPr>
          <p:cNvPr id="81" name="Picture 6">
            <a:extLst>
              <a:ext uri="{FF2B5EF4-FFF2-40B4-BE49-F238E27FC236}">
                <a16:creationId xmlns:a16="http://schemas.microsoft.com/office/drawing/2014/main" id="{C49AAA24-B8A3-8179-06E5-170C9C3CC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207" y="4133590"/>
            <a:ext cx="784377" cy="7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C4C2602B-6D43-EE59-0801-2B9B504BB4B1}"/>
              </a:ext>
            </a:extLst>
          </p:cNvPr>
          <p:cNvSpPr/>
          <p:nvPr/>
        </p:nvSpPr>
        <p:spPr>
          <a:xfrm>
            <a:off x="10144842" y="4139691"/>
            <a:ext cx="1327304" cy="72389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OR</a:t>
            </a:r>
          </a:p>
          <a:p>
            <a:pPr algn="ctr"/>
            <a:r>
              <a:rPr lang="en-US" sz="2000" b="1" dirty="0">
                <a:solidFill>
                  <a:schemeClr val="tx1"/>
                </a:solidFill>
              </a:rPr>
              <a:t>ELSE!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A1D4D4F4-AB2D-24EE-EF33-B1BFEB019FF4}"/>
              </a:ext>
            </a:extLst>
          </p:cNvPr>
          <p:cNvCxnSpPr>
            <a:cxnSpLocks/>
            <a:stCxn id="71" idx="2"/>
            <a:endCxn id="78" idx="0"/>
          </p:cNvCxnSpPr>
          <p:nvPr/>
        </p:nvCxnSpPr>
        <p:spPr>
          <a:xfrm rot="5400000">
            <a:off x="7517645" y="2828061"/>
            <a:ext cx="702420" cy="1969117"/>
          </a:xfrm>
          <a:prstGeom prst="bentConnector3">
            <a:avLst>
              <a:gd name="adj1" fmla="val 48644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F0B43F9C-C1A1-D0FB-4FF6-4203F2595BD8}"/>
              </a:ext>
            </a:extLst>
          </p:cNvPr>
          <p:cNvCxnSpPr>
            <a:cxnSpLocks/>
            <a:stCxn id="71" idx="2"/>
            <a:endCxn id="81" idx="0"/>
          </p:cNvCxnSpPr>
          <p:nvPr/>
        </p:nvCxnSpPr>
        <p:spPr>
          <a:xfrm rot="5400000">
            <a:off x="8513815" y="3793991"/>
            <a:ext cx="672181" cy="70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CE823443-F3E8-87C5-BDA4-E4546D034B5A}"/>
              </a:ext>
            </a:extLst>
          </p:cNvPr>
          <p:cNvCxnSpPr>
            <a:cxnSpLocks/>
            <a:stCxn id="71" idx="2"/>
            <a:endCxn id="82" idx="0"/>
          </p:cNvCxnSpPr>
          <p:nvPr/>
        </p:nvCxnSpPr>
        <p:spPr>
          <a:xfrm rot="16200000" flipH="1">
            <a:off x="9491812" y="2823009"/>
            <a:ext cx="678282" cy="195508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3471A493-DFE9-F81F-36AC-57EF68FCEE85}"/>
              </a:ext>
            </a:extLst>
          </p:cNvPr>
          <p:cNvCxnSpPr>
            <a:cxnSpLocks/>
            <a:stCxn id="78" idx="2"/>
            <a:endCxn id="103" idx="0"/>
          </p:cNvCxnSpPr>
          <p:nvPr/>
        </p:nvCxnSpPr>
        <p:spPr>
          <a:xfrm rot="16200000" flipH="1">
            <a:off x="7395822" y="4376201"/>
            <a:ext cx="946065" cy="1969116"/>
          </a:xfrm>
          <a:prstGeom prst="bentConnector3">
            <a:avLst>
              <a:gd name="adj1" fmla="val 4931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B6AB2A9B-7FCE-C4C1-49AF-742E89A1452B}"/>
              </a:ext>
            </a:extLst>
          </p:cNvPr>
          <p:cNvSpPr/>
          <p:nvPr/>
        </p:nvSpPr>
        <p:spPr>
          <a:xfrm>
            <a:off x="8189760" y="5833792"/>
            <a:ext cx="1327304" cy="4681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OTHER</a:t>
            </a:r>
            <a:endParaRPr lang="en-GB" dirty="0"/>
          </a:p>
        </p:txBody>
      </p: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662960BE-112B-9963-1F1C-07D233A22903}"/>
              </a:ext>
            </a:extLst>
          </p:cNvPr>
          <p:cNvCxnSpPr>
            <a:cxnSpLocks/>
            <a:stCxn id="82" idx="2"/>
            <a:endCxn id="103" idx="0"/>
          </p:cNvCxnSpPr>
          <p:nvPr/>
        </p:nvCxnSpPr>
        <p:spPr>
          <a:xfrm rot="5400000">
            <a:off x="9345852" y="4371149"/>
            <a:ext cx="970203" cy="1955082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BC58997-2F8B-016D-F5D9-2F7E8EF4C334}"/>
              </a:ext>
            </a:extLst>
          </p:cNvPr>
          <p:cNvCxnSpPr>
            <a:cxnSpLocks/>
            <a:stCxn id="81" idx="2"/>
            <a:endCxn id="103" idx="0"/>
          </p:cNvCxnSpPr>
          <p:nvPr/>
        </p:nvCxnSpPr>
        <p:spPr>
          <a:xfrm>
            <a:off x="8846396" y="4917967"/>
            <a:ext cx="7016" cy="9158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7D9C3AEF-CCBA-E766-9048-44EE4ADE48E7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3699780" y="3248414"/>
            <a:ext cx="2520864" cy="127736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3AEADCF4-B78E-9136-4AC7-6380DB047F2E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3699780" y="3248414"/>
            <a:ext cx="4482963" cy="1277364"/>
          </a:xfrm>
          <a:prstGeom prst="bentConnector3">
            <a:avLst>
              <a:gd name="adj1" fmla="val 89908"/>
            </a:avLst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2C0C7D4A-4F77-9A2A-5C5C-E382C2ECD886}"/>
              </a:ext>
            </a:extLst>
          </p:cNvPr>
          <p:cNvSpPr txBox="1"/>
          <p:nvPr/>
        </p:nvSpPr>
        <p:spPr>
          <a:xfrm>
            <a:off x="5698081" y="3321440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REUSE</a:t>
            </a:r>
            <a:endParaRPr lang="en-GB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358D15B4-CBA4-45AA-834A-ABC5954555EE}"/>
              </a:ext>
            </a:extLst>
          </p:cNvPr>
          <p:cNvCxnSpPr>
            <a:cxnSpLocks/>
            <a:stCxn id="67" idx="2"/>
            <a:endCxn id="71" idx="0"/>
          </p:cNvCxnSpPr>
          <p:nvPr/>
        </p:nvCxnSpPr>
        <p:spPr>
          <a:xfrm flipH="1">
            <a:off x="8853413" y="2243337"/>
            <a:ext cx="1" cy="2293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F90F3305-CC4E-1652-CFDC-46F425284B1F}"/>
              </a:ext>
            </a:extLst>
          </p:cNvPr>
          <p:cNvSpPr/>
          <p:nvPr/>
        </p:nvSpPr>
        <p:spPr>
          <a:xfrm>
            <a:off x="7446084" y="2472700"/>
            <a:ext cx="2814657" cy="988709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POLICY</a:t>
            </a:r>
            <a:endParaRPr lang="en-GB" sz="2800" b="1" dirty="0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07E7D92-E4B7-5C5D-8810-66124CD65979}"/>
              </a:ext>
            </a:extLst>
          </p:cNvPr>
          <p:cNvGrpSpPr/>
          <p:nvPr/>
        </p:nvGrpSpPr>
        <p:grpSpPr>
          <a:xfrm>
            <a:off x="121544" y="1187960"/>
            <a:ext cx="3371460" cy="5032639"/>
            <a:chOff x="7651399" y="826105"/>
            <a:chExt cx="3717291" cy="5548867"/>
          </a:xfrm>
        </p:grpSpPr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09A77C65-2B14-EB00-1228-D50882B24BD2}"/>
                </a:ext>
              </a:extLst>
            </p:cNvPr>
            <p:cNvSpPr/>
            <p:nvPr/>
          </p:nvSpPr>
          <p:spPr>
            <a:xfrm>
              <a:off x="7983686" y="994280"/>
              <a:ext cx="3385004" cy="1189056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 dirty="0"/>
                <a:t>AUTH</a:t>
              </a:r>
              <a:endParaRPr lang="en-GB" sz="2400" b="1" dirty="0"/>
            </a:p>
          </p:txBody>
        </p: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D46EFB57-8B87-565E-84B4-8EDD2DA4124A}"/>
                </a:ext>
              </a:extLst>
            </p:cNvPr>
            <p:cNvSpPr/>
            <p:nvPr/>
          </p:nvSpPr>
          <p:spPr>
            <a:xfrm>
              <a:off x="7983686" y="2516715"/>
              <a:ext cx="3385004" cy="1189056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/>
                <a:t>MFA</a:t>
              </a:r>
              <a:endParaRPr lang="en-GB" sz="2400" b="1"/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11CD5310-4F96-3F7B-E3AE-1F70605C4869}"/>
                </a:ext>
              </a:extLst>
            </p:cNvPr>
            <p:cNvSpPr/>
            <p:nvPr/>
          </p:nvSpPr>
          <p:spPr>
            <a:xfrm>
              <a:off x="8696358" y="5608902"/>
              <a:ext cx="1959660" cy="76607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ACCESS</a:t>
              </a:r>
              <a:endParaRPr lang="en-GB" sz="2400" b="1" dirty="0"/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D62F7792-A22E-6D13-0DD4-F7F476E8DD22}"/>
                </a:ext>
              </a:extLst>
            </p:cNvPr>
            <p:cNvCxnSpPr>
              <a:cxnSpLocks/>
              <a:stCxn id="148" idx="2"/>
              <a:endCxn id="149" idx="0"/>
            </p:cNvCxnSpPr>
            <p:nvPr/>
          </p:nvCxnSpPr>
          <p:spPr>
            <a:xfrm>
              <a:off x="9676188" y="2183336"/>
              <a:ext cx="0" cy="33337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FDD78ACA-911F-0DDC-F80C-4E3C9DB158ED}"/>
                </a:ext>
              </a:extLst>
            </p:cNvPr>
            <p:cNvCxnSpPr>
              <a:cxnSpLocks/>
              <a:stCxn id="186" idx="2"/>
              <a:endCxn id="150" idx="0"/>
            </p:cNvCxnSpPr>
            <p:nvPr/>
          </p:nvCxnSpPr>
          <p:spPr>
            <a:xfrm>
              <a:off x="9676188" y="5262509"/>
              <a:ext cx="0" cy="34639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550B644B-8C89-C740-B9F3-1C2AC43C247A}"/>
                </a:ext>
              </a:extLst>
            </p:cNvPr>
            <p:cNvSpPr/>
            <p:nvPr/>
          </p:nvSpPr>
          <p:spPr>
            <a:xfrm>
              <a:off x="8192109" y="826105"/>
              <a:ext cx="764609" cy="26935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Input</a:t>
              </a:r>
            </a:p>
            <a:p>
              <a:pPr algn="ctr"/>
              <a:r>
                <a:rPr lang="en-US" sz="700" b="1"/>
                <a:t>Credentials</a:t>
              </a:r>
              <a:endParaRPr lang="en-GB" sz="700" b="1"/>
            </a:p>
          </p:txBody>
        </p: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FEBC2C45-444B-C288-7A3E-493411C8FEEE}"/>
                </a:ext>
              </a:extLst>
            </p:cNvPr>
            <p:cNvSpPr/>
            <p:nvPr/>
          </p:nvSpPr>
          <p:spPr>
            <a:xfrm>
              <a:off x="8192109" y="2021444"/>
              <a:ext cx="764609" cy="269357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SUCCESS</a:t>
              </a:r>
              <a:endParaRPr lang="en-GB" sz="700" b="1"/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58AAE44D-D177-9592-E23C-2D1AA5F91566}"/>
                </a:ext>
              </a:extLst>
            </p:cNvPr>
            <p:cNvCxnSpPr>
              <a:cxnSpLocks/>
              <a:stCxn id="153" idx="2"/>
              <a:endCxn id="157" idx="0"/>
            </p:cNvCxnSpPr>
            <p:nvPr/>
          </p:nvCxnSpPr>
          <p:spPr>
            <a:xfrm flipH="1">
              <a:off x="8574413" y="1095462"/>
              <a:ext cx="1" cy="15884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DE3DC9AE-79AD-16A9-ACC0-E32FAE77A5C0}"/>
                </a:ext>
              </a:extLst>
            </p:cNvPr>
            <p:cNvCxnSpPr>
              <a:cxnSpLocks/>
              <a:stCxn id="157" idx="2"/>
              <a:endCxn id="154" idx="0"/>
            </p:cNvCxnSpPr>
            <p:nvPr/>
          </p:nvCxnSpPr>
          <p:spPr>
            <a:xfrm>
              <a:off x="8574413" y="1829058"/>
              <a:ext cx="1" cy="1923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Flowchart: Decision 156">
              <a:extLst>
                <a:ext uri="{FF2B5EF4-FFF2-40B4-BE49-F238E27FC236}">
                  <a16:creationId xmlns:a16="http://schemas.microsoft.com/office/drawing/2014/main" id="{7943AD07-3CBD-F929-99AA-9B233ED0F653}"/>
                </a:ext>
              </a:extLst>
            </p:cNvPr>
            <p:cNvSpPr/>
            <p:nvPr/>
          </p:nvSpPr>
          <p:spPr>
            <a:xfrm>
              <a:off x="8149674" y="1254307"/>
              <a:ext cx="849478" cy="574751"/>
            </a:xfrm>
            <a:prstGeom prst="flowChartDecision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/>
                <a:t>are</a:t>
              </a:r>
            </a:p>
            <a:p>
              <a:pPr algn="ctr"/>
              <a:r>
                <a:rPr lang="en-US" sz="700"/>
                <a:t>they</a:t>
              </a:r>
            </a:p>
            <a:p>
              <a:pPr algn="ctr"/>
              <a:r>
                <a:rPr lang="en-US" sz="700"/>
                <a:t>correct?</a:t>
              </a:r>
              <a:endParaRPr lang="en-GB" sz="70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3E39471-D282-7840-03AA-C0566DF1370A}"/>
                </a:ext>
              </a:extLst>
            </p:cNvPr>
            <p:cNvSpPr txBox="1"/>
            <p:nvPr/>
          </p:nvSpPr>
          <p:spPr>
            <a:xfrm>
              <a:off x="8554441" y="1809847"/>
              <a:ext cx="403329" cy="23754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800" b="1">
                  <a:solidFill>
                    <a:schemeClr val="accent1">
                      <a:lumMod val="50000"/>
                    </a:schemeClr>
                  </a:solidFill>
                </a:rPr>
                <a:t>YES</a:t>
              </a:r>
              <a:endParaRPr lang="en-GB" sz="8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159" name="Connector: Elbow 158">
              <a:extLst>
                <a:ext uri="{FF2B5EF4-FFF2-40B4-BE49-F238E27FC236}">
                  <a16:creationId xmlns:a16="http://schemas.microsoft.com/office/drawing/2014/main" id="{61BDFD98-7FEB-4722-6837-BBF2C19F45F3}"/>
                </a:ext>
              </a:extLst>
            </p:cNvPr>
            <p:cNvCxnSpPr>
              <a:cxnSpLocks/>
              <a:stCxn id="157" idx="3"/>
              <a:endCxn id="153" idx="3"/>
            </p:cNvCxnSpPr>
            <p:nvPr/>
          </p:nvCxnSpPr>
          <p:spPr>
            <a:xfrm flipH="1" flipV="1">
              <a:off x="8956718" y="960784"/>
              <a:ext cx="42434" cy="580899"/>
            </a:xfrm>
            <a:prstGeom prst="bentConnector3">
              <a:avLst>
                <a:gd name="adj1" fmla="val -538719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4C0BED27-3514-0ECF-3F91-8DAAAB6EA910}"/>
                </a:ext>
              </a:extLst>
            </p:cNvPr>
            <p:cNvSpPr txBox="1"/>
            <p:nvPr/>
          </p:nvSpPr>
          <p:spPr>
            <a:xfrm>
              <a:off x="8920854" y="1336679"/>
              <a:ext cx="382120" cy="237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>
                  <a:solidFill>
                    <a:srgbClr val="FF0000"/>
                  </a:solidFill>
                </a:rPr>
                <a:t>NO</a:t>
              </a:r>
              <a:endParaRPr lang="en-GB" sz="800" b="1">
                <a:solidFill>
                  <a:srgbClr val="FF0000"/>
                </a:solidFill>
              </a:endParaRPr>
            </a:p>
          </p:txBody>
        </p:sp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AF964072-0120-CB22-7C98-CF91D6AB8995}"/>
                </a:ext>
              </a:extLst>
            </p:cNvPr>
            <p:cNvSpPr/>
            <p:nvPr/>
          </p:nvSpPr>
          <p:spPr>
            <a:xfrm>
              <a:off x="8218384" y="2425672"/>
              <a:ext cx="646446" cy="21577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Selector</a:t>
              </a:r>
              <a:endParaRPr lang="en-GB" sz="700" b="1"/>
            </a:p>
          </p:txBody>
        </p:sp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8C928FDC-E1B8-5443-A52B-281D6691DA8B}"/>
                </a:ext>
              </a:extLst>
            </p:cNvPr>
            <p:cNvSpPr/>
            <p:nvPr/>
          </p:nvSpPr>
          <p:spPr>
            <a:xfrm>
              <a:off x="8219936" y="3736349"/>
              <a:ext cx="646446" cy="21577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/>
                <a:t>SUCCESS</a:t>
              </a:r>
              <a:endParaRPr lang="en-GB" sz="700" b="1"/>
            </a:p>
          </p:txBody>
        </p: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1221D417-FD52-0439-90B6-75BBD21BB4DB}"/>
                </a:ext>
              </a:extLst>
            </p:cNvPr>
            <p:cNvCxnSpPr>
              <a:cxnSpLocks/>
              <a:stCxn id="161" idx="2"/>
              <a:endCxn id="165" idx="0"/>
            </p:cNvCxnSpPr>
            <p:nvPr/>
          </p:nvCxnSpPr>
          <p:spPr>
            <a:xfrm flipH="1">
              <a:off x="8541433" y="2641447"/>
              <a:ext cx="174" cy="32113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Rectangle: Rounded Corners 163">
              <a:extLst>
                <a:ext uri="{FF2B5EF4-FFF2-40B4-BE49-F238E27FC236}">
                  <a16:creationId xmlns:a16="http://schemas.microsoft.com/office/drawing/2014/main" id="{697CF5DE-E3F4-967F-E848-185A75ED1B53}"/>
                </a:ext>
              </a:extLst>
            </p:cNvPr>
            <p:cNvSpPr/>
            <p:nvPr/>
          </p:nvSpPr>
          <p:spPr>
            <a:xfrm>
              <a:off x="7792220" y="2969739"/>
              <a:ext cx="443594" cy="20546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AB7BA857-408C-D4F0-C03F-4B582B88344B}"/>
                </a:ext>
              </a:extLst>
            </p:cNvPr>
            <p:cNvSpPr/>
            <p:nvPr/>
          </p:nvSpPr>
          <p:spPr>
            <a:xfrm>
              <a:off x="8322509" y="2962579"/>
              <a:ext cx="437847" cy="20389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700" b="1" dirty="0"/>
                <a:t>…</a:t>
              </a:r>
              <a:endParaRPr lang="en-GB" sz="700" b="1" dirty="0"/>
            </a:p>
          </p:txBody>
        </p:sp>
        <p:pic>
          <p:nvPicPr>
            <p:cNvPr id="166" name="Graphic 165">
              <a:extLst>
                <a:ext uri="{FF2B5EF4-FFF2-40B4-BE49-F238E27FC236}">
                  <a16:creationId xmlns:a16="http://schemas.microsoft.com/office/drawing/2014/main" id="{BE7C145A-73B5-5033-663C-4A34F1B1A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49424" y="2993269"/>
              <a:ext cx="316815" cy="158408"/>
            </a:xfrm>
            <a:prstGeom prst="rect">
              <a:avLst/>
            </a:prstGeom>
          </p:spPr>
        </p:pic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9C487CC8-F0AE-8BDE-DF06-9530E74F911E}"/>
                </a:ext>
              </a:extLst>
            </p:cNvPr>
            <p:cNvSpPr/>
            <p:nvPr/>
          </p:nvSpPr>
          <p:spPr>
            <a:xfrm>
              <a:off x="7913977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168" name="Picture 167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1AEFEB37-A1FD-79B1-2C5E-BD8B91450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0610" y="3392992"/>
              <a:ext cx="109139" cy="109139"/>
            </a:xfrm>
            <a:prstGeom prst="rect">
              <a:avLst/>
            </a:prstGeom>
          </p:spPr>
        </p:pic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BD0F7744-24E3-50BD-FC9B-B62D0DAEE5C9}"/>
                </a:ext>
              </a:extLst>
            </p:cNvPr>
            <p:cNvCxnSpPr>
              <a:cxnSpLocks/>
              <a:stCxn id="164" idx="2"/>
              <a:endCxn id="167" idx="0"/>
            </p:cNvCxnSpPr>
            <p:nvPr/>
          </p:nvCxnSpPr>
          <p:spPr>
            <a:xfrm>
              <a:off x="8014017" y="3175206"/>
              <a:ext cx="1163" cy="18067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A928E0D3-45C2-BAA8-7B6E-5E88290BFE3A}"/>
                </a:ext>
              </a:extLst>
            </p:cNvPr>
            <p:cNvCxnSpPr>
              <a:cxnSpLocks/>
              <a:stCxn id="165" idx="2"/>
              <a:endCxn id="177" idx="0"/>
            </p:cNvCxnSpPr>
            <p:nvPr/>
          </p:nvCxnSpPr>
          <p:spPr>
            <a:xfrm flipH="1">
              <a:off x="8540741" y="3166476"/>
              <a:ext cx="692" cy="18940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8AAEEFBE-43A2-4DE2-F787-8D99763FA3AE}"/>
                </a:ext>
              </a:extLst>
            </p:cNvPr>
            <p:cNvCxnSpPr>
              <a:cxnSpLocks/>
              <a:stCxn id="175" idx="2"/>
              <a:endCxn id="179" idx="0"/>
            </p:cNvCxnSpPr>
            <p:nvPr/>
          </p:nvCxnSpPr>
          <p:spPr>
            <a:xfrm flipH="1">
              <a:off x="9093728" y="3175206"/>
              <a:ext cx="642" cy="180678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ctor: Elbow 171">
              <a:extLst>
                <a:ext uri="{FF2B5EF4-FFF2-40B4-BE49-F238E27FC236}">
                  <a16:creationId xmlns:a16="http://schemas.microsoft.com/office/drawing/2014/main" id="{7F771A79-95FE-9861-B48A-E75A05D2D27B}"/>
                </a:ext>
              </a:extLst>
            </p:cNvPr>
            <p:cNvCxnSpPr>
              <a:cxnSpLocks/>
              <a:stCxn id="167" idx="1"/>
              <a:endCxn id="161" idx="1"/>
            </p:cNvCxnSpPr>
            <p:nvPr/>
          </p:nvCxnSpPr>
          <p:spPr>
            <a:xfrm rot="10800000" flipH="1">
              <a:off x="7913976" y="2533560"/>
              <a:ext cx="304407" cy="914002"/>
            </a:xfrm>
            <a:prstGeom prst="bentConnector3">
              <a:avLst>
                <a:gd name="adj1" fmla="val -63624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DF91406C-7D27-0AF7-9FD6-056DD4B0E2E6}"/>
                </a:ext>
              </a:extLst>
            </p:cNvPr>
            <p:cNvCxnSpPr>
              <a:cxnSpLocks/>
              <a:stCxn id="179" idx="3"/>
              <a:endCxn id="161" idx="3"/>
            </p:cNvCxnSpPr>
            <p:nvPr/>
          </p:nvCxnSpPr>
          <p:spPr>
            <a:xfrm flipH="1" flipV="1">
              <a:off x="8864830" y="2533560"/>
              <a:ext cx="330101" cy="914002"/>
            </a:xfrm>
            <a:prstGeom prst="bentConnector3">
              <a:avLst>
                <a:gd name="adj1" fmla="val -59634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ctor: Elbow 173">
              <a:extLst>
                <a:ext uri="{FF2B5EF4-FFF2-40B4-BE49-F238E27FC236}">
                  <a16:creationId xmlns:a16="http://schemas.microsoft.com/office/drawing/2014/main" id="{E899A5C7-9654-8AD4-A762-9A72E20C004C}"/>
                </a:ext>
              </a:extLst>
            </p:cNvPr>
            <p:cNvCxnSpPr>
              <a:cxnSpLocks/>
              <a:stCxn id="177" idx="3"/>
            </p:cNvCxnSpPr>
            <p:nvPr/>
          </p:nvCxnSpPr>
          <p:spPr>
            <a:xfrm flipV="1">
              <a:off x="8632474" y="2641446"/>
              <a:ext cx="172290" cy="806116"/>
            </a:xfrm>
            <a:prstGeom prst="bentConnector2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02DE924E-117D-457E-9F5E-66E9654375E9}"/>
                </a:ext>
              </a:extLst>
            </p:cNvPr>
            <p:cNvSpPr/>
            <p:nvPr/>
          </p:nvSpPr>
          <p:spPr>
            <a:xfrm>
              <a:off x="8872573" y="2969739"/>
              <a:ext cx="443594" cy="205467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176" name="Picture 6">
              <a:extLst>
                <a:ext uri="{FF2B5EF4-FFF2-40B4-BE49-F238E27FC236}">
                  <a16:creationId xmlns:a16="http://schemas.microsoft.com/office/drawing/2014/main" id="{55096FE5-EF54-4B15-2CC2-C85EBDF10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5511" y="2985626"/>
              <a:ext cx="173691" cy="173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7" name="Rectangle: Rounded Corners 176">
              <a:extLst>
                <a:ext uri="{FF2B5EF4-FFF2-40B4-BE49-F238E27FC236}">
                  <a16:creationId xmlns:a16="http://schemas.microsoft.com/office/drawing/2014/main" id="{2783F79F-EE05-A59D-3CBC-CE2C8E8DEB0F}"/>
                </a:ext>
              </a:extLst>
            </p:cNvPr>
            <p:cNvSpPr/>
            <p:nvPr/>
          </p:nvSpPr>
          <p:spPr>
            <a:xfrm>
              <a:off x="8439538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178" name="Picture 177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413F892A-A6A0-90A9-5415-543A8D277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6171" y="3392992"/>
              <a:ext cx="109139" cy="109139"/>
            </a:xfrm>
            <a:prstGeom prst="rect">
              <a:avLst/>
            </a:prstGeom>
          </p:spPr>
        </p:pic>
        <p:sp>
          <p:nvSpPr>
            <p:cNvPr id="179" name="Rectangle: Rounded Corners 178">
              <a:extLst>
                <a:ext uri="{FF2B5EF4-FFF2-40B4-BE49-F238E27FC236}">
                  <a16:creationId xmlns:a16="http://schemas.microsoft.com/office/drawing/2014/main" id="{56123F48-55A6-5DC9-D001-E9CCF9127208}"/>
                </a:ext>
              </a:extLst>
            </p:cNvPr>
            <p:cNvSpPr/>
            <p:nvPr/>
          </p:nvSpPr>
          <p:spPr>
            <a:xfrm>
              <a:off x="8992525" y="3355884"/>
              <a:ext cx="202406" cy="18335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pic>
          <p:nvPicPr>
            <p:cNvPr id="180" name="Picture 179" descr="A green circle with a white tick in it&#10;&#10;Description automatically generated">
              <a:extLst>
                <a:ext uri="{FF2B5EF4-FFF2-40B4-BE49-F238E27FC236}">
                  <a16:creationId xmlns:a16="http://schemas.microsoft.com/office/drawing/2014/main" id="{90D15533-3BFB-020B-D51B-9F465601A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9158" y="3392992"/>
              <a:ext cx="109139" cy="109139"/>
            </a:xfrm>
            <a:prstGeom prst="rect">
              <a:avLst/>
            </a:prstGeom>
          </p:spPr>
        </p:pic>
        <p:cxnSp>
          <p:nvCxnSpPr>
            <p:cNvPr id="181" name="Connector: Elbow 180">
              <a:extLst>
                <a:ext uri="{FF2B5EF4-FFF2-40B4-BE49-F238E27FC236}">
                  <a16:creationId xmlns:a16="http://schemas.microsoft.com/office/drawing/2014/main" id="{FB47EE60-A863-DEAC-2DA2-3D7970BAD466}"/>
                </a:ext>
              </a:extLst>
            </p:cNvPr>
            <p:cNvCxnSpPr>
              <a:cxnSpLocks/>
              <a:stCxn id="161" idx="2"/>
              <a:endCxn id="164" idx="0"/>
            </p:cNvCxnSpPr>
            <p:nvPr/>
          </p:nvCxnSpPr>
          <p:spPr>
            <a:xfrm rot="5400000">
              <a:off x="8113666" y="2541798"/>
              <a:ext cx="328292" cy="527590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ctor: Elbow 181">
              <a:extLst>
                <a:ext uri="{FF2B5EF4-FFF2-40B4-BE49-F238E27FC236}">
                  <a16:creationId xmlns:a16="http://schemas.microsoft.com/office/drawing/2014/main" id="{A15C959A-8FB6-E6D4-F090-F6B660B195AF}"/>
                </a:ext>
              </a:extLst>
            </p:cNvPr>
            <p:cNvCxnSpPr>
              <a:cxnSpLocks/>
              <a:stCxn id="161" idx="2"/>
              <a:endCxn id="175" idx="0"/>
            </p:cNvCxnSpPr>
            <p:nvPr/>
          </p:nvCxnSpPr>
          <p:spPr>
            <a:xfrm rot="16200000" flipH="1">
              <a:off x="8653842" y="2529211"/>
              <a:ext cx="328292" cy="552763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ctor: Elbow 182">
              <a:extLst>
                <a:ext uri="{FF2B5EF4-FFF2-40B4-BE49-F238E27FC236}">
                  <a16:creationId xmlns:a16="http://schemas.microsoft.com/office/drawing/2014/main" id="{C2AA8430-EB64-4B34-2957-D1969812ECAA}"/>
                </a:ext>
              </a:extLst>
            </p:cNvPr>
            <p:cNvCxnSpPr>
              <a:cxnSpLocks/>
              <a:stCxn id="167" idx="2"/>
              <a:endCxn id="162" idx="0"/>
            </p:cNvCxnSpPr>
            <p:nvPr/>
          </p:nvCxnSpPr>
          <p:spPr>
            <a:xfrm rot="16200000" flipH="1">
              <a:off x="8180615" y="3373804"/>
              <a:ext cx="197109" cy="527979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ctor: Elbow 183">
              <a:extLst>
                <a:ext uri="{FF2B5EF4-FFF2-40B4-BE49-F238E27FC236}">
                  <a16:creationId xmlns:a16="http://schemas.microsoft.com/office/drawing/2014/main" id="{D2C441CF-2DF2-BA30-725E-CF294A12AB3A}"/>
                </a:ext>
              </a:extLst>
            </p:cNvPr>
            <p:cNvCxnSpPr>
              <a:cxnSpLocks/>
              <a:stCxn id="179" idx="2"/>
              <a:endCxn id="162" idx="0"/>
            </p:cNvCxnSpPr>
            <p:nvPr/>
          </p:nvCxnSpPr>
          <p:spPr>
            <a:xfrm rot="5400000">
              <a:off x="8719890" y="3362510"/>
              <a:ext cx="197109" cy="550569"/>
            </a:xfrm>
            <a:prstGeom prst="bentConnector3">
              <a:avLst>
                <a:gd name="adj1" fmla="val 50000"/>
              </a:avLst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A3A86417-670A-8463-1003-306AB0EF46CE}"/>
                </a:ext>
              </a:extLst>
            </p:cNvPr>
            <p:cNvCxnSpPr>
              <a:cxnSpLocks/>
              <a:stCxn id="177" idx="2"/>
              <a:endCxn id="162" idx="0"/>
            </p:cNvCxnSpPr>
            <p:nvPr/>
          </p:nvCxnSpPr>
          <p:spPr>
            <a:xfrm>
              <a:off x="8540741" y="3539240"/>
              <a:ext cx="2418" cy="197109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Rectangle: Rounded Corners 185">
              <a:extLst>
                <a:ext uri="{FF2B5EF4-FFF2-40B4-BE49-F238E27FC236}">
                  <a16:creationId xmlns:a16="http://schemas.microsoft.com/office/drawing/2014/main" id="{CD157642-519D-0731-DC0F-2A0C10F69FA2}"/>
                </a:ext>
              </a:extLst>
            </p:cNvPr>
            <p:cNvSpPr/>
            <p:nvPr/>
          </p:nvSpPr>
          <p:spPr>
            <a:xfrm>
              <a:off x="7983686" y="4073453"/>
              <a:ext cx="3385004" cy="1189056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2400" b="1"/>
                <a:t>POLICY</a:t>
              </a:r>
              <a:endParaRPr lang="en-GB" sz="2400" b="1"/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4C43921C-5354-34F4-BCDA-D5E76CFF0C4B}"/>
                </a:ext>
              </a:extLst>
            </p:cNvPr>
            <p:cNvGrpSpPr/>
            <p:nvPr/>
          </p:nvGrpSpPr>
          <p:grpSpPr>
            <a:xfrm>
              <a:off x="7651399" y="4069555"/>
              <a:ext cx="1743258" cy="1259392"/>
              <a:chOff x="476774" y="4194636"/>
              <a:chExt cx="1743258" cy="1259392"/>
            </a:xfrm>
          </p:grpSpPr>
          <p:sp>
            <p:nvSpPr>
              <p:cNvPr id="189" name="Rectangle: Rounded Corners 188">
                <a:extLst>
                  <a:ext uri="{FF2B5EF4-FFF2-40B4-BE49-F238E27FC236}">
                    <a16:creationId xmlns:a16="http://schemas.microsoft.com/office/drawing/2014/main" id="{E3C9BF82-EA14-B734-60FC-F99AC60A1C55}"/>
                  </a:ext>
                </a:extLst>
              </p:cNvPr>
              <p:cNvSpPr/>
              <p:nvPr/>
            </p:nvSpPr>
            <p:spPr>
              <a:xfrm>
                <a:off x="476774" y="4229111"/>
                <a:ext cx="551363" cy="14898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Signals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Rectangle: Rounded Corners 189">
                <a:extLst>
                  <a:ext uri="{FF2B5EF4-FFF2-40B4-BE49-F238E27FC236}">
                    <a16:creationId xmlns:a16="http://schemas.microsoft.com/office/drawing/2014/main" id="{5BFC39AE-98B0-353C-9B9F-49C85D338226}"/>
                  </a:ext>
                </a:extLst>
              </p:cNvPr>
              <p:cNvSpPr/>
              <p:nvPr/>
            </p:nvSpPr>
            <p:spPr>
              <a:xfrm>
                <a:off x="620491" y="5267140"/>
                <a:ext cx="632727" cy="183464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>
                    <a:solidFill>
                      <a:schemeClr val="tx1"/>
                    </a:solidFill>
                  </a:rPr>
                  <a:t>SUCCESS</a:t>
                </a:r>
                <a:endParaRPr lang="en-GB" sz="6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B4300425-D7E0-92C6-3299-D5708CD951BC}"/>
                  </a:ext>
                </a:extLst>
              </p:cNvPr>
              <p:cNvCxnSpPr>
                <a:cxnSpLocks/>
                <a:endCxn id="193" idx="0"/>
              </p:cNvCxnSpPr>
              <p:nvPr/>
            </p:nvCxnSpPr>
            <p:spPr>
              <a:xfrm>
                <a:off x="1369694" y="4194636"/>
                <a:ext cx="0" cy="1915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Flowchart: Decision 191">
                <a:extLst>
                  <a:ext uri="{FF2B5EF4-FFF2-40B4-BE49-F238E27FC236}">
                    <a16:creationId xmlns:a16="http://schemas.microsoft.com/office/drawing/2014/main" id="{3FBA9A2E-CB3A-33E2-C081-80AD5404305E}"/>
                  </a:ext>
                </a:extLst>
              </p:cNvPr>
              <p:cNvSpPr/>
              <p:nvPr/>
            </p:nvSpPr>
            <p:spPr>
              <a:xfrm>
                <a:off x="993803" y="4756653"/>
                <a:ext cx="751782" cy="244123"/>
              </a:xfrm>
              <a:prstGeom prst="flowChartDecision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</a:rPr>
                  <a:t>DM</a:t>
                </a:r>
                <a:endParaRPr lang="en-GB" sz="700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Rectangle: Rounded Corners 192">
                <a:extLst>
                  <a:ext uri="{FF2B5EF4-FFF2-40B4-BE49-F238E27FC236}">
                    <a16:creationId xmlns:a16="http://schemas.microsoft.com/office/drawing/2014/main" id="{36ECF106-A4C5-4659-20CB-05B63C49F157}"/>
                  </a:ext>
                </a:extLst>
              </p:cNvPr>
              <p:cNvSpPr/>
              <p:nvPr/>
            </p:nvSpPr>
            <p:spPr>
              <a:xfrm>
                <a:off x="1185919" y="4386217"/>
                <a:ext cx="367550" cy="18033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API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Flowchart: Magnetic Disk 193">
                <a:extLst>
                  <a:ext uri="{FF2B5EF4-FFF2-40B4-BE49-F238E27FC236}">
                    <a16:creationId xmlns:a16="http://schemas.microsoft.com/office/drawing/2014/main" id="{3AC3CDB0-11A8-4E87-B177-3D26FC211A15}"/>
                  </a:ext>
                </a:extLst>
              </p:cNvPr>
              <p:cNvSpPr/>
              <p:nvPr/>
            </p:nvSpPr>
            <p:spPr>
              <a:xfrm>
                <a:off x="1873211" y="4759370"/>
                <a:ext cx="346821" cy="257279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>
                    <a:solidFill>
                      <a:schemeClr val="tx1"/>
                    </a:solidFill>
                  </a:rPr>
                  <a:t>HR</a:t>
                </a:r>
                <a:endParaRPr lang="en-GB" sz="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Flowchart: Magnetic Disk 194">
                <a:extLst>
                  <a:ext uri="{FF2B5EF4-FFF2-40B4-BE49-F238E27FC236}">
                    <a16:creationId xmlns:a16="http://schemas.microsoft.com/office/drawing/2014/main" id="{A2881660-1E17-EE50-F965-A704261B566F}"/>
                  </a:ext>
                </a:extLst>
              </p:cNvPr>
              <p:cNvSpPr/>
              <p:nvPr/>
            </p:nvSpPr>
            <p:spPr>
              <a:xfrm>
                <a:off x="476774" y="4762088"/>
                <a:ext cx="346821" cy="251844"/>
              </a:xfrm>
              <a:prstGeom prst="flowChartMagneticDisk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</a:rPr>
                  <a:t>PL</a:t>
                </a:r>
                <a:endParaRPr lang="en-GB" sz="7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6" name="Connector: Elbow 195">
                <a:extLst>
                  <a:ext uri="{FF2B5EF4-FFF2-40B4-BE49-F238E27FC236}">
                    <a16:creationId xmlns:a16="http://schemas.microsoft.com/office/drawing/2014/main" id="{1409A8B5-DBC5-9E6C-E707-CA603F5494E9}"/>
                  </a:ext>
                </a:extLst>
              </p:cNvPr>
              <p:cNvCxnSpPr>
                <a:cxnSpLocks/>
                <a:stCxn id="193" idx="3"/>
                <a:endCxn id="194" idx="1"/>
              </p:cNvCxnSpPr>
              <p:nvPr/>
            </p:nvCxnSpPr>
            <p:spPr>
              <a:xfrm>
                <a:off x="1553469" y="4476385"/>
                <a:ext cx="493153" cy="282985"/>
              </a:xfrm>
              <a:prstGeom prst="bentConnector2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nector: Elbow 196">
                <a:extLst>
                  <a:ext uri="{FF2B5EF4-FFF2-40B4-BE49-F238E27FC236}">
                    <a16:creationId xmlns:a16="http://schemas.microsoft.com/office/drawing/2014/main" id="{A84AFF6A-AE23-BD9E-CB9B-3E9083604E6A}"/>
                  </a:ext>
                </a:extLst>
              </p:cNvPr>
              <p:cNvCxnSpPr>
                <a:cxnSpLocks/>
                <a:stCxn id="189" idx="2"/>
                <a:endCxn id="192" idx="0"/>
              </p:cNvCxnSpPr>
              <p:nvPr/>
            </p:nvCxnSpPr>
            <p:spPr>
              <a:xfrm rot="16200000" flipH="1">
                <a:off x="871799" y="4258757"/>
                <a:ext cx="378553" cy="617238"/>
              </a:xfrm>
              <a:prstGeom prst="bentConnector3">
                <a:avLst>
                  <a:gd name="adj1" fmla="val 61908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nector: Elbow 197">
                <a:extLst>
                  <a:ext uri="{FF2B5EF4-FFF2-40B4-BE49-F238E27FC236}">
                    <a16:creationId xmlns:a16="http://schemas.microsoft.com/office/drawing/2014/main" id="{84E3C3EC-B4CA-1D55-8C19-24188CC54D66}"/>
                  </a:ext>
                </a:extLst>
              </p:cNvPr>
              <p:cNvCxnSpPr>
                <a:cxnSpLocks/>
                <a:stCxn id="194" idx="3"/>
                <a:endCxn id="192" idx="0"/>
              </p:cNvCxnSpPr>
              <p:nvPr/>
            </p:nvCxnSpPr>
            <p:spPr>
              <a:xfrm rot="5400000" flipH="1">
                <a:off x="1578160" y="4548187"/>
                <a:ext cx="259996" cy="676928"/>
              </a:xfrm>
              <a:prstGeom prst="bentConnector5">
                <a:avLst>
                  <a:gd name="adj1" fmla="val -48296"/>
                  <a:gd name="adj2" fmla="val 31239"/>
                  <a:gd name="adj3" fmla="val 155726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>
                <a:extLst>
                  <a:ext uri="{FF2B5EF4-FFF2-40B4-BE49-F238E27FC236}">
                    <a16:creationId xmlns:a16="http://schemas.microsoft.com/office/drawing/2014/main" id="{84EC68FD-267D-C2AA-64BB-A9AEFAD2A37C}"/>
                  </a:ext>
                </a:extLst>
              </p:cNvPr>
              <p:cNvCxnSpPr>
                <a:cxnSpLocks/>
                <a:stCxn id="195" idx="4"/>
                <a:endCxn id="192" idx="1"/>
              </p:cNvCxnSpPr>
              <p:nvPr/>
            </p:nvCxnSpPr>
            <p:spPr>
              <a:xfrm flipV="1">
                <a:off x="823595" y="4878715"/>
                <a:ext cx="170208" cy="92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nector: Elbow 199">
                <a:extLst>
                  <a:ext uri="{FF2B5EF4-FFF2-40B4-BE49-F238E27FC236}">
                    <a16:creationId xmlns:a16="http://schemas.microsoft.com/office/drawing/2014/main" id="{36BE862B-173B-9C66-4DFB-A13F2F0CC371}"/>
                  </a:ext>
                </a:extLst>
              </p:cNvPr>
              <p:cNvCxnSpPr>
                <a:cxnSpLocks/>
                <a:stCxn id="192" idx="2"/>
                <a:endCxn id="190" idx="0"/>
              </p:cNvCxnSpPr>
              <p:nvPr/>
            </p:nvCxnSpPr>
            <p:spPr>
              <a:xfrm rot="5400000">
                <a:off x="1020093" y="4917539"/>
                <a:ext cx="266364" cy="432839"/>
              </a:xfrm>
              <a:prstGeom prst="bentConnector3">
                <a:avLst>
                  <a:gd name="adj1" fmla="val 50000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Rectangle: Rounded Corners 200">
                <a:extLst>
                  <a:ext uri="{FF2B5EF4-FFF2-40B4-BE49-F238E27FC236}">
                    <a16:creationId xmlns:a16="http://schemas.microsoft.com/office/drawing/2014/main" id="{0D15CD82-5FD5-E671-2F89-A3C88CD93131}"/>
                  </a:ext>
                </a:extLst>
              </p:cNvPr>
              <p:cNvSpPr/>
              <p:nvPr/>
            </p:nvSpPr>
            <p:spPr>
              <a:xfrm>
                <a:off x="1403647" y="5267140"/>
                <a:ext cx="396398" cy="186888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>
                    <a:solidFill>
                      <a:schemeClr val="tx1"/>
                    </a:solidFill>
                  </a:rPr>
                  <a:t>KO</a:t>
                </a:r>
                <a:endParaRPr lang="en-GB" sz="700" b="1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2" name="Connector: Elbow 201">
                <a:extLst>
                  <a:ext uri="{FF2B5EF4-FFF2-40B4-BE49-F238E27FC236}">
                    <a16:creationId xmlns:a16="http://schemas.microsoft.com/office/drawing/2014/main" id="{FFC5E22C-4126-6E51-BB9D-8C61037546B2}"/>
                  </a:ext>
                </a:extLst>
              </p:cNvPr>
              <p:cNvCxnSpPr>
                <a:cxnSpLocks/>
                <a:stCxn id="192" idx="3"/>
                <a:endCxn id="201" idx="0"/>
              </p:cNvCxnSpPr>
              <p:nvPr/>
            </p:nvCxnSpPr>
            <p:spPr>
              <a:xfrm flipH="1">
                <a:off x="1601846" y="4878715"/>
                <a:ext cx="143739" cy="388425"/>
              </a:xfrm>
              <a:prstGeom prst="bentConnector4">
                <a:avLst>
                  <a:gd name="adj1" fmla="val -20159"/>
                  <a:gd name="adj2" fmla="val 65712"/>
                </a:avLst>
              </a:prstGeom>
              <a:ln w="31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B95DC1C7-A53B-0DC0-FD4C-05A61A5B8C3D}"/>
                </a:ext>
              </a:extLst>
            </p:cNvPr>
            <p:cNvCxnSpPr>
              <a:cxnSpLocks/>
              <a:stCxn id="149" idx="2"/>
              <a:endCxn id="186" idx="0"/>
            </p:cNvCxnSpPr>
            <p:nvPr/>
          </p:nvCxnSpPr>
          <p:spPr>
            <a:xfrm>
              <a:off x="9676188" y="3705771"/>
              <a:ext cx="0" cy="36768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169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7677AA-87AA-6BDE-2140-3E9B516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6B6440-8F6B-D3AA-7190-9379C124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8BED1-D2C2-C67B-83C1-4E44104B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52</a:t>
            </a:fld>
            <a:endParaRPr lang="it-I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5ACD63-6AEA-E231-B05D-D27F83048D9B}"/>
              </a:ext>
            </a:extLst>
          </p:cNvPr>
          <p:cNvSpPr txBox="1"/>
          <p:nvPr/>
        </p:nvSpPr>
        <p:spPr>
          <a:xfrm>
            <a:off x="1929181" y="2731146"/>
            <a:ext cx="2792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Design Once</a:t>
            </a:r>
            <a:endParaRPr lang="en-GB" sz="3600" b="1" dirty="0"/>
          </a:p>
        </p:txBody>
      </p:sp>
      <p:pic>
        <p:nvPicPr>
          <p:cNvPr id="7" name="Picture 6" descr="A yellow pen with blue circles and blue circles&#10;&#10;Description automatically generated">
            <a:extLst>
              <a:ext uri="{FF2B5EF4-FFF2-40B4-BE49-F238E27FC236}">
                <a16:creationId xmlns:a16="http://schemas.microsoft.com/office/drawing/2014/main" id="{25D2E8B2-3828-7156-414C-49D7E1148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714" y="1222375"/>
            <a:ext cx="1267686" cy="12676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07EB07-5F81-981F-BADD-3FF8EE458A17}"/>
              </a:ext>
            </a:extLst>
          </p:cNvPr>
          <p:cNvSpPr txBox="1"/>
          <p:nvPr/>
        </p:nvSpPr>
        <p:spPr>
          <a:xfrm>
            <a:off x="5712255" y="1828340"/>
            <a:ext cx="7793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/>
              <a:t>+</a:t>
            </a:r>
            <a:endParaRPr lang="en-GB" sz="8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4B9C67-6E19-D0E9-E0FA-2267DC6BDE96}"/>
              </a:ext>
            </a:extLst>
          </p:cNvPr>
          <p:cNvSpPr txBox="1"/>
          <p:nvPr/>
        </p:nvSpPr>
        <p:spPr>
          <a:xfrm>
            <a:off x="7533530" y="2490060"/>
            <a:ext cx="26741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Reuse when</a:t>
            </a:r>
          </a:p>
          <a:p>
            <a:pPr algn="ctr"/>
            <a:r>
              <a:rPr lang="en-US" sz="3600" b="1" dirty="0"/>
              <a:t>needed</a:t>
            </a:r>
            <a:endParaRPr lang="en-GB" sz="3600" b="1" dirty="0"/>
          </a:p>
        </p:txBody>
      </p:sp>
      <p:pic>
        <p:nvPicPr>
          <p:cNvPr id="12" name="Picture 11" descr="A green arrows in a circle&#10;&#10;Description automatically generated">
            <a:extLst>
              <a:ext uri="{FF2B5EF4-FFF2-40B4-BE49-F238E27FC236}">
                <a16:creationId xmlns:a16="http://schemas.microsoft.com/office/drawing/2014/main" id="{F0347744-1636-FFC4-B599-733CA748D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752" y="1222375"/>
            <a:ext cx="1267685" cy="1267685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AEFC4DC1-3010-2F67-3AEE-E4C103FDC79B}"/>
              </a:ext>
            </a:extLst>
          </p:cNvPr>
          <p:cNvSpPr/>
          <p:nvPr/>
        </p:nvSpPr>
        <p:spPr>
          <a:xfrm rot="5400000">
            <a:off x="5853113" y="-336228"/>
            <a:ext cx="485775" cy="8455060"/>
          </a:xfrm>
          <a:prstGeom prst="rightBrace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D27006-41EF-F89F-30F0-B58EB39D7D06}"/>
              </a:ext>
            </a:extLst>
          </p:cNvPr>
          <p:cNvGrpSpPr/>
          <p:nvPr/>
        </p:nvGrpSpPr>
        <p:grpSpPr>
          <a:xfrm>
            <a:off x="2880627" y="4469023"/>
            <a:ext cx="6430745" cy="1672253"/>
            <a:chOff x="2880627" y="4575353"/>
            <a:chExt cx="6430745" cy="167225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D50E73-E180-2CEB-CFCE-F13B5BC9B569}"/>
                </a:ext>
              </a:extLst>
            </p:cNvPr>
            <p:cNvSpPr txBox="1"/>
            <p:nvPr/>
          </p:nvSpPr>
          <p:spPr>
            <a:xfrm>
              <a:off x="2880627" y="4575353"/>
              <a:ext cx="6430745" cy="1672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chemeClr val="bg1"/>
                  </a:solidFill>
                </a:rPr>
                <a:t>Monokee</a:t>
              </a:r>
              <a:r>
                <a:rPr lang="en-US" sz="4400" b="1" dirty="0"/>
                <a:t> </a:t>
              </a:r>
              <a:r>
                <a:rPr lang="en-US" sz="4400" dirty="0">
                  <a:latin typeface="+mj-lt"/>
                </a:rPr>
                <a:t>is</a:t>
              </a:r>
            </a:p>
            <a:p>
              <a:pPr algn="ctr">
                <a:lnSpc>
                  <a:spcPct val="150000"/>
                </a:lnSpc>
              </a:pPr>
              <a:r>
                <a:rPr lang="en-US" sz="4400" b="1" dirty="0">
                  <a:solidFill>
                    <a:schemeClr val="accent1"/>
                  </a:solidFill>
                  <a:latin typeface="+mj-lt"/>
                </a:rPr>
                <a:t>E</a:t>
              </a:r>
              <a:r>
                <a:rPr lang="en-US" sz="4400" dirty="0">
                  <a:latin typeface="+mj-lt"/>
                </a:rPr>
                <a:t>ffortless </a:t>
              </a:r>
              <a:r>
                <a:rPr lang="en-US" sz="4400" b="1" dirty="0">
                  <a:solidFill>
                    <a:schemeClr val="accent1"/>
                  </a:solidFill>
                  <a:latin typeface="+mj-lt"/>
                </a:rPr>
                <a:t>A</a:t>
              </a:r>
              <a:r>
                <a:rPr lang="en-US" sz="4400" dirty="0">
                  <a:latin typeface="+mj-lt"/>
                </a:rPr>
                <a:t>nd </a:t>
              </a:r>
              <a:r>
                <a:rPr lang="en-US" sz="4400" b="1" dirty="0">
                  <a:solidFill>
                    <a:schemeClr val="accent1"/>
                  </a:solidFill>
                  <a:latin typeface="+mj-lt"/>
                </a:rPr>
                <a:t>R</a:t>
              </a:r>
              <a:r>
                <a:rPr lang="en-US" sz="4400" dirty="0">
                  <a:latin typeface="+mj-lt"/>
                </a:rPr>
                <a:t>eusable</a:t>
              </a:r>
              <a:endParaRPr lang="en-GB" sz="4400" dirty="0">
                <a:latin typeface="+mj-lt"/>
              </a:endParaRP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AE1722A-1198-5F73-7865-8ED8EB318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136434" y="4710224"/>
              <a:ext cx="2839204" cy="4799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177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32F750F-055E-5EE4-C0D0-38344552A645}"/>
              </a:ext>
            </a:extLst>
          </p:cNvPr>
          <p:cNvSpPr txBox="1"/>
          <p:nvPr/>
        </p:nvSpPr>
        <p:spPr>
          <a:xfrm>
            <a:off x="7241120" y="1211896"/>
            <a:ext cx="40350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/>
              <a:t>Please</a:t>
            </a:r>
          </a:p>
          <a:p>
            <a:pPr algn="ctr"/>
            <a:r>
              <a:rPr lang="en-GB" sz="2800"/>
              <a:t>welcome again on stage </a:t>
            </a:r>
            <a:endParaRPr lang="en-US" sz="2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CB69A-8EBA-D3E9-B726-74CE687C1857}"/>
              </a:ext>
            </a:extLst>
          </p:cNvPr>
          <p:cNvSpPr txBox="1"/>
          <p:nvPr/>
        </p:nvSpPr>
        <p:spPr>
          <a:xfrm>
            <a:off x="7419468" y="2890391"/>
            <a:ext cx="367838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0">
                <a:effectLst/>
                <a:latin typeface="Segoe UI" panose="020B0502040204020203" pitchFamily="34" charset="0"/>
              </a:rPr>
              <a:t>Freddy</a:t>
            </a:r>
          </a:p>
          <a:p>
            <a:pPr algn="ctr"/>
            <a:r>
              <a:rPr lang="en-US" sz="3200" b="1" i="0">
                <a:effectLst/>
                <a:latin typeface="Segoe UI" panose="020B0502040204020203" pitchFamily="34" charset="0"/>
              </a:rPr>
              <a:t>Vandriessche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F82A0C9-DA16-65F7-18DB-EC0C4F4CA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457" y="5062251"/>
            <a:ext cx="1260404" cy="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CCBCB8-9082-5276-57CB-753CCC408106}"/>
              </a:ext>
            </a:extLst>
          </p:cNvPr>
          <p:cNvSpPr txBox="1"/>
          <p:nvPr/>
        </p:nvSpPr>
        <p:spPr>
          <a:xfrm>
            <a:off x="7162099" y="4612307"/>
            <a:ext cx="4193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/>
              <a:t>Information Security Senior Consultant</a:t>
            </a:r>
          </a:p>
        </p:txBody>
      </p:sp>
    </p:spTree>
    <p:extLst>
      <p:ext uri="{BB962C8B-B14F-4D97-AF65-F5344CB8AC3E}">
        <p14:creationId xmlns:p14="http://schemas.microsoft.com/office/powerpoint/2010/main" val="19150650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64673-A2F5-988F-DCC0-FAB24D0D2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Scenario												1/2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B2322-DE29-50C8-4267-24FAE6566D4F}"/>
              </a:ext>
            </a:extLst>
          </p:cNvPr>
          <p:cNvSpPr txBox="1"/>
          <p:nvPr/>
        </p:nvSpPr>
        <p:spPr>
          <a:xfrm>
            <a:off x="814388" y="1087458"/>
            <a:ext cx="106282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Business requirement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 Consolidate all </a:t>
            </a:r>
            <a:r>
              <a:rPr lang="en-GB" sz="3200" b="1" dirty="0">
                <a:solidFill>
                  <a:schemeClr val="bg2">
                    <a:lumMod val="25000"/>
                  </a:schemeClr>
                </a:solidFill>
              </a:rPr>
              <a:t>legacy identity provider </a:t>
            </a:r>
            <a:r>
              <a:rPr lang="en-GB" sz="3200" dirty="0"/>
              <a:t>in </a:t>
            </a:r>
            <a:r>
              <a:rPr lang="en-GB" sz="3200" b="1" dirty="0">
                <a:solidFill>
                  <a:schemeClr val="accent5"/>
                </a:solidFill>
              </a:rPr>
              <a:t>MS Entra ID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3200" dirty="0"/>
              <a:t> </a:t>
            </a:r>
            <a:r>
              <a:rPr lang="en-GB" sz="3200" b="1" dirty="0">
                <a:solidFill>
                  <a:schemeClr val="accent5"/>
                </a:solidFill>
              </a:rPr>
              <a:t>Entra ID </a:t>
            </a:r>
            <a:r>
              <a:rPr lang="en-GB" sz="3200" dirty="0"/>
              <a:t>as unique, shared IdP for SSO</a:t>
            </a:r>
          </a:p>
        </p:txBody>
      </p: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2CD2AD7C-1F34-5C38-3246-A34E95CC4873}"/>
              </a:ext>
            </a:extLst>
          </p:cNvPr>
          <p:cNvGrpSpPr/>
          <p:nvPr/>
        </p:nvGrpSpPr>
        <p:grpSpPr>
          <a:xfrm>
            <a:off x="994209" y="3101790"/>
            <a:ext cx="10110454" cy="830997"/>
            <a:chOff x="994209" y="3101790"/>
            <a:chExt cx="10110454" cy="83099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AA98A90-4325-0452-73F9-E8D0B7761B72}"/>
                </a:ext>
              </a:extLst>
            </p:cNvPr>
            <p:cNvSpPr/>
            <p:nvPr/>
          </p:nvSpPr>
          <p:spPr>
            <a:xfrm>
              <a:off x="994209" y="3227728"/>
              <a:ext cx="579120" cy="579120"/>
            </a:xfrm>
            <a:prstGeom prst="ellipse">
              <a:avLst/>
            </a:prstGeom>
            <a:solidFill>
              <a:srgbClr val="B71C1C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/>
                <a:t>1</a:t>
              </a:r>
              <a:endParaRPr lang="en-US" sz="2000" b="1"/>
            </a:p>
          </p:txBody>
        </p:sp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A3A91D5D-06AB-60E8-92D7-FC6912D501C3}"/>
                </a:ext>
              </a:extLst>
            </p:cNvPr>
            <p:cNvSpPr txBox="1"/>
            <p:nvPr/>
          </p:nvSpPr>
          <p:spPr>
            <a:xfrm>
              <a:off x="1649211" y="3101790"/>
              <a:ext cx="945545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>
                  <a:solidFill>
                    <a:srgbClr val="B71C1C"/>
                  </a:solidFill>
                </a:rPr>
                <a:t>Very large holding organization, composed of many </a:t>
              </a:r>
              <a:br>
                <a:rPr lang="en-GB" sz="2400">
                  <a:solidFill>
                    <a:srgbClr val="B71C1C"/>
                  </a:solidFill>
                </a:rPr>
              </a:br>
              <a:r>
                <a:rPr lang="en-GB" sz="2400" i="1">
                  <a:solidFill>
                    <a:srgbClr val="B71C1C"/>
                  </a:solidFill>
                </a:rPr>
                <a:t>independent</a:t>
              </a:r>
              <a:r>
                <a:rPr lang="en-GB" sz="2400">
                  <a:solidFill>
                    <a:srgbClr val="B71C1C"/>
                  </a:solidFill>
                </a:rPr>
                <a:t> subsidiaries</a:t>
              </a:r>
            </a:p>
          </p:txBody>
        </p:sp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855DE53D-D015-46E6-F9E7-9DF72154F4B5}"/>
              </a:ext>
            </a:extLst>
          </p:cNvPr>
          <p:cNvGrpSpPr/>
          <p:nvPr/>
        </p:nvGrpSpPr>
        <p:grpSpPr>
          <a:xfrm>
            <a:off x="994209" y="3946878"/>
            <a:ext cx="10110454" cy="830997"/>
            <a:chOff x="994209" y="4243484"/>
            <a:chExt cx="10110454" cy="830997"/>
          </a:xfrm>
        </p:grpSpPr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8AC30F25-3A2F-999F-C551-3CBBD245F891}"/>
                </a:ext>
              </a:extLst>
            </p:cNvPr>
            <p:cNvSpPr/>
            <p:nvPr/>
          </p:nvSpPr>
          <p:spPr>
            <a:xfrm>
              <a:off x="994209" y="4369422"/>
              <a:ext cx="579120" cy="579120"/>
            </a:xfrm>
            <a:prstGeom prst="ellipse">
              <a:avLst/>
            </a:prstGeom>
            <a:solidFill>
              <a:srgbClr val="880E4F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/>
                <a:t>2</a:t>
              </a:r>
              <a:endParaRPr lang="en-US" sz="2000" b="1"/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0CA35DBF-788D-37F2-351A-27440762F8B6}"/>
                </a:ext>
              </a:extLst>
            </p:cNvPr>
            <p:cNvSpPr txBox="1"/>
            <p:nvPr/>
          </p:nvSpPr>
          <p:spPr>
            <a:xfrm>
              <a:off x="1649211" y="4243484"/>
              <a:ext cx="945545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>
                  <a:solidFill>
                    <a:srgbClr val="880E4F"/>
                  </a:solidFill>
                </a:rPr>
                <a:t>Authorization logic is </a:t>
              </a:r>
              <a:r>
                <a:rPr lang="en-GB" sz="2400" i="1">
                  <a:solidFill>
                    <a:srgbClr val="880E4F"/>
                  </a:solidFill>
                </a:rPr>
                <a:t>unique for each application</a:t>
              </a:r>
              <a:r>
                <a:rPr lang="en-GB" sz="2400">
                  <a:solidFill>
                    <a:srgbClr val="880E4F"/>
                  </a:solidFill>
                </a:rPr>
                <a:t>, </a:t>
              </a:r>
              <a:br>
                <a:rPr lang="en-GB" sz="2400">
                  <a:solidFill>
                    <a:srgbClr val="880E4F"/>
                  </a:solidFill>
                </a:rPr>
              </a:br>
              <a:r>
                <a:rPr lang="en-GB" sz="2400">
                  <a:solidFill>
                    <a:srgbClr val="880E4F"/>
                  </a:solidFill>
                </a:rPr>
                <a:t>and included in the application itself</a:t>
              </a:r>
            </a:p>
          </p:txBody>
        </p: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ED208951-B52D-3C51-4ABE-7638C4E5D27A}"/>
              </a:ext>
            </a:extLst>
          </p:cNvPr>
          <p:cNvGrpSpPr/>
          <p:nvPr/>
        </p:nvGrpSpPr>
        <p:grpSpPr>
          <a:xfrm>
            <a:off x="994209" y="4791966"/>
            <a:ext cx="10110454" cy="830997"/>
            <a:chOff x="994209" y="5385177"/>
            <a:chExt cx="10110454" cy="830997"/>
          </a:xfrm>
        </p:grpSpPr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C4A9E73D-E32B-804D-6C6D-BBD5597F99BF}"/>
                </a:ext>
              </a:extLst>
            </p:cNvPr>
            <p:cNvSpPr/>
            <p:nvPr/>
          </p:nvSpPr>
          <p:spPr>
            <a:xfrm>
              <a:off x="994209" y="5511116"/>
              <a:ext cx="579120" cy="579120"/>
            </a:xfrm>
            <a:prstGeom prst="ellipse">
              <a:avLst/>
            </a:prstGeom>
            <a:solidFill>
              <a:srgbClr val="4A148C"/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/>
                <a:t>3</a:t>
              </a:r>
              <a:endParaRPr lang="en-US" sz="2000" b="1"/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F37198D5-18BB-7D61-BE38-794C6DCB1DC6}"/>
                </a:ext>
              </a:extLst>
            </p:cNvPr>
            <p:cNvSpPr txBox="1"/>
            <p:nvPr/>
          </p:nvSpPr>
          <p:spPr>
            <a:xfrm>
              <a:off x="1649211" y="5385177"/>
              <a:ext cx="945545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dirty="0">
                  <a:solidFill>
                    <a:srgbClr val="4A148C"/>
                  </a:solidFill>
                </a:rPr>
                <a:t>Subsidiaries </a:t>
              </a:r>
              <a:r>
                <a:rPr lang="en-GB" sz="2400" i="1" dirty="0">
                  <a:solidFill>
                    <a:srgbClr val="4A148C"/>
                  </a:solidFill>
                </a:rPr>
                <a:t>will not agree on common attributes </a:t>
              </a:r>
              <a:r>
                <a:rPr lang="en-GB" sz="2400" dirty="0">
                  <a:solidFill>
                    <a:srgbClr val="4A148C"/>
                  </a:solidFill>
                </a:rPr>
                <a:t>set </a:t>
              </a:r>
              <a:br>
                <a:rPr lang="en-GB" sz="2400" dirty="0">
                  <a:solidFill>
                    <a:srgbClr val="4A148C"/>
                  </a:solidFill>
                </a:rPr>
              </a:br>
              <a:r>
                <a:rPr lang="en-GB" sz="2400" dirty="0">
                  <a:solidFill>
                    <a:srgbClr val="4A148C"/>
                  </a:solidFill>
                </a:rPr>
                <a:t>except for bare minimum</a:t>
              </a:r>
            </a:p>
          </p:txBody>
        </p:sp>
      </p:grpSp>
      <p:sp>
        <p:nvSpPr>
          <p:cNvPr id="1037" name="TextBox 1036">
            <a:extLst>
              <a:ext uri="{FF2B5EF4-FFF2-40B4-BE49-F238E27FC236}">
                <a16:creationId xmlns:a16="http://schemas.microsoft.com/office/drawing/2014/main" id="{0B5D5587-E3DA-2D09-662E-7CCD3F96E7BD}"/>
              </a:ext>
            </a:extLst>
          </p:cNvPr>
          <p:cNvSpPr txBox="1"/>
          <p:nvPr/>
        </p:nvSpPr>
        <p:spPr>
          <a:xfrm>
            <a:off x="814388" y="2625914"/>
            <a:ext cx="3256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/>
              <a:t>Challenges</a:t>
            </a:r>
            <a:endParaRPr lang="en-GB" sz="2400"/>
          </a:p>
        </p:txBody>
      </p: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C286696E-D04F-1319-AA0D-7D7C187D8C1C}"/>
              </a:ext>
            </a:extLst>
          </p:cNvPr>
          <p:cNvGrpSpPr/>
          <p:nvPr/>
        </p:nvGrpSpPr>
        <p:grpSpPr>
          <a:xfrm>
            <a:off x="997818" y="5637055"/>
            <a:ext cx="10110454" cy="830997"/>
            <a:chOff x="994209" y="5385177"/>
            <a:chExt cx="10110454" cy="830997"/>
          </a:xfrm>
        </p:grpSpPr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A3454C7B-BE74-07EC-6829-1EFA0B4D70C5}"/>
                </a:ext>
              </a:extLst>
            </p:cNvPr>
            <p:cNvSpPr/>
            <p:nvPr/>
          </p:nvSpPr>
          <p:spPr>
            <a:xfrm>
              <a:off x="994209" y="5511116"/>
              <a:ext cx="579120" cy="579120"/>
            </a:xfrm>
            <a:prstGeom prst="ellipse">
              <a:avLst/>
            </a:prstGeom>
            <a:solidFill>
              <a:srgbClr val="311B92"/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/>
                <a:t>4</a:t>
              </a:r>
              <a:endParaRPr lang="en-US" sz="2000" b="1"/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8BBDF279-F1FB-4D2D-002A-D12CD4EE2D11}"/>
                </a:ext>
              </a:extLst>
            </p:cNvPr>
            <p:cNvSpPr txBox="1"/>
            <p:nvPr/>
          </p:nvSpPr>
          <p:spPr>
            <a:xfrm>
              <a:off x="1649211" y="5385177"/>
              <a:ext cx="945545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>
                  <a:solidFill>
                    <a:srgbClr val="311B92"/>
                  </a:solidFill>
                </a:rPr>
                <a:t>Each persona has multiple local users, depending on the role,</a:t>
              </a:r>
              <a:br>
                <a:rPr lang="en-GB" sz="2400">
                  <a:solidFill>
                    <a:srgbClr val="311B92"/>
                  </a:solidFill>
                </a:rPr>
              </a:br>
              <a:r>
                <a:rPr lang="en-GB" sz="2400">
                  <a:solidFill>
                    <a:srgbClr val="311B92"/>
                  </a:solidFill>
                </a:rPr>
                <a:t>the function and the authority requested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2EFE4CFC-9A45-2DCF-CAA5-56D8C8AB5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4566" y="3538859"/>
            <a:ext cx="720000" cy="72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4C2C6A6-49E2-1478-348A-DF336F26D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8995" y="4459365"/>
            <a:ext cx="720000" cy="7200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C56CF15-B69A-1F85-04AD-98B51D3CF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16936" y="5349272"/>
            <a:ext cx="720000" cy="72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DD2772B-B67C-BB2B-AA43-6200BCCEB7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41054" y="2706598"/>
            <a:ext cx="720000" cy="7200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93634677-C5AC-DD49-7DE2-39A132C023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08872" y="4099365"/>
            <a:ext cx="720000" cy="720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A79209D-7B30-CCA1-0BEC-DB86AB930CD0}"/>
              </a:ext>
            </a:extLst>
          </p:cNvPr>
          <p:cNvCxnSpPr>
            <a:cxnSpLocks/>
          </p:cNvCxnSpPr>
          <p:nvPr/>
        </p:nvCxnSpPr>
        <p:spPr>
          <a:xfrm flipV="1">
            <a:off x="10005499" y="3382464"/>
            <a:ext cx="687643" cy="727684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F9657B-8565-6C79-3520-0C2826141F35}"/>
              </a:ext>
            </a:extLst>
          </p:cNvPr>
          <p:cNvCxnSpPr>
            <a:cxnSpLocks/>
          </p:cNvCxnSpPr>
          <p:nvPr/>
        </p:nvCxnSpPr>
        <p:spPr>
          <a:xfrm flipV="1">
            <a:off x="10208775" y="3945696"/>
            <a:ext cx="899497" cy="38228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22EC68-851C-7798-3C33-8086327DA2D7}"/>
              </a:ext>
            </a:extLst>
          </p:cNvPr>
          <p:cNvCxnSpPr>
            <a:cxnSpLocks/>
          </p:cNvCxnSpPr>
          <p:nvPr/>
        </p:nvCxnSpPr>
        <p:spPr>
          <a:xfrm>
            <a:off x="10224541" y="4592956"/>
            <a:ext cx="816631" cy="19901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1905ACE-91F9-BC10-84A8-A9F0507650C7}"/>
              </a:ext>
            </a:extLst>
          </p:cNvPr>
          <p:cNvCxnSpPr>
            <a:cxnSpLocks/>
          </p:cNvCxnSpPr>
          <p:nvPr/>
        </p:nvCxnSpPr>
        <p:spPr>
          <a:xfrm>
            <a:off x="10212371" y="4851256"/>
            <a:ext cx="604565" cy="52861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507D4569-13BB-9313-A5F2-331BFE41C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852" y="6292194"/>
            <a:ext cx="1260404" cy="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959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64673-A2F5-988F-DCC0-FAB24D0D2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Scenario												2/2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9B2322-DE29-50C8-4267-24FAE6566D4F}"/>
              </a:ext>
            </a:extLst>
          </p:cNvPr>
          <p:cNvSpPr txBox="1"/>
          <p:nvPr/>
        </p:nvSpPr>
        <p:spPr>
          <a:xfrm>
            <a:off x="814388" y="1087458"/>
            <a:ext cx="2398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>
                <a:solidFill>
                  <a:schemeClr val="accent2"/>
                </a:solidFill>
              </a:rPr>
              <a:t>Deal breakers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524F938-F20B-B023-5AAF-2E7428FD2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0509" y="5025769"/>
            <a:ext cx="1269365" cy="1269365"/>
          </a:xfrm>
          <a:prstGeom prst="rect">
            <a:avLst/>
          </a:prstGeom>
        </p:spPr>
      </p:pic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6D68672E-689B-9329-C243-ABDB176F2156}"/>
              </a:ext>
            </a:extLst>
          </p:cNvPr>
          <p:cNvGrpSpPr/>
          <p:nvPr/>
        </p:nvGrpSpPr>
        <p:grpSpPr>
          <a:xfrm>
            <a:off x="10643261" y="2557625"/>
            <a:ext cx="1341949" cy="1131595"/>
            <a:chOff x="12510332" y="6982264"/>
            <a:chExt cx="1983928" cy="1672942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4F12F3E-7AE3-AEC0-D8AB-B58A8F28CEC5}"/>
                </a:ext>
              </a:extLst>
            </p:cNvPr>
            <p:cNvSpPr/>
            <p:nvPr/>
          </p:nvSpPr>
          <p:spPr>
            <a:xfrm>
              <a:off x="13654774" y="7061633"/>
              <a:ext cx="510676" cy="640256"/>
            </a:xfrm>
            <a:custGeom>
              <a:avLst/>
              <a:gdLst>
                <a:gd name="connsiteX0" fmla="*/ 207169 w 1747066"/>
                <a:gd name="connsiteY0" fmla="*/ 354901 h 2190372"/>
                <a:gd name="connsiteX1" fmla="*/ 858107 w 1747066"/>
                <a:gd name="connsiteY1" fmla="*/ 354901 h 2190372"/>
                <a:gd name="connsiteX2" fmla="*/ 858107 w 1747066"/>
                <a:gd name="connsiteY2" fmla="*/ 266129 h 2190372"/>
                <a:gd name="connsiteX3" fmla="*/ 207169 w 1747066"/>
                <a:gd name="connsiteY3" fmla="*/ 266129 h 2190372"/>
                <a:gd name="connsiteX4" fmla="*/ 0 w 1747066"/>
                <a:gd name="connsiteY4" fmla="*/ 2070068 h 2190372"/>
                <a:gd name="connsiteX5" fmla="*/ 0 w 1747066"/>
                <a:gd name="connsiteY5" fmla="*/ 114776 h 2190372"/>
                <a:gd name="connsiteX6" fmla="*/ 113633 w 1747066"/>
                <a:gd name="connsiteY6" fmla="*/ 0 h 2190372"/>
                <a:gd name="connsiteX7" fmla="*/ 947261 w 1747066"/>
                <a:gd name="connsiteY7" fmla="*/ 0 h 2190372"/>
                <a:gd name="connsiteX8" fmla="*/ 1065276 w 1747066"/>
                <a:gd name="connsiteY8" fmla="*/ 116300 h 2190372"/>
                <a:gd name="connsiteX9" fmla="*/ 1065276 w 1747066"/>
                <a:gd name="connsiteY9" fmla="*/ 1086707 h 2190372"/>
                <a:gd name="connsiteX10" fmla="*/ 1045940 w 1747066"/>
                <a:gd name="connsiteY10" fmla="*/ 1115092 h 2190372"/>
                <a:gd name="connsiteX11" fmla="*/ 847820 w 1747066"/>
                <a:gd name="connsiteY11" fmla="*/ 1478661 h 2190372"/>
                <a:gd name="connsiteX12" fmla="*/ 207169 w 1747066"/>
                <a:gd name="connsiteY12" fmla="*/ 1478661 h 2190372"/>
                <a:gd name="connsiteX13" fmla="*/ 207169 w 1747066"/>
                <a:gd name="connsiteY13" fmla="*/ 1567720 h 2190372"/>
                <a:gd name="connsiteX14" fmla="*/ 799719 w 1747066"/>
                <a:gd name="connsiteY14" fmla="*/ 1567720 h 2190372"/>
                <a:gd name="connsiteX15" fmla="*/ 703421 w 1747066"/>
                <a:gd name="connsiteY15" fmla="*/ 1744409 h 2190372"/>
                <a:gd name="connsiteX16" fmla="*/ 207169 w 1747066"/>
                <a:gd name="connsiteY16" fmla="*/ 1744409 h 2190372"/>
                <a:gd name="connsiteX17" fmla="*/ 207169 w 1747066"/>
                <a:gd name="connsiteY17" fmla="*/ 1833943 h 2190372"/>
                <a:gd name="connsiteX18" fmla="*/ 655320 w 1747066"/>
                <a:gd name="connsiteY18" fmla="*/ 1833943 h 2190372"/>
                <a:gd name="connsiteX19" fmla="*/ 526733 w 1747066"/>
                <a:gd name="connsiteY19" fmla="*/ 2070068 h 2190372"/>
                <a:gd name="connsiteX20" fmla="*/ 1003649 w 1747066"/>
                <a:gd name="connsiteY20" fmla="*/ 1880807 h 2190372"/>
                <a:gd name="connsiteX21" fmla="*/ 1131570 w 1747066"/>
                <a:gd name="connsiteY21" fmla="*/ 1640300 h 2190372"/>
                <a:gd name="connsiteX22" fmla="*/ 1080611 w 1747066"/>
                <a:gd name="connsiteY22" fmla="*/ 1611154 h 2190372"/>
                <a:gd name="connsiteX23" fmla="*/ 949262 w 1747066"/>
                <a:gd name="connsiteY23" fmla="*/ 1855565 h 2190372"/>
                <a:gd name="connsiteX24" fmla="*/ 1003649 w 1747066"/>
                <a:gd name="connsiteY24" fmla="*/ 1880807 h 2190372"/>
                <a:gd name="connsiteX25" fmla="*/ 1331976 w 1747066"/>
                <a:gd name="connsiteY25" fmla="*/ 1873758 h 2190372"/>
                <a:gd name="connsiteX26" fmla="*/ 1386364 w 1747066"/>
                <a:gd name="connsiteY26" fmla="*/ 1851660 h 2190372"/>
                <a:gd name="connsiteX27" fmla="*/ 1255014 w 1747066"/>
                <a:gd name="connsiteY27" fmla="*/ 1607534 h 2190372"/>
                <a:gd name="connsiteX28" fmla="*/ 1204151 w 1747066"/>
                <a:gd name="connsiteY28" fmla="*/ 1636776 h 2190372"/>
                <a:gd name="connsiteX29" fmla="*/ 1280636 w 1747066"/>
                <a:gd name="connsiteY29" fmla="*/ 2011775 h 2190372"/>
                <a:gd name="connsiteX30" fmla="*/ 1280255 w 1747066"/>
                <a:gd name="connsiteY30" fmla="*/ 1953768 h 2190372"/>
                <a:gd name="connsiteX31" fmla="*/ 1051465 w 1747066"/>
                <a:gd name="connsiteY31" fmla="*/ 1953768 h 2190372"/>
                <a:gd name="connsiteX32" fmla="*/ 1051465 w 1747066"/>
                <a:gd name="connsiteY32" fmla="*/ 2011775 h 2190372"/>
                <a:gd name="connsiteX33" fmla="*/ 922401 w 1747066"/>
                <a:gd name="connsiteY33" fmla="*/ 2085118 h 2190372"/>
                <a:gd name="connsiteX34" fmla="*/ 1026224 w 1747066"/>
                <a:gd name="connsiteY34" fmla="*/ 1985296 h 2190372"/>
                <a:gd name="connsiteX35" fmla="*/ 921258 w 1747066"/>
                <a:gd name="connsiteY35" fmla="*/ 1880807 h 2190372"/>
                <a:gd name="connsiteX36" fmla="*/ 822198 w 1747066"/>
                <a:gd name="connsiteY36" fmla="*/ 1984534 h 2190372"/>
                <a:gd name="connsiteX37" fmla="*/ 922401 w 1747066"/>
                <a:gd name="connsiteY37" fmla="*/ 2085118 h 2190372"/>
                <a:gd name="connsiteX38" fmla="*/ 644271 w 1747066"/>
                <a:gd name="connsiteY38" fmla="*/ 2190369 h 2190372"/>
                <a:gd name="connsiteX39" fmla="*/ 598551 w 1747066"/>
                <a:gd name="connsiteY39" fmla="*/ 2122932 h 2190372"/>
                <a:gd name="connsiteX40" fmla="*/ 1124045 w 1747066"/>
                <a:gd name="connsiteY40" fmla="*/ 1156907 h 2190372"/>
                <a:gd name="connsiteX41" fmla="*/ 1211580 w 1747066"/>
                <a:gd name="connsiteY41" fmla="*/ 1156145 h 2190372"/>
                <a:gd name="connsiteX42" fmla="*/ 1738693 w 1747066"/>
                <a:gd name="connsiteY42" fmla="*/ 2118170 h 2190372"/>
                <a:gd name="connsiteX43" fmla="*/ 1693736 w 1747066"/>
                <a:gd name="connsiteY43" fmla="*/ 2190369 h 2190372"/>
                <a:gd name="connsiteX44" fmla="*/ 1406938 w 1747066"/>
                <a:gd name="connsiteY44" fmla="*/ 2084642 h 2190372"/>
                <a:gd name="connsiteX45" fmla="*/ 1510284 w 1747066"/>
                <a:gd name="connsiteY45" fmla="*/ 1985296 h 2190372"/>
                <a:gd name="connsiteX46" fmla="*/ 1405700 w 1747066"/>
                <a:gd name="connsiteY46" fmla="*/ 1880426 h 2190372"/>
                <a:gd name="connsiteX47" fmla="*/ 1306259 w 1747066"/>
                <a:gd name="connsiteY47" fmla="*/ 1984534 h 2190372"/>
                <a:gd name="connsiteX48" fmla="*/ 1406938 w 1747066"/>
                <a:gd name="connsiteY48" fmla="*/ 2084642 h 2190372"/>
                <a:gd name="connsiteX49" fmla="*/ 1166622 w 1747066"/>
                <a:gd name="connsiteY49" fmla="*/ 1615440 h 2190372"/>
                <a:gd name="connsiteX50" fmla="*/ 1269968 w 1747066"/>
                <a:gd name="connsiteY50" fmla="*/ 1515713 h 2190372"/>
                <a:gd name="connsiteX51" fmla="*/ 1165479 w 1747066"/>
                <a:gd name="connsiteY51" fmla="*/ 1411224 h 2190372"/>
                <a:gd name="connsiteX52" fmla="*/ 1066038 w 1747066"/>
                <a:gd name="connsiteY52" fmla="*/ 1514951 h 2190372"/>
                <a:gd name="connsiteX53" fmla="*/ 1166622 w 1747066"/>
                <a:gd name="connsiteY53" fmla="*/ 1615440 h 21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747066" h="2190372">
                  <a:moveTo>
                    <a:pt x="207169" y="354901"/>
                  </a:moveTo>
                  <a:lnTo>
                    <a:pt x="858107" y="354901"/>
                  </a:lnTo>
                  <a:lnTo>
                    <a:pt x="858107" y="266129"/>
                  </a:lnTo>
                  <a:lnTo>
                    <a:pt x="207169" y="266129"/>
                  </a:lnTo>
                  <a:close/>
                  <a:moveTo>
                    <a:pt x="0" y="2070068"/>
                  </a:moveTo>
                  <a:lnTo>
                    <a:pt x="0" y="114776"/>
                  </a:lnTo>
                  <a:cubicBezTo>
                    <a:pt x="0" y="53626"/>
                    <a:pt x="56007" y="0"/>
                    <a:pt x="113633" y="0"/>
                  </a:cubicBezTo>
                  <a:lnTo>
                    <a:pt x="947261" y="0"/>
                  </a:lnTo>
                  <a:cubicBezTo>
                    <a:pt x="1015175" y="0"/>
                    <a:pt x="1065276" y="57150"/>
                    <a:pt x="1065276" y="116300"/>
                  </a:cubicBezTo>
                  <a:lnTo>
                    <a:pt x="1065276" y="1086707"/>
                  </a:lnTo>
                  <a:cubicBezTo>
                    <a:pt x="1057751" y="1095756"/>
                    <a:pt x="1051084" y="1104805"/>
                    <a:pt x="1045940" y="1115092"/>
                  </a:cubicBezTo>
                  <a:lnTo>
                    <a:pt x="847820" y="1478661"/>
                  </a:lnTo>
                  <a:lnTo>
                    <a:pt x="207169" y="1478661"/>
                  </a:lnTo>
                  <a:lnTo>
                    <a:pt x="207169" y="1567720"/>
                  </a:lnTo>
                  <a:lnTo>
                    <a:pt x="799719" y="1567720"/>
                  </a:lnTo>
                  <a:lnTo>
                    <a:pt x="703421" y="1744409"/>
                  </a:lnTo>
                  <a:lnTo>
                    <a:pt x="207169" y="1744409"/>
                  </a:lnTo>
                  <a:lnTo>
                    <a:pt x="207169" y="1833943"/>
                  </a:lnTo>
                  <a:lnTo>
                    <a:pt x="655320" y="1833943"/>
                  </a:lnTo>
                  <a:lnTo>
                    <a:pt x="526733" y="2070068"/>
                  </a:lnTo>
                  <a:close/>
                  <a:moveTo>
                    <a:pt x="1003649" y="1880807"/>
                  </a:moveTo>
                  <a:lnTo>
                    <a:pt x="1131570" y="1640300"/>
                  </a:lnTo>
                  <a:cubicBezTo>
                    <a:pt x="1112615" y="1634014"/>
                    <a:pt x="1092041" y="1623727"/>
                    <a:pt x="1080611" y="1611154"/>
                  </a:cubicBezTo>
                  <a:lnTo>
                    <a:pt x="949262" y="1855565"/>
                  </a:lnTo>
                  <a:cubicBezTo>
                    <a:pt x="968597" y="1857947"/>
                    <a:pt x="990695" y="1870139"/>
                    <a:pt x="1003649" y="1880807"/>
                  </a:cubicBezTo>
                  <a:close/>
                  <a:moveTo>
                    <a:pt x="1331976" y="1873758"/>
                  </a:moveTo>
                  <a:cubicBezTo>
                    <a:pt x="1347311" y="1862709"/>
                    <a:pt x="1364647" y="1855565"/>
                    <a:pt x="1386364" y="1851660"/>
                  </a:cubicBezTo>
                  <a:lnTo>
                    <a:pt x="1255014" y="1607534"/>
                  </a:lnTo>
                  <a:cubicBezTo>
                    <a:pt x="1241584" y="1622203"/>
                    <a:pt x="1223867" y="1632395"/>
                    <a:pt x="1204151" y="1636776"/>
                  </a:cubicBezTo>
                  <a:close/>
                  <a:moveTo>
                    <a:pt x="1280636" y="2011775"/>
                  </a:moveTo>
                  <a:cubicBezTo>
                    <a:pt x="1275493" y="2003108"/>
                    <a:pt x="1276350" y="1964055"/>
                    <a:pt x="1280255" y="1953768"/>
                  </a:cubicBezTo>
                  <a:lnTo>
                    <a:pt x="1051465" y="1953768"/>
                  </a:lnTo>
                  <a:cubicBezTo>
                    <a:pt x="1056608" y="1967579"/>
                    <a:pt x="1056132" y="1999488"/>
                    <a:pt x="1051465" y="2011775"/>
                  </a:cubicBezTo>
                  <a:close/>
                  <a:moveTo>
                    <a:pt x="922401" y="2085118"/>
                  </a:moveTo>
                  <a:cubicBezTo>
                    <a:pt x="983933" y="2085118"/>
                    <a:pt x="1026224" y="2035397"/>
                    <a:pt x="1026224" y="1985296"/>
                  </a:cubicBezTo>
                  <a:cubicBezTo>
                    <a:pt x="1026224" y="1916716"/>
                    <a:pt x="971740" y="1880807"/>
                    <a:pt x="921258" y="1880807"/>
                  </a:cubicBezTo>
                  <a:cubicBezTo>
                    <a:pt x="880967" y="1880807"/>
                    <a:pt x="822198" y="1913192"/>
                    <a:pt x="822198" y="1984534"/>
                  </a:cubicBezTo>
                  <a:cubicBezTo>
                    <a:pt x="822198" y="2037779"/>
                    <a:pt x="866775" y="2085118"/>
                    <a:pt x="922401" y="2085118"/>
                  </a:cubicBezTo>
                  <a:close/>
                  <a:moveTo>
                    <a:pt x="644271" y="2190369"/>
                  </a:moveTo>
                  <a:cubicBezTo>
                    <a:pt x="609124" y="2190369"/>
                    <a:pt x="579596" y="2165509"/>
                    <a:pt x="598551" y="2122932"/>
                  </a:cubicBezTo>
                  <a:lnTo>
                    <a:pt x="1124045" y="1156907"/>
                  </a:lnTo>
                  <a:cubicBezTo>
                    <a:pt x="1153573" y="1109948"/>
                    <a:pt x="1190339" y="1122140"/>
                    <a:pt x="1211580" y="1156145"/>
                  </a:cubicBezTo>
                  <a:lnTo>
                    <a:pt x="1738693" y="2118170"/>
                  </a:lnTo>
                  <a:cubicBezTo>
                    <a:pt x="1760411" y="2159984"/>
                    <a:pt x="1737932" y="2190750"/>
                    <a:pt x="1693736" y="2190369"/>
                  </a:cubicBezTo>
                  <a:close/>
                  <a:moveTo>
                    <a:pt x="1406938" y="2084642"/>
                  </a:moveTo>
                  <a:cubicBezTo>
                    <a:pt x="1468469" y="2084642"/>
                    <a:pt x="1510284" y="2035397"/>
                    <a:pt x="1510284" y="1985296"/>
                  </a:cubicBezTo>
                  <a:cubicBezTo>
                    <a:pt x="1510284" y="1916335"/>
                    <a:pt x="1456182" y="1880426"/>
                    <a:pt x="1405700" y="1880426"/>
                  </a:cubicBezTo>
                  <a:cubicBezTo>
                    <a:pt x="1365504" y="1880426"/>
                    <a:pt x="1306259" y="1913192"/>
                    <a:pt x="1306259" y="1984534"/>
                  </a:cubicBezTo>
                  <a:cubicBezTo>
                    <a:pt x="1306259" y="2037779"/>
                    <a:pt x="1350931" y="2084642"/>
                    <a:pt x="1406938" y="2084642"/>
                  </a:cubicBezTo>
                  <a:close/>
                  <a:moveTo>
                    <a:pt x="1166622" y="1615440"/>
                  </a:moveTo>
                  <a:cubicBezTo>
                    <a:pt x="1228154" y="1615440"/>
                    <a:pt x="1269968" y="1566196"/>
                    <a:pt x="1269968" y="1515713"/>
                  </a:cubicBezTo>
                  <a:cubicBezTo>
                    <a:pt x="1269968" y="1447133"/>
                    <a:pt x="1215962" y="1411224"/>
                    <a:pt x="1165479" y="1411224"/>
                  </a:cubicBezTo>
                  <a:cubicBezTo>
                    <a:pt x="1125188" y="1411224"/>
                    <a:pt x="1066038" y="1443895"/>
                    <a:pt x="1066038" y="1514951"/>
                  </a:cubicBezTo>
                  <a:cubicBezTo>
                    <a:pt x="1066038" y="1568577"/>
                    <a:pt x="1110615" y="1615440"/>
                    <a:pt x="1166622" y="1615440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2E0EAA-3463-BF33-86CA-CEED45442D9E}"/>
                </a:ext>
              </a:extLst>
            </p:cNvPr>
            <p:cNvSpPr/>
            <p:nvPr/>
          </p:nvSpPr>
          <p:spPr>
            <a:xfrm>
              <a:off x="13248374" y="7901617"/>
              <a:ext cx="510676" cy="640256"/>
            </a:xfrm>
            <a:custGeom>
              <a:avLst/>
              <a:gdLst>
                <a:gd name="connsiteX0" fmla="*/ 207169 w 1747066"/>
                <a:gd name="connsiteY0" fmla="*/ 354901 h 2190372"/>
                <a:gd name="connsiteX1" fmla="*/ 858107 w 1747066"/>
                <a:gd name="connsiteY1" fmla="*/ 354901 h 2190372"/>
                <a:gd name="connsiteX2" fmla="*/ 858107 w 1747066"/>
                <a:gd name="connsiteY2" fmla="*/ 266129 h 2190372"/>
                <a:gd name="connsiteX3" fmla="*/ 207169 w 1747066"/>
                <a:gd name="connsiteY3" fmla="*/ 266129 h 2190372"/>
                <a:gd name="connsiteX4" fmla="*/ 0 w 1747066"/>
                <a:gd name="connsiteY4" fmla="*/ 2070068 h 2190372"/>
                <a:gd name="connsiteX5" fmla="*/ 0 w 1747066"/>
                <a:gd name="connsiteY5" fmla="*/ 114776 h 2190372"/>
                <a:gd name="connsiteX6" fmla="*/ 113633 w 1747066"/>
                <a:gd name="connsiteY6" fmla="*/ 0 h 2190372"/>
                <a:gd name="connsiteX7" fmla="*/ 947261 w 1747066"/>
                <a:gd name="connsiteY7" fmla="*/ 0 h 2190372"/>
                <a:gd name="connsiteX8" fmla="*/ 1065276 w 1747066"/>
                <a:gd name="connsiteY8" fmla="*/ 116300 h 2190372"/>
                <a:gd name="connsiteX9" fmla="*/ 1065276 w 1747066"/>
                <a:gd name="connsiteY9" fmla="*/ 1086707 h 2190372"/>
                <a:gd name="connsiteX10" fmla="*/ 1045940 w 1747066"/>
                <a:gd name="connsiteY10" fmla="*/ 1115092 h 2190372"/>
                <a:gd name="connsiteX11" fmla="*/ 847820 w 1747066"/>
                <a:gd name="connsiteY11" fmla="*/ 1478661 h 2190372"/>
                <a:gd name="connsiteX12" fmla="*/ 207169 w 1747066"/>
                <a:gd name="connsiteY12" fmla="*/ 1478661 h 2190372"/>
                <a:gd name="connsiteX13" fmla="*/ 207169 w 1747066"/>
                <a:gd name="connsiteY13" fmla="*/ 1567720 h 2190372"/>
                <a:gd name="connsiteX14" fmla="*/ 799719 w 1747066"/>
                <a:gd name="connsiteY14" fmla="*/ 1567720 h 2190372"/>
                <a:gd name="connsiteX15" fmla="*/ 703421 w 1747066"/>
                <a:gd name="connsiteY15" fmla="*/ 1744409 h 2190372"/>
                <a:gd name="connsiteX16" fmla="*/ 207169 w 1747066"/>
                <a:gd name="connsiteY16" fmla="*/ 1744409 h 2190372"/>
                <a:gd name="connsiteX17" fmla="*/ 207169 w 1747066"/>
                <a:gd name="connsiteY17" fmla="*/ 1833943 h 2190372"/>
                <a:gd name="connsiteX18" fmla="*/ 655320 w 1747066"/>
                <a:gd name="connsiteY18" fmla="*/ 1833943 h 2190372"/>
                <a:gd name="connsiteX19" fmla="*/ 526733 w 1747066"/>
                <a:gd name="connsiteY19" fmla="*/ 2070068 h 2190372"/>
                <a:gd name="connsiteX20" fmla="*/ 1003649 w 1747066"/>
                <a:gd name="connsiteY20" fmla="*/ 1880807 h 2190372"/>
                <a:gd name="connsiteX21" fmla="*/ 1131570 w 1747066"/>
                <a:gd name="connsiteY21" fmla="*/ 1640300 h 2190372"/>
                <a:gd name="connsiteX22" fmla="*/ 1080611 w 1747066"/>
                <a:gd name="connsiteY22" fmla="*/ 1611154 h 2190372"/>
                <a:gd name="connsiteX23" fmla="*/ 949262 w 1747066"/>
                <a:gd name="connsiteY23" fmla="*/ 1855565 h 2190372"/>
                <a:gd name="connsiteX24" fmla="*/ 1003649 w 1747066"/>
                <a:gd name="connsiteY24" fmla="*/ 1880807 h 2190372"/>
                <a:gd name="connsiteX25" fmla="*/ 1331976 w 1747066"/>
                <a:gd name="connsiteY25" fmla="*/ 1873758 h 2190372"/>
                <a:gd name="connsiteX26" fmla="*/ 1386364 w 1747066"/>
                <a:gd name="connsiteY26" fmla="*/ 1851660 h 2190372"/>
                <a:gd name="connsiteX27" fmla="*/ 1255014 w 1747066"/>
                <a:gd name="connsiteY27" fmla="*/ 1607534 h 2190372"/>
                <a:gd name="connsiteX28" fmla="*/ 1204151 w 1747066"/>
                <a:gd name="connsiteY28" fmla="*/ 1636776 h 2190372"/>
                <a:gd name="connsiteX29" fmla="*/ 1280636 w 1747066"/>
                <a:gd name="connsiteY29" fmla="*/ 2011775 h 2190372"/>
                <a:gd name="connsiteX30" fmla="*/ 1280255 w 1747066"/>
                <a:gd name="connsiteY30" fmla="*/ 1953768 h 2190372"/>
                <a:gd name="connsiteX31" fmla="*/ 1051465 w 1747066"/>
                <a:gd name="connsiteY31" fmla="*/ 1953768 h 2190372"/>
                <a:gd name="connsiteX32" fmla="*/ 1051465 w 1747066"/>
                <a:gd name="connsiteY32" fmla="*/ 2011775 h 2190372"/>
                <a:gd name="connsiteX33" fmla="*/ 922401 w 1747066"/>
                <a:gd name="connsiteY33" fmla="*/ 2085118 h 2190372"/>
                <a:gd name="connsiteX34" fmla="*/ 1026224 w 1747066"/>
                <a:gd name="connsiteY34" fmla="*/ 1985296 h 2190372"/>
                <a:gd name="connsiteX35" fmla="*/ 921258 w 1747066"/>
                <a:gd name="connsiteY35" fmla="*/ 1880807 h 2190372"/>
                <a:gd name="connsiteX36" fmla="*/ 822198 w 1747066"/>
                <a:gd name="connsiteY36" fmla="*/ 1984534 h 2190372"/>
                <a:gd name="connsiteX37" fmla="*/ 922401 w 1747066"/>
                <a:gd name="connsiteY37" fmla="*/ 2085118 h 2190372"/>
                <a:gd name="connsiteX38" fmla="*/ 644271 w 1747066"/>
                <a:gd name="connsiteY38" fmla="*/ 2190369 h 2190372"/>
                <a:gd name="connsiteX39" fmla="*/ 598551 w 1747066"/>
                <a:gd name="connsiteY39" fmla="*/ 2122932 h 2190372"/>
                <a:gd name="connsiteX40" fmla="*/ 1124045 w 1747066"/>
                <a:gd name="connsiteY40" fmla="*/ 1156907 h 2190372"/>
                <a:gd name="connsiteX41" fmla="*/ 1211580 w 1747066"/>
                <a:gd name="connsiteY41" fmla="*/ 1156145 h 2190372"/>
                <a:gd name="connsiteX42" fmla="*/ 1738693 w 1747066"/>
                <a:gd name="connsiteY42" fmla="*/ 2118170 h 2190372"/>
                <a:gd name="connsiteX43" fmla="*/ 1693736 w 1747066"/>
                <a:gd name="connsiteY43" fmla="*/ 2190369 h 2190372"/>
                <a:gd name="connsiteX44" fmla="*/ 1406938 w 1747066"/>
                <a:gd name="connsiteY44" fmla="*/ 2084642 h 2190372"/>
                <a:gd name="connsiteX45" fmla="*/ 1510284 w 1747066"/>
                <a:gd name="connsiteY45" fmla="*/ 1985296 h 2190372"/>
                <a:gd name="connsiteX46" fmla="*/ 1405700 w 1747066"/>
                <a:gd name="connsiteY46" fmla="*/ 1880426 h 2190372"/>
                <a:gd name="connsiteX47" fmla="*/ 1306259 w 1747066"/>
                <a:gd name="connsiteY47" fmla="*/ 1984534 h 2190372"/>
                <a:gd name="connsiteX48" fmla="*/ 1406938 w 1747066"/>
                <a:gd name="connsiteY48" fmla="*/ 2084642 h 2190372"/>
                <a:gd name="connsiteX49" fmla="*/ 1166622 w 1747066"/>
                <a:gd name="connsiteY49" fmla="*/ 1615440 h 2190372"/>
                <a:gd name="connsiteX50" fmla="*/ 1269968 w 1747066"/>
                <a:gd name="connsiteY50" fmla="*/ 1515713 h 2190372"/>
                <a:gd name="connsiteX51" fmla="*/ 1165479 w 1747066"/>
                <a:gd name="connsiteY51" fmla="*/ 1411224 h 2190372"/>
                <a:gd name="connsiteX52" fmla="*/ 1066038 w 1747066"/>
                <a:gd name="connsiteY52" fmla="*/ 1514951 h 2190372"/>
                <a:gd name="connsiteX53" fmla="*/ 1166622 w 1747066"/>
                <a:gd name="connsiteY53" fmla="*/ 1615440 h 21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747066" h="2190372">
                  <a:moveTo>
                    <a:pt x="207169" y="354901"/>
                  </a:moveTo>
                  <a:lnTo>
                    <a:pt x="858107" y="354901"/>
                  </a:lnTo>
                  <a:lnTo>
                    <a:pt x="858107" y="266129"/>
                  </a:lnTo>
                  <a:lnTo>
                    <a:pt x="207169" y="266129"/>
                  </a:lnTo>
                  <a:close/>
                  <a:moveTo>
                    <a:pt x="0" y="2070068"/>
                  </a:moveTo>
                  <a:lnTo>
                    <a:pt x="0" y="114776"/>
                  </a:lnTo>
                  <a:cubicBezTo>
                    <a:pt x="0" y="53626"/>
                    <a:pt x="56007" y="0"/>
                    <a:pt x="113633" y="0"/>
                  </a:cubicBezTo>
                  <a:lnTo>
                    <a:pt x="947261" y="0"/>
                  </a:lnTo>
                  <a:cubicBezTo>
                    <a:pt x="1015175" y="0"/>
                    <a:pt x="1065276" y="57150"/>
                    <a:pt x="1065276" y="116300"/>
                  </a:cubicBezTo>
                  <a:lnTo>
                    <a:pt x="1065276" y="1086707"/>
                  </a:lnTo>
                  <a:cubicBezTo>
                    <a:pt x="1057751" y="1095756"/>
                    <a:pt x="1051084" y="1104805"/>
                    <a:pt x="1045940" y="1115092"/>
                  </a:cubicBezTo>
                  <a:lnTo>
                    <a:pt x="847820" y="1478661"/>
                  </a:lnTo>
                  <a:lnTo>
                    <a:pt x="207169" y="1478661"/>
                  </a:lnTo>
                  <a:lnTo>
                    <a:pt x="207169" y="1567720"/>
                  </a:lnTo>
                  <a:lnTo>
                    <a:pt x="799719" y="1567720"/>
                  </a:lnTo>
                  <a:lnTo>
                    <a:pt x="703421" y="1744409"/>
                  </a:lnTo>
                  <a:lnTo>
                    <a:pt x="207169" y="1744409"/>
                  </a:lnTo>
                  <a:lnTo>
                    <a:pt x="207169" y="1833943"/>
                  </a:lnTo>
                  <a:lnTo>
                    <a:pt x="655320" y="1833943"/>
                  </a:lnTo>
                  <a:lnTo>
                    <a:pt x="526733" y="2070068"/>
                  </a:lnTo>
                  <a:close/>
                  <a:moveTo>
                    <a:pt x="1003649" y="1880807"/>
                  </a:moveTo>
                  <a:lnTo>
                    <a:pt x="1131570" y="1640300"/>
                  </a:lnTo>
                  <a:cubicBezTo>
                    <a:pt x="1112615" y="1634014"/>
                    <a:pt x="1092041" y="1623727"/>
                    <a:pt x="1080611" y="1611154"/>
                  </a:cubicBezTo>
                  <a:lnTo>
                    <a:pt x="949262" y="1855565"/>
                  </a:lnTo>
                  <a:cubicBezTo>
                    <a:pt x="968597" y="1857947"/>
                    <a:pt x="990695" y="1870139"/>
                    <a:pt x="1003649" y="1880807"/>
                  </a:cubicBezTo>
                  <a:close/>
                  <a:moveTo>
                    <a:pt x="1331976" y="1873758"/>
                  </a:moveTo>
                  <a:cubicBezTo>
                    <a:pt x="1347311" y="1862709"/>
                    <a:pt x="1364647" y="1855565"/>
                    <a:pt x="1386364" y="1851660"/>
                  </a:cubicBezTo>
                  <a:lnTo>
                    <a:pt x="1255014" y="1607534"/>
                  </a:lnTo>
                  <a:cubicBezTo>
                    <a:pt x="1241584" y="1622203"/>
                    <a:pt x="1223867" y="1632395"/>
                    <a:pt x="1204151" y="1636776"/>
                  </a:cubicBezTo>
                  <a:close/>
                  <a:moveTo>
                    <a:pt x="1280636" y="2011775"/>
                  </a:moveTo>
                  <a:cubicBezTo>
                    <a:pt x="1275493" y="2003108"/>
                    <a:pt x="1276350" y="1964055"/>
                    <a:pt x="1280255" y="1953768"/>
                  </a:cubicBezTo>
                  <a:lnTo>
                    <a:pt x="1051465" y="1953768"/>
                  </a:lnTo>
                  <a:cubicBezTo>
                    <a:pt x="1056608" y="1967579"/>
                    <a:pt x="1056132" y="1999488"/>
                    <a:pt x="1051465" y="2011775"/>
                  </a:cubicBezTo>
                  <a:close/>
                  <a:moveTo>
                    <a:pt x="922401" y="2085118"/>
                  </a:moveTo>
                  <a:cubicBezTo>
                    <a:pt x="983933" y="2085118"/>
                    <a:pt x="1026224" y="2035397"/>
                    <a:pt x="1026224" y="1985296"/>
                  </a:cubicBezTo>
                  <a:cubicBezTo>
                    <a:pt x="1026224" y="1916716"/>
                    <a:pt x="971740" y="1880807"/>
                    <a:pt x="921258" y="1880807"/>
                  </a:cubicBezTo>
                  <a:cubicBezTo>
                    <a:pt x="880967" y="1880807"/>
                    <a:pt x="822198" y="1913192"/>
                    <a:pt x="822198" y="1984534"/>
                  </a:cubicBezTo>
                  <a:cubicBezTo>
                    <a:pt x="822198" y="2037779"/>
                    <a:pt x="866775" y="2085118"/>
                    <a:pt x="922401" y="2085118"/>
                  </a:cubicBezTo>
                  <a:close/>
                  <a:moveTo>
                    <a:pt x="644271" y="2190369"/>
                  </a:moveTo>
                  <a:cubicBezTo>
                    <a:pt x="609124" y="2190369"/>
                    <a:pt x="579596" y="2165509"/>
                    <a:pt x="598551" y="2122932"/>
                  </a:cubicBezTo>
                  <a:lnTo>
                    <a:pt x="1124045" y="1156907"/>
                  </a:lnTo>
                  <a:cubicBezTo>
                    <a:pt x="1153573" y="1109948"/>
                    <a:pt x="1190339" y="1122140"/>
                    <a:pt x="1211580" y="1156145"/>
                  </a:cubicBezTo>
                  <a:lnTo>
                    <a:pt x="1738693" y="2118170"/>
                  </a:lnTo>
                  <a:cubicBezTo>
                    <a:pt x="1760411" y="2159984"/>
                    <a:pt x="1737932" y="2190750"/>
                    <a:pt x="1693736" y="2190369"/>
                  </a:cubicBezTo>
                  <a:close/>
                  <a:moveTo>
                    <a:pt x="1406938" y="2084642"/>
                  </a:moveTo>
                  <a:cubicBezTo>
                    <a:pt x="1468469" y="2084642"/>
                    <a:pt x="1510284" y="2035397"/>
                    <a:pt x="1510284" y="1985296"/>
                  </a:cubicBezTo>
                  <a:cubicBezTo>
                    <a:pt x="1510284" y="1916335"/>
                    <a:pt x="1456182" y="1880426"/>
                    <a:pt x="1405700" y="1880426"/>
                  </a:cubicBezTo>
                  <a:cubicBezTo>
                    <a:pt x="1365504" y="1880426"/>
                    <a:pt x="1306259" y="1913192"/>
                    <a:pt x="1306259" y="1984534"/>
                  </a:cubicBezTo>
                  <a:cubicBezTo>
                    <a:pt x="1306259" y="2037779"/>
                    <a:pt x="1350931" y="2084642"/>
                    <a:pt x="1406938" y="2084642"/>
                  </a:cubicBezTo>
                  <a:close/>
                  <a:moveTo>
                    <a:pt x="1166622" y="1615440"/>
                  </a:moveTo>
                  <a:cubicBezTo>
                    <a:pt x="1228154" y="1615440"/>
                    <a:pt x="1269968" y="1566196"/>
                    <a:pt x="1269968" y="1515713"/>
                  </a:cubicBezTo>
                  <a:cubicBezTo>
                    <a:pt x="1269968" y="1447133"/>
                    <a:pt x="1215962" y="1411224"/>
                    <a:pt x="1165479" y="1411224"/>
                  </a:cubicBezTo>
                  <a:cubicBezTo>
                    <a:pt x="1125188" y="1411224"/>
                    <a:pt x="1066038" y="1443895"/>
                    <a:pt x="1066038" y="1514951"/>
                  </a:cubicBezTo>
                  <a:cubicBezTo>
                    <a:pt x="1066038" y="1568577"/>
                    <a:pt x="1110615" y="1615440"/>
                    <a:pt x="1166622" y="1615440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3F9D1C9-90FE-8F2F-EFF5-BEBF91C2FA5E}"/>
                </a:ext>
              </a:extLst>
            </p:cNvPr>
            <p:cNvSpPr/>
            <p:nvPr/>
          </p:nvSpPr>
          <p:spPr>
            <a:xfrm>
              <a:off x="13983584" y="8014950"/>
              <a:ext cx="510676" cy="640256"/>
            </a:xfrm>
            <a:custGeom>
              <a:avLst/>
              <a:gdLst>
                <a:gd name="connsiteX0" fmla="*/ 207169 w 1747066"/>
                <a:gd name="connsiteY0" fmla="*/ 354901 h 2190372"/>
                <a:gd name="connsiteX1" fmla="*/ 858107 w 1747066"/>
                <a:gd name="connsiteY1" fmla="*/ 354901 h 2190372"/>
                <a:gd name="connsiteX2" fmla="*/ 858107 w 1747066"/>
                <a:gd name="connsiteY2" fmla="*/ 266129 h 2190372"/>
                <a:gd name="connsiteX3" fmla="*/ 207169 w 1747066"/>
                <a:gd name="connsiteY3" fmla="*/ 266129 h 2190372"/>
                <a:gd name="connsiteX4" fmla="*/ 0 w 1747066"/>
                <a:gd name="connsiteY4" fmla="*/ 2070068 h 2190372"/>
                <a:gd name="connsiteX5" fmla="*/ 0 w 1747066"/>
                <a:gd name="connsiteY5" fmla="*/ 114776 h 2190372"/>
                <a:gd name="connsiteX6" fmla="*/ 113633 w 1747066"/>
                <a:gd name="connsiteY6" fmla="*/ 0 h 2190372"/>
                <a:gd name="connsiteX7" fmla="*/ 947261 w 1747066"/>
                <a:gd name="connsiteY7" fmla="*/ 0 h 2190372"/>
                <a:gd name="connsiteX8" fmla="*/ 1065276 w 1747066"/>
                <a:gd name="connsiteY8" fmla="*/ 116300 h 2190372"/>
                <a:gd name="connsiteX9" fmla="*/ 1065276 w 1747066"/>
                <a:gd name="connsiteY9" fmla="*/ 1086707 h 2190372"/>
                <a:gd name="connsiteX10" fmla="*/ 1045940 w 1747066"/>
                <a:gd name="connsiteY10" fmla="*/ 1115092 h 2190372"/>
                <a:gd name="connsiteX11" fmla="*/ 847820 w 1747066"/>
                <a:gd name="connsiteY11" fmla="*/ 1478661 h 2190372"/>
                <a:gd name="connsiteX12" fmla="*/ 207169 w 1747066"/>
                <a:gd name="connsiteY12" fmla="*/ 1478661 h 2190372"/>
                <a:gd name="connsiteX13" fmla="*/ 207169 w 1747066"/>
                <a:gd name="connsiteY13" fmla="*/ 1567720 h 2190372"/>
                <a:gd name="connsiteX14" fmla="*/ 799719 w 1747066"/>
                <a:gd name="connsiteY14" fmla="*/ 1567720 h 2190372"/>
                <a:gd name="connsiteX15" fmla="*/ 703421 w 1747066"/>
                <a:gd name="connsiteY15" fmla="*/ 1744409 h 2190372"/>
                <a:gd name="connsiteX16" fmla="*/ 207169 w 1747066"/>
                <a:gd name="connsiteY16" fmla="*/ 1744409 h 2190372"/>
                <a:gd name="connsiteX17" fmla="*/ 207169 w 1747066"/>
                <a:gd name="connsiteY17" fmla="*/ 1833943 h 2190372"/>
                <a:gd name="connsiteX18" fmla="*/ 655320 w 1747066"/>
                <a:gd name="connsiteY18" fmla="*/ 1833943 h 2190372"/>
                <a:gd name="connsiteX19" fmla="*/ 526733 w 1747066"/>
                <a:gd name="connsiteY19" fmla="*/ 2070068 h 2190372"/>
                <a:gd name="connsiteX20" fmla="*/ 1003649 w 1747066"/>
                <a:gd name="connsiteY20" fmla="*/ 1880807 h 2190372"/>
                <a:gd name="connsiteX21" fmla="*/ 1131570 w 1747066"/>
                <a:gd name="connsiteY21" fmla="*/ 1640300 h 2190372"/>
                <a:gd name="connsiteX22" fmla="*/ 1080611 w 1747066"/>
                <a:gd name="connsiteY22" fmla="*/ 1611154 h 2190372"/>
                <a:gd name="connsiteX23" fmla="*/ 949262 w 1747066"/>
                <a:gd name="connsiteY23" fmla="*/ 1855565 h 2190372"/>
                <a:gd name="connsiteX24" fmla="*/ 1003649 w 1747066"/>
                <a:gd name="connsiteY24" fmla="*/ 1880807 h 2190372"/>
                <a:gd name="connsiteX25" fmla="*/ 1331976 w 1747066"/>
                <a:gd name="connsiteY25" fmla="*/ 1873758 h 2190372"/>
                <a:gd name="connsiteX26" fmla="*/ 1386364 w 1747066"/>
                <a:gd name="connsiteY26" fmla="*/ 1851660 h 2190372"/>
                <a:gd name="connsiteX27" fmla="*/ 1255014 w 1747066"/>
                <a:gd name="connsiteY27" fmla="*/ 1607534 h 2190372"/>
                <a:gd name="connsiteX28" fmla="*/ 1204151 w 1747066"/>
                <a:gd name="connsiteY28" fmla="*/ 1636776 h 2190372"/>
                <a:gd name="connsiteX29" fmla="*/ 1280636 w 1747066"/>
                <a:gd name="connsiteY29" fmla="*/ 2011775 h 2190372"/>
                <a:gd name="connsiteX30" fmla="*/ 1280255 w 1747066"/>
                <a:gd name="connsiteY30" fmla="*/ 1953768 h 2190372"/>
                <a:gd name="connsiteX31" fmla="*/ 1051465 w 1747066"/>
                <a:gd name="connsiteY31" fmla="*/ 1953768 h 2190372"/>
                <a:gd name="connsiteX32" fmla="*/ 1051465 w 1747066"/>
                <a:gd name="connsiteY32" fmla="*/ 2011775 h 2190372"/>
                <a:gd name="connsiteX33" fmla="*/ 922401 w 1747066"/>
                <a:gd name="connsiteY33" fmla="*/ 2085118 h 2190372"/>
                <a:gd name="connsiteX34" fmla="*/ 1026224 w 1747066"/>
                <a:gd name="connsiteY34" fmla="*/ 1985296 h 2190372"/>
                <a:gd name="connsiteX35" fmla="*/ 921258 w 1747066"/>
                <a:gd name="connsiteY35" fmla="*/ 1880807 h 2190372"/>
                <a:gd name="connsiteX36" fmla="*/ 822198 w 1747066"/>
                <a:gd name="connsiteY36" fmla="*/ 1984534 h 2190372"/>
                <a:gd name="connsiteX37" fmla="*/ 922401 w 1747066"/>
                <a:gd name="connsiteY37" fmla="*/ 2085118 h 2190372"/>
                <a:gd name="connsiteX38" fmla="*/ 644271 w 1747066"/>
                <a:gd name="connsiteY38" fmla="*/ 2190369 h 2190372"/>
                <a:gd name="connsiteX39" fmla="*/ 598551 w 1747066"/>
                <a:gd name="connsiteY39" fmla="*/ 2122932 h 2190372"/>
                <a:gd name="connsiteX40" fmla="*/ 1124045 w 1747066"/>
                <a:gd name="connsiteY40" fmla="*/ 1156907 h 2190372"/>
                <a:gd name="connsiteX41" fmla="*/ 1211580 w 1747066"/>
                <a:gd name="connsiteY41" fmla="*/ 1156145 h 2190372"/>
                <a:gd name="connsiteX42" fmla="*/ 1738693 w 1747066"/>
                <a:gd name="connsiteY42" fmla="*/ 2118170 h 2190372"/>
                <a:gd name="connsiteX43" fmla="*/ 1693736 w 1747066"/>
                <a:gd name="connsiteY43" fmla="*/ 2190369 h 2190372"/>
                <a:gd name="connsiteX44" fmla="*/ 1406938 w 1747066"/>
                <a:gd name="connsiteY44" fmla="*/ 2084642 h 2190372"/>
                <a:gd name="connsiteX45" fmla="*/ 1510284 w 1747066"/>
                <a:gd name="connsiteY45" fmla="*/ 1985296 h 2190372"/>
                <a:gd name="connsiteX46" fmla="*/ 1405700 w 1747066"/>
                <a:gd name="connsiteY46" fmla="*/ 1880426 h 2190372"/>
                <a:gd name="connsiteX47" fmla="*/ 1306259 w 1747066"/>
                <a:gd name="connsiteY47" fmla="*/ 1984534 h 2190372"/>
                <a:gd name="connsiteX48" fmla="*/ 1406938 w 1747066"/>
                <a:gd name="connsiteY48" fmla="*/ 2084642 h 2190372"/>
                <a:gd name="connsiteX49" fmla="*/ 1166622 w 1747066"/>
                <a:gd name="connsiteY49" fmla="*/ 1615440 h 2190372"/>
                <a:gd name="connsiteX50" fmla="*/ 1269968 w 1747066"/>
                <a:gd name="connsiteY50" fmla="*/ 1515713 h 2190372"/>
                <a:gd name="connsiteX51" fmla="*/ 1165479 w 1747066"/>
                <a:gd name="connsiteY51" fmla="*/ 1411224 h 2190372"/>
                <a:gd name="connsiteX52" fmla="*/ 1066038 w 1747066"/>
                <a:gd name="connsiteY52" fmla="*/ 1514951 h 2190372"/>
                <a:gd name="connsiteX53" fmla="*/ 1166622 w 1747066"/>
                <a:gd name="connsiteY53" fmla="*/ 1615440 h 21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747066" h="2190372">
                  <a:moveTo>
                    <a:pt x="207169" y="354901"/>
                  </a:moveTo>
                  <a:lnTo>
                    <a:pt x="858107" y="354901"/>
                  </a:lnTo>
                  <a:lnTo>
                    <a:pt x="858107" y="266129"/>
                  </a:lnTo>
                  <a:lnTo>
                    <a:pt x="207169" y="266129"/>
                  </a:lnTo>
                  <a:close/>
                  <a:moveTo>
                    <a:pt x="0" y="2070068"/>
                  </a:moveTo>
                  <a:lnTo>
                    <a:pt x="0" y="114776"/>
                  </a:lnTo>
                  <a:cubicBezTo>
                    <a:pt x="0" y="53626"/>
                    <a:pt x="56007" y="0"/>
                    <a:pt x="113633" y="0"/>
                  </a:cubicBezTo>
                  <a:lnTo>
                    <a:pt x="947261" y="0"/>
                  </a:lnTo>
                  <a:cubicBezTo>
                    <a:pt x="1015175" y="0"/>
                    <a:pt x="1065276" y="57150"/>
                    <a:pt x="1065276" y="116300"/>
                  </a:cubicBezTo>
                  <a:lnTo>
                    <a:pt x="1065276" y="1086707"/>
                  </a:lnTo>
                  <a:cubicBezTo>
                    <a:pt x="1057751" y="1095756"/>
                    <a:pt x="1051084" y="1104805"/>
                    <a:pt x="1045940" y="1115092"/>
                  </a:cubicBezTo>
                  <a:lnTo>
                    <a:pt x="847820" y="1478661"/>
                  </a:lnTo>
                  <a:lnTo>
                    <a:pt x="207169" y="1478661"/>
                  </a:lnTo>
                  <a:lnTo>
                    <a:pt x="207169" y="1567720"/>
                  </a:lnTo>
                  <a:lnTo>
                    <a:pt x="799719" y="1567720"/>
                  </a:lnTo>
                  <a:lnTo>
                    <a:pt x="703421" y="1744409"/>
                  </a:lnTo>
                  <a:lnTo>
                    <a:pt x="207169" y="1744409"/>
                  </a:lnTo>
                  <a:lnTo>
                    <a:pt x="207169" y="1833943"/>
                  </a:lnTo>
                  <a:lnTo>
                    <a:pt x="655320" y="1833943"/>
                  </a:lnTo>
                  <a:lnTo>
                    <a:pt x="526733" y="2070068"/>
                  </a:lnTo>
                  <a:close/>
                  <a:moveTo>
                    <a:pt x="1003649" y="1880807"/>
                  </a:moveTo>
                  <a:lnTo>
                    <a:pt x="1131570" y="1640300"/>
                  </a:lnTo>
                  <a:cubicBezTo>
                    <a:pt x="1112615" y="1634014"/>
                    <a:pt x="1092041" y="1623727"/>
                    <a:pt x="1080611" y="1611154"/>
                  </a:cubicBezTo>
                  <a:lnTo>
                    <a:pt x="949262" y="1855565"/>
                  </a:lnTo>
                  <a:cubicBezTo>
                    <a:pt x="968597" y="1857947"/>
                    <a:pt x="990695" y="1870139"/>
                    <a:pt x="1003649" y="1880807"/>
                  </a:cubicBezTo>
                  <a:close/>
                  <a:moveTo>
                    <a:pt x="1331976" y="1873758"/>
                  </a:moveTo>
                  <a:cubicBezTo>
                    <a:pt x="1347311" y="1862709"/>
                    <a:pt x="1364647" y="1855565"/>
                    <a:pt x="1386364" y="1851660"/>
                  </a:cubicBezTo>
                  <a:lnTo>
                    <a:pt x="1255014" y="1607534"/>
                  </a:lnTo>
                  <a:cubicBezTo>
                    <a:pt x="1241584" y="1622203"/>
                    <a:pt x="1223867" y="1632395"/>
                    <a:pt x="1204151" y="1636776"/>
                  </a:cubicBezTo>
                  <a:close/>
                  <a:moveTo>
                    <a:pt x="1280636" y="2011775"/>
                  </a:moveTo>
                  <a:cubicBezTo>
                    <a:pt x="1275493" y="2003108"/>
                    <a:pt x="1276350" y="1964055"/>
                    <a:pt x="1280255" y="1953768"/>
                  </a:cubicBezTo>
                  <a:lnTo>
                    <a:pt x="1051465" y="1953768"/>
                  </a:lnTo>
                  <a:cubicBezTo>
                    <a:pt x="1056608" y="1967579"/>
                    <a:pt x="1056132" y="1999488"/>
                    <a:pt x="1051465" y="2011775"/>
                  </a:cubicBezTo>
                  <a:close/>
                  <a:moveTo>
                    <a:pt x="922401" y="2085118"/>
                  </a:moveTo>
                  <a:cubicBezTo>
                    <a:pt x="983933" y="2085118"/>
                    <a:pt x="1026224" y="2035397"/>
                    <a:pt x="1026224" y="1985296"/>
                  </a:cubicBezTo>
                  <a:cubicBezTo>
                    <a:pt x="1026224" y="1916716"/>
                    <a:pt x="971740" y="1880807"/>
                    <a:pt x="921258" y="1880807"/>
                  </a:cubicBezTo>
                  <a:cubicBezTo>
                    <a:pt x="880967" y="1880807"/>
                    <a:pt x="822198" y="1913192"/>
                    <a:pt x="822198" y="1984534"/>
                  </a:cubicBezTo>
                  <a:cubicBezTo>
                    <a:pt x="822198" y="2037779"/>
                    <a:pt x="866775" y="2085118"/>
                    <a:pt x="922401" y="2085118"/>
                  </a:cubicBezTo>
                  <a:close/>
                  <a:moveTo>
                    <a:pt x="644271" y="2190369"/>
                  </a:moveTo>
                  <a:cubicBezTo>
                    <a:pt x="609124" y="2190369"/>
                    <a:pt x="579596" y="2165509"/>
                    <a:pt x="598551" y="2122932"/>
                  </a:cubicBezTo>
                  <a:lnTo>
                    <a:pt x="1124045" y="1156907"/>
                  </a:lnTo>
                  <a:cubicBezTo>
                    <a:pt x="1153573" y="1109948"/>
                    <a:pt x="1190339" y="1122140"/>
                    <a:pt x="1211580" y="1156145"/>
                  </a:cubicBezTo>
                  <a:lnTo>
                    <a:pt x="1738693" y="2118170"/>
                  </a:lnTo>
                  <a:cubicBezTo>
                    <a:pt x="1760411" y="2159984"/>
                    <a:pt x="1737932" y="2190750"/>
                    <a:pt x="1693736" y="2190369"/>
                  </a:cubicBezTo>
                  <a:close/>
                  <a:moveTo>
                    <a:pt x="1406938" y="2084642"/>
                  </a:moveTo>
                  <a:cubicBezTo>
                    <a:pt x="1468469" y="2084642"/>
                    <a:pt x="1510284" y="2035397"/>
                    <a:pt x="1510284" y="1985296"/>
                  </a:cubicBezTo>
                  <a:cubicBezTo>
                    <a:pt x="1510284" y="1916335"/>
                    <a:pt x="1456182" y="1880426"/>
                    <a:pt x="1405700" y="1880426"/>
                  </a:cubicBezTo>
                  <a:cubicBezTo>
                    <a:pt x="1365504" y="1880426"/>
                    <a:pt x="1306259" y="1913192"/>
                    <a:pt x="1306259" y="1984534"/>
                  </a:cubicBezTo>
                  <a:cubicBezTo>
                    <a:pt x="1306259" y="2037779"/>
                    <a:pt x="1350931" y="2084642"/>
                    <a:pt x="1406938" y="2084642"/>
                  </a:cubicBezTo>
                  <a:close/>
                  <a:moveTo>
                    <a:pt x="1166622" y="1615440"/>
                  </a:moveTo>
                  <a:cubicBezTo>
                    <a:pt x="1228154" y="1615440"/>
                    <a:pt x="1269968" y="1566196"/>
                    <a:pt x="1269968" y="1515713"/>
                  </a:cubicBezTo>
                  <a:cubicBezTo>
                    <a:pt x="1269968" y="1447133"/>
                    <a:pt x="1215962" y="1411224"/>
                    <a:pt x="1165479" y="1411224"/>
                  </a:cubicBezTo>
                  <a:cubicBezTo>
                    <a:pt x="1125188" y="1411224"/>
                    <a:pt x="1066038" y="1443895"/>
                    <a:pt x="1066038" y="1514951"/>
                  </a:cubicBezTo>
                  <a:cubicBezTo>
                    <a:pt x="1066038" y="1568577"/>
                    <a:pt x="1110615" y="1615440"/>
                    <a:pt x="1166622" y="1615440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40F5192-4B73-A8DA-BFBF-C2205F87858E}"/>
                </a:ext>
              </a:extLst>
            </p:cNvPr>
            <p:cNvSpPr/>
            <p:nvPr/>
          </p:nvSpPr>
          <p:spPr>
            <a:xfrm>
              <a:off x="12865015" y="6982264"/>
              <a:ext cx="510676" cy="640256"/>
            </a:xfrm>
            <a:custGeom>
              <a:avLst/>
              <a:gdLst>
                <a:gd name="connsiteX0" fmla="*/ 207169 w 1747066"/>
                <a:gd name="connsiteY0" fmla="*/ 354901 h 2190372"/>
                <a:gd name="connsiteX1" fmla="*/ 858107 w 1747066"/>
                <a:gd name="connsiteY1" fmla="*/ 354901 h 2190372"/>
                <a:gd name="connsiteX2" fmla="*/ 858107 w 1747066"/>
                <a:gd name="connsiteY2" fmla="*/ 266129 h 2190372"/>
                <a:gd name="connsiteX3" fmla="*/ 207169 w 1747066"/>
                <a:gd name="connsiteY3" fmla="*/ 266129 h 2190372"/>
                <a:gd name="connsiteX4" fmla="*/ 0 w 1747066"/>
                <a:gd name="connsiteY4" fmla="*/ 2070068 h 2190372"/>
                <a:gd name="connsiteX5" fmla="*/ 0 w 1747066"/>
                <a:gd name="connsiteY5" fmla="*/ 114776 h 2190372"/>
                <a:gd name="connsiteX6" fmla="*/ 113633 w 1747066"/>
                <a:gd name="connsiteY6" fmla="*/ 0 h 2190372"/>
                <a:gd name="connsiteX7" fmla="*/ 947261 w 1747066"/>
                <a:gd name="connsiteY7" fmla="*/ 0 h 2190372"/>
                <a:gd name="connsiteX8" fmla="*/ 1065276 w 1747066"/>
                <a:gd name="connsiteY8" fmla="*/ 116300 h 2190372"/>
                <a:gd name="connsiteX9" fmla="*/ 1065276 w 1747066"/>
                <a:gd name="connsiteY9" fmla="*/ 1086707 h 2190372"/>
                <a:gd name="connsiteX10" fmla="*/ 1045940 w 1747066"/>
                <a:gd name="connsiteY10" fmla="*/ 1115092 h 2190372"/>
                <a:gd name="connsiteX11" fmla="*/ 847820 w 1747066"/>
                <a:gd name="connsiteY11" fmla="*/ 1478661 h 2190372"/>
                <a:gd name="connsiteX12" fmla="*/ 207169 w 1747066"/>
                <a:gd name="connsiteY12" fmla="*/ 1478661 h 2190372"/>
                <a:gd name="connsiteX13" fmla="*/ 207169 w 1747066"/>
                <a:gd name="connsiteY13" fmla="*/ 1567720 h 2190372"/>
                <a:gd name="connsiteX14" fmla="*/ 799719 w 1747066"/>
                <a:gd name="connsiteY14" fmla="*/ 1567720 h 2190372"/>
                <a:gd name="connsiteX15" fmla="*/ 703421 w 1747066"/>
                <a:gd name="connsiteY15" fmla="*/ 1744409 h 2190372"/>
                <a:gd name="connsiteX16" fmla="*/ 207169 w 1747066"/>
                <a:gd name="connsiteY16" fmla="*/ 1744409 h 2190372"/>
                <a:gd name="connsiteX17" fmla="*/ 207169 w 1747066"/>
                <a:gd name="connsiteY17" fmla="*/ 1833943 h 2190372"/>
                <a:gd name="connsiteX18" fmla="*/ 655320 w 1747066"/>
                <a:gd name="connsiteY18" fmla="*/ 1833943 h 2190372"/>
                <a:gd name="connsiteX19" fmla="*/ 526733 w 1747066"/>
                <a:gd name="connsiteY19" fmla="*/ 2070068 h 2190372"/>
                <a:gd name="connsiteX20" fmla="*/ 1003649 w 1747066"/>
                <a:gd name="connsiteY20" fmla="*/ 1880807 h 2190372"/>
                <a:gd name="connsiteX21" fmla="*/ 1131570 w 1747066"/>
                <a:gd name="connsiteY21" fmla="*/ 1640300 h 2190372"/>
                <a:gd name="connsiteX22" fmla="*/ 1080611 w 1747066"/>
                <a:gd name="connsiteY22" fmla="*/ 1611154 h 2190372"/>
                <a:gd name="connsiteX23" fmla="*/ 949262 w 1747066"/>
                <a:gd name="connsiteY23" fmla="*/ 1855565 h 2190372"/>
                <a:gd name="connsiteX24" fmla="*/ 1003649 w 1747066"/>
                <a:gd name="connsiteY24" fmla="*/ 1880807 h 2190372"/>
                <a:gd name="connsiteX25" fmla="*/ 1331976 w 1747066"/>
                <a:gd name="connsiteY25" fmla="*/ 1873758 h 2190372"/>
                <a:gd name="connsiteX26" fmla="*/ 1386364 w 1747066"/>
                <a:gd name="connsiteY26" fmla="*/ 1851660 h 2190372"/>
                <a:gd name="connsiteX27" fmla="*/ 1255014 w 1747066"/>
                <a:gd name="connsiteY27" fmla="*/ 1607534 h 2190372"/>
                <a:gd name="connsiteX28" fmla="*/ 1204151 w 1747066"/>
                <a:gd name="connsiteY28" fmla="*/ 1636776 h 2190372"/>
                <a:gd name="connsiteX29" fmla="*/ 1280636 w 1747066"/>
                <a:gd name="connsiteY29" fmla="*/ 2011775 h 2190372"/>
                <a:gd name="connsiteX30" fmla="*/ 1280255 w 1747066"/>
                <a:gd name="connsiteY30" fmla="*/ 1953768 h 2190372"/>
                <a:gd name="connsiteX31" fmla="*/ 1051465 w 1747066"/>
                <a:gd name="connsiteY31" fmla="*/ 1953768 h 2190372"/>
                <a:gd name="connsiteX32" fmla="*/ 1051465 w 1747066"/>
                <a:gd name="connsiteY32" fmla="*/ 2011775 h 2190372"/>
                <a:gd name="connsiteX33" fmla="*/ 922401 w 1747066"/>
                <a:gd name="connsiteY33" fmla="*/ 2085118 h 2190372"/>
                <a:gd name="connsiteX34" fmla="*/ 1026224 w 1747066"/>
                <a:gd name="connsiteY34" fmla="*/ 1985296 h 2190372"/>
                <a:gd name="connsiteX35" fmla="*/ 921258 w 1747066"/>
                <a:gd name="connsiteY35" fmla="*/ 1880807 h 2190372"/>
                <a:gd name="connsiteX36" fmla="*/ 822198 w 1747066"/>
                <a:gd name="connsiteY36" fmla="*/ 1984534 h 2190372"/>
                <a:gd name="connsiteX37" fmla="*/ 922401 w 1747066"/>
                <a:gd name="connsiteY37" fmla="*/ 2085118 h 2190372"/>
                <a:gd name="connsiteX38" fmla="*/ 644271 w 1747066"/>
                <a:gd name="connsiteY38" fmla="*/ 2190369 h 2190372"/>
                <a:gd name="connsiteX39" fmla="*/ 598551 w 1747066"/>
                <a:gd name="connsiteY39" fmla="*/ 2122932 h 2190372"/>
                <a:gd name="connsiteX40" fmla="*/ 1124045 w 1747066"/>
                <a:gd name="connsiteY40" fmla="*/ 1156907 h 2190372"/>
                <a:gd name="connsiteX41" fmla="*/ 1211580 w 1747066"/>
                <a:gd name="connsiteY41" fmla="*/ 1156145 h 2190372"/>
                <a:gd name="connsiteX42" fmla="*/ 1738693 w 1747066"/>
                <a:gd name="connsiteY42" fmla="*/ 2118170 h 2190372"/>
                <a:gd name="connsiteX43" fmla="*/ 1693736 w 1747066"/>
                <a:gd name="connsiteY43" fmla="*/ 2190369 h 2190372"/>
                <a:gd name="connsiteX44" fmla="*/ 1406938 w 1747066"/>
                <a:gd name="connsiteY44" fmla="*/ 2084642 h 2190372"/>
                <a:gd name="connsiteX45" fmla="*/ 1510284 w 1747066"/>
                <a:gd name="connsiteY45" fmla="*/ 1985296 h 2190372"/>
                <a:gd name="connsiteX46" fmla="*/ 1405700 w 1747066"/>
                <a:gd name="connsiteY46" fmla="*/ 1880426 h 2190372"/>
                <a:gd name="connsiteX47" fmla="*/ 1306259 w 1747066"/>
                <a:gd name="connsiteY47" fmla="*/ 1984534 h 2190372"/>
                <a:gd name="connsiteX48" fmla="*/ 1406938 w 1747066"/>
                <a:gd name="connsiteY48" fmla="*/ 2084642 h 2190372"/>
                <a:gd name="connsiteX49" fmla="*/ 1166622 w 1747066"/>
                <a:gd name="connsiteY49" fmla="*/ 1615440 h 2190372"/>
                <a:gd name="connsiteX50" fmla="*/ 1269968 w 1747066"/>
                <a:gd name="connsiteY50" fmla="*/ 1515713 h 2190372"/>
                <a:gd name="connsiteX51" fmla="*/ 1165479 w 1747066"/>
                <a:gd name="connsiteY51" fmla="*/ 1411224 h 2190372"/>
                <a:gd name="connsiteX52" fmla="*/ 1066038 w 1747066"/>
                <a:gd name="connsiteY52" fmla="*/ 1514951 h 2190372"/>
                <a:gd name="connsiteX53" fmla="*/ 1166622 w 1747066"/>
                <a:gd name="connsiteY53" fmla="*/ 1615440 h 21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747066" h="2190372">
                  <a:moveTo>
                    <a:pt x="207169" y="354901"/>
                  </a:moveTo>
                  <a:lnTo>
                    <a:pt x="858107" y="354901"/>
                  </a:lnTo>
                  <a:lnTo>
                    <a:pt x="858107" y="266129"/>
                  </a:lnTo>
                  <a:lnTo>
                    <a:pt x="207169" y="266129"/>
                  </a:lnTo>
                  <a:close/>
                  <a:moveTo>
                    <a:pt x="0" y="2070068"/>
                  </a:moveTo>
                  <a:lnTo>
                    <a:pt x="0" y="114776"/>
                  </a:lnTo>
                  <a:cubicBezTo>
                    <a:pt x="0" y="53626"/>
                    <a:pt x="56007" y="0"/>
                    <a:pt x="113633" y="0"/>
                  </a:cubicBezTo>
                  <a:lnTo>
                    <a:pt x="947261" y="0"/>
                  </a:lnTo>
                  <a:cubicBezTo>
                    <a:pt x="1015175" y="0"/>
                    <a:pt x="1065276" y="57150"/>
                    <a:pt x="1065276" y="116300"/>
                  </a:cubicBezTo>
                  <a:lnTo>
                    <a:pt x="1065276" y="1086707"/>
                  </a:lnTo>
                  <a:cubicBezTo>
                    <a:pt x="1057751" y="1095756"/>
                    <a:pt x="1051084" y="1104805"/>
                    <a:pt x="1045940" y="1115092"/>
                  </a:cubicBezTo>
                  <a:lnTo>
                    <a:pt x="847820" y="1478661"/>
                  </a:lnTo>
                  <a:lnTo>
                    <a:pt x="207169" y="1478661"/>
                  </a:lnTo>
                  <a:lnTo>
                    <a:pt x="207169" y="1567720"/>
                  </a:lnTo>
                  <a:lnTo>
                    <a:pt x="799719" y="1567720"/>
                  </a:lnTo>
                  <a:lnTo>
                    <a:pt x="703421" y="1744409"/>
                  </a:lnTo>
                  <a:lnTo>
                    <a:pt x="207169" y="1744409"/>
                  </a:lnTo>
                  <a:lnTo>
                    <a:pt x="207169" y="1833943"/>
                  </a:lnTo>
                  <a:lnTo>
                    <a:pt x="655320" y="1833943"/>
                  </a:lnTo>
                  <a:lnTo>
                    <a:pt x="526733" y="2070068"/>
                  </a:lnTo>
                  <a:close/>
                  <a:moveTo>
                    <a:pt x="1003649" y="1880807"/>
                  </a:moveTo>
                  <a:lnTo>
                    <a:pt x="1131570" y="1640300"/>
                  </a:lnTo>
                  <a:cubicBezTo>
                    <a:pt x="1112615" y="1634014"/>
                    <a:pt x="1092041" y="1623727"/>
                    <a:pt x="1080611" y="1611154"/>
                  </a:cubicBezTo>
                  <a:lnTo>
                    <a:pt x="949262" y="1855565"/>
                  </a:lnTo>
                  <a:cubicBezTo>
                    <a:pt x="968597" y="1857947"/>
                    <a:pt x="990695" y="1870139"/>
                    <a:pt x="1003649" y="1880807"/>
                  </a:cubicBezTo>
                  <a:close/>
                  <a:moveTo>
                    <a:pt x="1331976" y="1873758"/>
                  </a:moveTo>
                  <a:cubicBezTo>
                    <a:pt x="1347311" y="1862709"/>
                    <a:pt x="1364647" y="1855565"/>
                    <a:pt x="1386364" y="1851660"/>
                  </a:cubicBezTo>
                  <a:lnTo>
                    <a:pt x="1255014" y="1607534"/>
                  </a:lnTo>
                  <a:cubicBezTo>
                    <a:pt x="1241584" y="1622203"/>
                    <a:pt x="1223867" y="1632395"/>
                    <a:pt x="1204151" y="1636776"/>
                  </a:cubicBezTo>
                  <a:close/>
                  <a:moveTo>
                    <a:pt x="1280636" y="2011775"/>
                  </a:moveTo>
                  <a:cubicBezTo>
                    <a:pt x="1275493" y="2003108"/>
                    <a:pt x="1276350" y="1964055"/>
                    <a:pt x="1280255" y="1953768"/>
                  </a:cubicBezTo>
                  <a:lnTo>
                    <a:pt x="1051465" y="1953768"/>
                  </a:lnTo>
                  <a:cubicBezTo>
                    <a:pt x="1056608" y="1967579"/>
                    <a:pt x="1056132" y="1999488"/>
                    <a:pt x="1051465" y="2011775"/>
                  </a:cubicBezTo>
                  <a:close/>
                  <a:moveTo>
                    <a:pt x="922401" y="2085118"/>
                  </a:moveTo>
                  <a:cubicBezTo>
                    <a:pt x="983933" y="2085118"/>
                    <a:pt x="1026224" y="2035397"/>
                    <a:pt x="1026224" y="1985296"/>
                  </a:cubicBezTo>
                  <a:cubicBezTo>
                    <a:pt x="1026224" y="1916716"/>
                    <a:pt x="971740" y="1880807"/>
                    <a:pt x="921258" y="1880807"/>
                  </a:cubicBezTo>
                  <a:cubicBezTo>
                    <a:pt x="880967" y="1880807"/>
                    <a:pt x="822198" y="1913192"/>
                    <a:pt x="822198" y="1984534"/>
                  </a:cubicBezTo>
                  <a:cubicBezTo>
                    <a:pt x="822198" y="2037779"/>
                    <a:pt x="866775" y="2085118"/>
                    <a:pt x="922401" y="2085118"/>
                  </a:cubicBezTo>
                  <a:close/>
                  <a:moveTo>
                    <a:pt x="644271" y="2190369"/>
                  </a:moveTo>
                  <a:cubicBezTo>
                    <a:pt x="609124" y="2190369"/>
                    <a:pt x="579596" y="2165509"/>
                    <a:pt x="598551" y="2122932"/>
                  </a:cubicBezTo>
                  <a:lnTo>
                    <a:pt x="1124045" y="1156907"/>
                  </a:lnTo>
                  <a:cubicBezTo>
                    <a:pt x="1153573" y="1109948"/>
                    <a:pt x="1190339" y="1122140"/>
                    <a:pt x="1211580" y="1156145"/>
                  </a:cubicBezTo>
                  <a:lnTo>
                    <a:pt x="1738693" y="2118170"/>
                  </a:lnTo>
                  <a:cubicBezTo>
                    <a:pt x="1760411" y="2159984"/>
                    <a:pt x="1737932" y="2190750"/>
                    <a:pt x="1693736" y="2190369"/>
                  </a:cubicBezTo>
                  <a:close/>
                  <a:moveTo>
                    <a:pt x="1406938" y="2084642"/>
                  </a:moveTo>
                  <a:cubicBezTo>
                    <a:pt x="1468469" y="2084642"/>
                    <a:pt x="1510284" y="2035397"/>
                    <a:pt x="1510284" y="1985296"/>
                  </a:cubicBezTo>
                  <a:cubicBezTo>
                    <a:pt x="1510284" y="1916335"/>
                    <a:pt x="1456182" y="1880426"/>
                    <a:pt x="1405700" y="1880426"/>
                  </a:cubicBezTo>
                  <a:cubicBezTo>
                    <a:pt x="1365504" y="1880426"/>
                    <a:pt x="1306259" y="1913192"/>
                    <a:pt x="1306259" y="1984534"/>
                  </a:cubicBezTo>
                  <a:cubicBezTo>
                    <a:pt x="1306259" y="2037779"/>
                    <a:pt x="1350931" y="2084642"/>
                    <a:pt x="1406938" y="2084642"/>
                  </a:cubicBezTo>
                  <a:close/>
                  <a:moveTo>
                    <a:pt x="1166622" y="1615440"/>
                  </a:moveTo>
                  <a:cubicBezTo>
                    <a:pt x="1228154" y="1615440"/>
                    <a:pt x="1269968" y="1566196"/>
                    <a:pt x="1269968" y="1515713"/>
                  </a:cubicBezTo>
                  <a:cubicBezTo>
                    <a:pt x="1269968" y="1447133"/>
                    <a:pt x="1215962" y="1411224"/>
                    <a:pt x="1165479" y="1411224"/>
                  </a:cubicBezTo>
                  <a:cubicBezTo>
                    <a:pt x="1125188" y="1411224"/>
                    <a:pt x="1066038" y="1443895"/>
                    <a:pt x="1066038" y="1514951"/>
                  </a:cubicBezTo>
                  <a:cubicBezTo>
                    <a:pt x="1066038" y="1568577"/>
                    <a:pt x="1110615" y="1615440"/>
                    <a:pt x="1166622" y="1615440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AD0B17D-1532-8693-213E-D15AE351A62F}"/>
                </a:ext>
              </a:extLst>
            </p:cNvPr>
            <p:cNvSpPr/>
            <p:nvPr/>
          </p:nvSpPr>
          <p:spPr>
            <a:xfrm>
              <a:off x="12510332" y="8014950"/>
              <a:ext cx="510676" cy="640256"/>
            </a:xfrm>
            <a:custGeom>
              <a:avLst/>
              <a:gdLst>
                <a:gd name="connsiteX0" fmla="*/ 207169 w 1747066"/>
                <a:gd name="connsiteY0" fmla="*/ 354901 h 2190372"/>
                <a:gd name="connsiteX1" fmla="*/ 858107 w 1747066"/>
                <a:gd name="connsiteY1" fmla="*/ 354901 h 2190372"/>
                <a:gd name="connsiteX2" fmla="*/ 858107 w 1747066"/>
                <a:gd name="connsiteY2" fmla="*/ 266129 h 2190372"/>
                <a:gd name="connsiteX3" fmla="*/ 207169 w 1747066"/>
                <a:gd name="connsiteY3" fmla="*/ 266129 h 2190372"/>
                <a:gd name="connsiteX4" fmla="*/ 0 w 1747066"/>
                <a:gd name="connsiteY4" fmla="*/ 2070068 h 2190372"/>
                <a:gd name="connsiteX5" fmla="*/ 0 w 1747066"/>
                <a:gd name="connsiteY5" fmla="*/ 114776 h 2190372"/>
                <a:gd name="connsiteX6" fmla="*/ 113633 w 1747066"/>
                <a:gd name="connsiteY6" fmla="*/ 0 h 2190372"/>
                <a:gd name="connsiteX7" fmla="*/ 947261 w 1747066"/>
                <a:gd name="connsiteY7" fmla="*/ 0 h 2190372"/>
                <a:gd name="connsiteX8" fmla="*/ 1065276 w 1747066"/>
                <a:gd name="connsiteY8" fmla="*/ 116300 h 2190372"/>
                <a:gd name="connsiteX9" fmla="*/ 1065276 w 1747066"/>
                <a:gd name="connsiteY9" fmla="*/ 1086707 h 2190372"/>
                <a:gd name="connsiteX10" fmla="*/ 1045940 w 1747066"/>
                <a:gd name="connsiteY10" fmla="*/ 1115092 h 2190372"/>
                <a:gd name="connsiteX11" fmla="*/ 847820 w 1747066"/>
                <a:gd name="connsiteY11" fmla="*/ 1478661 h 2190372"/>
                <a:gd name="connsiteX12" fmla="*/ 207169 w 1747066"/>
                <a:gd name="connsiteY12" fmla="*/ 1478661 h 2190372"/>
                <a:gd name="connsiteX13" fmla="*/ 207169 w 1747066"/>
                <a:gd name="connsiteY13" fmla="*/ 1567720 h 2190372"/>
                <a:gd name="connsiteX14" fmla="*/ 799719 w 1747066"/>
                <a:gd name="connsiteY14" fmla="*/ 1567720 h 2190372"/>
                <a:gd name="connsiteX15" fmla="*/ 703421 w 1747066"/>
                <a:gd name="connsiteY15" fmla="*/ 1744409 h 2190372"/>
                <a:gd name="connsiteX16" fmla="*/ 207169 w 1747066"/>
                <a:gd name="connsiteY16" fmla="*/ 1744409 h 2190372"/>
                <a:gd name="connsiteX17" fmla="*/ 207169 w 1747066"/>
                <a:gd name="connsiteY17" fmla="*/ 1833943 h 2190372"/>
                <a:gd name="connsiteX18" fmla="*/ 655320 w 1747066"/>
                <a:gd name="connsiteY18" fmla="*/ 1833943 h 2190372"/>
                <a:gd name="connsiteX19" fmla="*/ 526733 w 1747066"/>
                <a:gd name="connsiteY19" fmla="*/ 2070068 h 2190372"/>
                <a:gd name="connsiteX20" fmla="*/ 1003649 w 1747066"/>
                <a:gd name="connsiteY20" fmla="*/ 1880807 h 2190372"/>
                <a:gd name="connsiteX21" fmla="*/ 1131570 w 1747066"/>
                <a:gd name="connsiteY21" fmla="*/ 1640300 h 2190372"/>
                <a:gd name="connsiteX22" fmla="*/ 1080611 w 1747066"/>
                <a:gd name="connsiteY22" fmla="*/ 1611154 h 2190372"/>
                <a:gd name="connsiteX23" fmla="*/ 949262 w 1747066"/>
                <a:gd name="connsiteY23" fmla="*/ 1855565 h 2190372"/>
                <a:gd name="connsiteX24" fmla="*/ 1003649 w 1747066"/>
                <a:gd name="connsiteY24" fmla="*/ 1880807 h 2190372"/>
                <a:gd name="connsiteX25" fmla="*/ 1331976 w 1747066"/>
                <a:gd name="connsiteY25" fmla="*/ 1873758 h 2190372"/>
                <a:gd name="connsiteX26" fmla="*/ 1386364 w 1747066"/>
                <a:gd name="connsiteY26" fmla="*/ 1851660 h 2190372"/>
                <a:gd name="connsiteX27" fmla="*/ 1255014 w 1747066"/>
                <a:gd name="connsiteY27" fmla="*/ 1607534 h 2190372"/>
                <a:gd name="connsiteX28" fmla="*/ 1204151 w 1747066"/>
                <a:gd name="connsiteY28" fmla="*/ 1636776 h 2190372"/>
                <a:gd name="connsiteX29" fmla="*/ 1280636 w 1747066"/>
                <a:gd name="connsiteY29" fmla="*/ 2011775 h 2190372"/>
                <a:gd name="connsiteX30" fmla="*/ 1280255 w 1747066"/>
                <a:gd name="connsiteY30" fmla="*/ 1953768 h 2190372"/>
                <a:gd name="connsiteX31" fmla="*/ 1051465 w 1747066"/>
                <a:gd name="connsiteY31" fmla="*/ 1953768 h 2190372"/>
                <a:gd name="connsiteX32" fmla="*/ 1051465 w 1747066"/>
                <a:gd name="connsiteY32" fmla="*/ 2011775 h 2190372"/>
                <a:gd name="connsiteX33" fmla="*/ 922401 w 1747066"/>
                <a:gd name="connsiteY33" fmla="*/ 2085118 h 2190372"/>
                <a:gd name="connsiteX34" fmla="*/ 1026224 w 1747066"/>
                <a:gd name="connsiteY34" fmla="*/ 1985296 h 2190372"/>
                <a:gd name="connsiteX35" fmla="*/ 921258 w 1747066"/>
                <a:gd name="connsiteY35" fmla="*/ 1880807 h 2190372"/>
                <a:gd name="connsiteX36" fmla="*/ 822198 w 1747066"/>
                <a:gd name="connsiteY36" fmla="*/ 1984534 h 2190372"/>
                <a:gd name="connsiteX37" fmla="*/ 922401 w 1747066"/>
                <a:gd name="connsiteY37" fmla="*/ 2085118 h 2190372"/>
                <a:gd name="connsiteX38" fmla="*/ 644271 w 1747066"/>
                <a:gd name="connsiteY38" fmla="*/ 2190369 h 2190372"/>
                <a:gd name="connsiteX39" fmla="*/ 598551 w 1747066"/>
                <a:gd name="connsiteY39" fmla="*/ 2122932 h 2190372"/>
                <a:gd name="connsiteX40" fmla="*/ 1124045 w 1747066"/>
                <a:gd name="connsiteY40" fmla="*/ 1156907 h 2190372"/>
                <a:gd name="connsiteX41" fmla="*/ 1211580 w 1747066"/>
                <a:gd name="connsiteY41" fmla="*/ 1156145 h 2190372"/>
                <a:gd name="connsiteX42" fmla="*/ 1738693 w 1747066"/>
                <a:gd name="connsiteY42" fmla="*/ 2118170 h 2190372"/>
                <a:gd name="connsiteX43" fmla="*/ 1693736 w 1747066"/>
                <a:gd name="connsiteY43" fmla="*/ 2190369 h 2190372"/>
                <a:gd name="connsiteX44" fmla="*/ 1406938 w 1747066"/>
                <a:gd name="connsiteY44" fmla="*/ 2084642 h 2190372"/>
                <a:gd name="connsiteX45" fmla="*/ 1510284 w 1747066"/>
                <a:gd name="connsiteY45" fmla="*/ 1985296 h 2190372"/>
                <a:gd name="connsiteX46" fmla="*/ 1405700 w 1747066"/>
                <a:gd name="connsiteY46" fmla="*/ 1880426 h 2190372"/>
                <a:gd name="connsiteX47" fmla="*/ 1306259 w 1747066"/>
                <a:gd name="connsiteY47" fmla="*/ 1984534 h 2190372"/>
                <a:gd name="connsiteX48" fmla="*/ 1406938 w 1747066"/>
                <a:gd name="connsiteY48" fmla="*/ 2084642 h 2190372"/>
                <a:gd name="connsiteX49" fmla="*/ 1166622 w 1747066"/>
                <a:gd name="connsiteY49" fmla="*/ 1615440 h 2190372"/>
                <a:gd name="connsiteX50" fmla="*/ 1269968 w 1747066"/>
                <a:gd name="connsiteY50" fmla="*/ 1515713 h 2190372"/>
                <a:gd name="connsiteX51" fmla="*/ 1165479 w 1747066"/>
                <a:gd name="connsiteY51" fmla="*/ 1411224 h 2190372"/>
                <a:gd name="connsiteX52" fmla="*/ 1066038 w 1747066"/>
                <a:gd name="connsiteY52" fmla="*/ 1514951 h 2190372"/>
                <a:gd name="connsiteX53" fmla="*/ 1166622 w 1747066"/>
                <a:gd name="connsiteY53" fmla="*/ 1615440 h 219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747066" h="2190372">
                  <a:moveTo>
                    <a:pt x="207169" y="354901"/>
                  </a:moveTo>
                  <a:lnTo>
                    <a:pt x="858107" y="354901"/>
                  </a:lnTo>
                  <a:lnTo>
                    <a:pt x="858107" y="266129"/>
                  </a:lnTo>
                  <a:lnTo>
                    <a:pt x="207169" y="266129"/>
                  </a:lnTo>
                  <a:close/>
                  <a:moveTo>
                    <a:pt x="0" y="2070068"/>
                  </a:moveTo>
                  <a:lnTo>
                    <a:pt x="0" y="114776"/>
                  </a:lnTo>
                  <a:cubicBezTo>
                    <a:pt x="0" y="53626"/>
                    <a:pt x="56007" y="0"/>
                    <a:pt x="113633" y="0"/>
                  </a:cubicBezTo>
                  <a:lnTo>
                    <a:pt x="947261" y="0"/>
                  </a:lnTo>
                  <a:cubicBezTo>
                    <a:pt x="1015175" y="0"/>
                    <a:pt x="1065276" y="57150"/>
                    <a:pt x="1065276" y="116300"/>
                  </a:cubicBezTo>
                  <a:lnTo>
                    <a:pt x="1065276" y="1086707"/>
                  </a:lnTo>
                  <a:cubicBezTo>
                    <a:pt x="1057751" y="1095756"/>
                    <a:pt x="1051084" y="1104805"/>
                    <a:pt x="1045940" y="1115092"/>
                  </a:cubicBezTo>
                  <a:lnTo>
                    <a:pt x="847820" y="1478661"/>
                  </a:lnTo>
                  <a:lnTo>
                    <a:pt x="207169" y="1478661"/>
                  </a:lnTo>
                  <a:lnTo>
                    <a:pt x="207169" y="1567720"/>
                  </a:lnTo>
                  <a:lnTo>
                    <a:pt x="799719" y="1567720"/>
                  </a:lnTo>
                  <a:lnTo>
                    <a:pt x="703421" y="1744409"/>
                  </a:lnTo>
                  <a:lnTo>
                    <a:pt x="207169" y="1744409"/>
                  </a:lnTo>
                  <a:lnTo>
                    <a:pt x="207169" y="1833943"/>
                  </a:lnTo>
                  <a:lnTo>
                    <a:pt x="655320" y="1833943"/>
                  </a:lnTo>
                  <a:lnTo>
                    <a:pt x="526733" y="2070068"/>
                  </a:lnTo>
                  <a:close/>
                  <a:moveTo>
                    <a:pt x="1003649" y="1880807"/>
                  </a:moveTo>
                  <a:lnTo>
                    <a:pt x="1131570" y="1640300"/>
                  </a:lnTo>
                  <a:cubicBezTo>
                    <a:pt x="1112615" y="1634014"/>
                    <a:pt x="1092041" y="1623727"/>
                    <a:pt x="1080611" y="1611154"/>
                  </a:cubicBezTo>
                  <a:lnTo>
                    <a:pt x="949262" y="1855565"/>
                  </a:lnTo>
                  <a:cubicBezTo>
                    <a:pt x="968597" y="1857947"/>
                    <a:pt x="990695" y="1870139"/>
                    <a:pt x="1003649" y="1880807"/>
                  </a:cubicBezTo>
                  <a:close/>
                  <a:moveTo>
                    <a:pt x="1331976" y="1873758"/>
                  </a:moveTo>
                  <a:cubicBezTo>
                    <a:pt x="1347311" y="1862709"/>
                    <a:pt x="1364647" y="1855565"/>
                    <a:pt x="1386364" y="1851660"/>
                  </a:cubicBezTo>
                  <a:lnTo>
                    <a:pt x="1255014" y="1607534"/>
                  </a:lnTo>
                  <a:cubicBezTo>
                    <a:pt x="1241584" y="1622203"/>
                    <a:pt x="1223867" y="1632395"/>
                    <a:pt x="1204151" y="1636776"/>
                  </a:cubicBezTo>
                  <a:close/>
                  <a:moveTo>
                    <a:pt x="1280636" y="2011775"/>
                  </a:moveTo>
                  <a:cubicBezTo>
                    <a:pt x="1275493" y="2003108"/>
                    <a:pt x="1276350" y="1964055"/>
                    <a:pt x="1280255" y="1953768"/>
                  </a:cubicBezTo>
                  <a:lnTo>
                    <a:pt x="1051465" y="1953768"/>
                  </a:lnTo>
                  <a:cubicBezTo>
                    <a:pt x="1056608" y="1967579"/>
                    <a:pt x="1056132" y="1999488"/>
                    <a:pt x="1051465" y="2011775"/>
                  </a:cubicBezTo>
                  <a:close/>
                  <a:moveTo>
                    <a:pt x="922401" y="2085118"/>
                  </a:moveTo>
                  <a:cubicBezTo>
                    <a:pt x="983933" y="2085118"/>
                    <a:pt x="1026224" y="2035397"/>
                    <a:pt x="1026224" y="1985296"/>
                  </a:cubicBezTo>
                  <a:cubicBezTo>
                    <a:pt x="1026224" y="1916716"/>
                    <a:pt x="971740" y="1880807"/>
                    <a:pt x="921258" y="1880807"/>
                  </a:cubicBezTo>
                  <a:cubicBezTo>
                    <a:pt x="880967" y="1880807"/>
                    <a:pt x="822198" y="1913192"/>
                    <a:pt x="822198" y="1984534"/>
                  </a:cubicBezTo>
                  <a:cubicBezTo>
                    <a:pt x="822198" y="2037779"/>
                    <a:pt x="866775" y="2085118"/>
                    <a:pt x="922401" y="2085118"/>
                  </a:cubicBezTo>
                  <a:close/>
                  <a:moveTo>
                    <a:pt x="644271" y="2190369"/>
                  </a:moveTo>
                  <a:cubicBezTo>
                    <a:pt x="609124" y="2190369"/>
                    <a:pt x="579596" y="2165509"/>
                    <a:pt x="598551" y="2122932"/>
                  </a:cubicBezTo>
                  <a:lnTo>
                    <a:pt x="1124045" y="1156907"/>
                  </a:lnTo>
                  <a:cubicBezTo>
                    <a:pt x="1153573" y="1109948"/>
                    <a:pt x="1190339" y="1122140"/>
                    <a:pt x="1211580" y="1156145"/>
                  </a:cubicBezTo>
                  <a:lnTo>
                    <a:pt x="1738693" y="2118170"/>
                  </a:lnTo>
                  <a:cubicBezTo>
                    <a:pt x="1760411" y="2159984"/>
                    <a:pt x="1737932" y="2190750"/>
                    <a:pt x="1693736" y="2190369"/>
                  </a:cubicBezTo>
                  <a:close/>
                  <a:moveTo>
                    <a:pt x="1406938" y="2084642"/>
                  </a:moveTo>
                  <a:cubicBezTo>
                    <a:pt x="1468469" y="2084642"/>
                    <a:pt x="1510284" y="2035397"/>
                    <a:pt x="1510284" y="1985296"/>
                  </a:cubicBezTo>
                  <a:cubicBezTo>
                    <a:pt x="1510284" y="1916335"/>
                    <a:pt x="1456182" y="1880426"/>
                    <a:pt x="1405700" y="1880426"/>
                  </a:cubicBezTo>
                  <a:cubicBezTo>
                    <a:pt x="1365504" y="1880426"/>
                    <a:pt x="1306259" y="1913192"/>
                    <a:pt x="1306259" y="1984534"/>
                  </a:cubicBezTo>
                  <a:cubicBezTo>
                    <a:pt x="1306259" y="2037779"/>
                    <a:pt x="1350931" y="2084642"/>
                    <a:pt x="1406938" y="2084642"/>
                  </a:cubicBezTo>
                  <a:close/>
                  <a:moveTo>
                    <a:pt x="1166622" y="1615440"/>
                  </a:moveTo>
                  <a:cubicBezTo>
                    <a:pt x="1228154" y="1615440"/>
                    <a:pt x="1269968" y="1566196"/>
                    <a:pt x="1269968" y="1515713"/>
                  </a:cubicBezTo>
                  <a:cubicBezTo>
                    <a:pt x="1269968" y="1447133"/>
                    <a:pt x="1215962" y="1411224"/>
                    <a:pt x="1165479" y="1411224"/>
                  </a:cubicBezTo>
                  <a:cubicBezTo>
                    <a:pt x="1125188" y="1411224"/>
                    <a:pt x="1066038" y="1443895"/>
                    <a:pt x="1066038" y="1514951"/>
                  </a:cubicBezTo>
                  <a:cubicBezTo>
                    <a:pt x="1066038" y="1568577"/>
                    <a:pt x="1110615" y="1615440"/>
                    <a:pt x="1166622" y="1615440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CED6BE6-9FC1-202A-148D-ABDEB3E66EF1}"/>
              </a:ext>
            </a:extLst>
          </p:cNvPr>
          <p:cNvSpPr txBox="1"/>
          <p:nvPr/>
        </p:nvSpPr>
        <p:spPr>
          <a:xfrm>
            <a:off x="818915" y="1607013"/>
            <a:ext cx="10169772" cy="1131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Lato" panose="020F0502020204030203" pitchFamily="34" charset="0"/>
              <a:buChar char="×"/>
              <a:tabLst>
                <a:tab pos="3941763" algn="l"/>
                <a:tab pos="4479925" algn="l"/>
              </a:tabLst>
            </a:pPr>
            <a:r>
              <a:rPr lang="en-GB" sz="2400" dirty="0"/>
              <a:t>Applications rewrite	</a:t>
            </a:r>
            <a:r>
              <a:rPr lang="en-GB" sz="2400" dirty="0">
                <a:sym typeface="Wingdings" panose="05000000000000000000" pitchFamily="2" charset="2"/>
              </a:rPr>
              <a:t>	Too expensive, many legacy applications</a:t>
            </a:r>
          </a:p>
          <a:p>
            <a:pPr marL="285750" indent="-285750">
              <a:lnSpc>
                <a:spcPct val="150000"/>
              </a:lnSpc>
              <a:buFont typeface="Lato" panose="020F0502020204030203" pitchFamily="34" charset="0"/>
              <a:buChar char="×"/>
              <a:tabLst>
                <a:tab pos="3941763" algn="l"/>
                <a:tab pos="4479925" algn="l"/>
              </a:tabLst>
            </a:pPr>
            <a:r>
              <a:rPr lang="en-GB" sz="2400" dirty="0">
                <a:sym typeface="Wingdings" panose="05000000000000000000" pitchFamily="2" charset="2"/>
              </a:rPr>
              <a:t>All attributes in MS Entra	 	Too many, loss of independence	</a:t>
            </a: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17AC6-22A6-3CAF-7AFC-C87AB81D5A66}"/>
              </a:ext>
            </a:extLst>
          </p:cNvPr>
          <p:cNvSpPr txBox="1"/>
          <p:nvPr/>
        </p:nvSpPr>
        <p:spPr>
          <a:xfrm>
            <a:off x="838200" y="3639928"/>
            <a:ext cx="2363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>
                <a:solidFill>
                  <a:schemeClr val="accent1"/>
                </a:solidFill>
              </a:rPr>
              <a:t>Deal enablers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0FA7A-55E9-20DF-16A7-9CAD35624A8B}"/>
              </a:ext>
            </a:extLst>
          </p:cNvPr>
          <p:cNvSpPr txBox="1"/>
          <p:nvPr/>
        </p:nvSpPr>
        <p:spPr>
          <a:xfrm>
            <a:off x="838200" y="4089184"/>
            <a:ext cx="9360255" cy="2235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3941763" algn="l"/>
                <a:tab pos="4479925" algn="l"/>
              </a:tabLst>
            </a:pPr>
            <a:r>
              <a:rPr lang="en-GB" sz="2400" dirty="0"/>
              <a:t>Consolidate all users into one for each persona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3941763" algn="l"/>
                <a:tab pos="4479925" algn="l"/>
              </a:tabLst>
            </a:pPr>
            <a:r>
              <a:rPr lang="en-GB" sz="2400" dirty="0"/>
              <a:t>Multiple and dynamic trust sources for attributes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3941763" algn="l"/>
                <a:tab pos="4479925" algn="l"/>
              </a:tabLst>
            </a:pPr>
            <a:r>
              <a:rPr lang="en-GB" sz="2400" dirty="0"/>
              <a:t>Include local attributes in tokens without breaking MS Entra Auth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tabLst>
                <a:tab pos="3941763" algn="l"/>
                <a:tab pos="4479925" algn="l"/>
              </a:tabLst>
            </a:pPr>
            <a:r>
              <a:rPr lang="en-GB" sz="2400" dirty="0"/>
              <a:t>Support for non-OIDC based federations and legacy applications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DDEF6D-4074-1F85-E85B-99107F49DBF1}"/>
              </a:ext>
            </a:extLst>
          </p:cNvPr>
          <p:cNvGrpSpPr/>
          <p:nvPr/>
        </p:nvGrpSpPr>
        <p:grpSpPr>
          <a:xfrm>
            <a:off x="10958914" y="3752649"/>
            <a:ext cx="875791" cy="1209690"/>
            <a:chOff x="10958914" y="3996133"/>
            <a:chExt cx="875791" cy="1209690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1FF36B88-DEB2-9B3A-C6EC-97D03D6649EE}"/>
                </a:ext>
              </a:extLst>
            </p:cNvPr>
            <p:cNvSpPr/>
            <p:nvPr/>
          </p:nvSpPr>
          <p:spPr>
            <a:xfrm>
              <a:off x="10958914" y="3996133"/>
              <a:ext cx="712557" cy="1209690"/>
            </a:xfrm>
            <a:prstGeom prst="down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Checkmark with solid fill">
              <a:extLst>
                <a:ext uri="{FF2B5EF4-FFF2-40B4-BE49-F238E27FC236}">
                  <a16:creationId xmlns:a16="http://schemas.microsoft.com/office/drawing/2014/main" id="{EF408035-3AF0-AAD3-34CC-213D4A282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58914" y="4072792"/>
              <a:ext cx="875791" cy="875791"/>
            </a:xfrm>
            <a:prstGeom prst="rect">
              <a:avLst/>
            </a:prstGeom>
          </p:spPr>
        </p:pic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27B32433-02D0-CB69-3DF4-11A5FE6CD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852" y="6292194"/>
            <a:ext cx="1260404" cy="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4277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A0942B82-A36E-3E0F-7FAD-E4431A7BA3EE}"/>
              </a:ext>
            </a:extLst>
          </p:cNvPr>
          <p:cNvCxnSpPr>
            <a:cxnSpLocks/>
            <a:stCxn id="50" idx="3"/>
            <a:endCxn id="17" idx="1"/>
          </p:cNvCxnSpPr>
          <p:nvPr/>
        </p:nvCxnSpPr>
        <p:spPr>
          <a:xfrm flipV="1">
            <a:off x="3420314" y="1885008"/>
            <a:ext cx="610270" cy="2118539"/>
          </a:xfrm>
          <a:prstGeom prst="curvedConnector3">
            <a:avLst>
              <a:gd name="adj1" fmla="val 50000"/>
            </a:avLst>
          </a:prstGeom>
          <a:ln w="25400">
            <a:solidFill>
              <a:srgbClr val="666666"/>
            </a:solidFill>
            <a:prstDash val="sysDash"/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C456DD-E266-FB39-439E-0157556A2B40}"/>
              </a:ext>
            </a:extLst>
          </p:cNvPr>
          <p:cNvSpPr/>
          <p:nvPr/>
        </p:nvSpPr>
        <p:spPr>
          <a:xfrm>
            <a:off x="3776778" y="3580529"/>
            <a:ext cx="1183803" cy="846035"/>
          </a:xfrm>
          <a:prstGeom prst="roundRect">
            <a:avLst>
              <a:gd name="adj" fmla="val 9747"/>
            </a:avLst>
          </a:prstGeom>
          <a:solidFill>
            <a:schemeClr val="bg1">
              <a:alpha val="70000"/>
            </a:schemeClr>
          </a:solidFill>
          <a:ln w="38100">
            <a:solidFill>
              <a:srgbClr val="00B0F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76CE44-0B76-502E-961A-AD78A331C748}"/>
              </a:ext>
            </a:extLst>
          </p:cNvPr>
          <p:cNvSpPr/>
          <p:nvPr/>
        </p:nvSpPr>
        <p:spPr>
          <a:xfrm>
            <a:off x="8667700" y="1401817"/>
            <a:ext cx="2852707" cy="3130344"/>
          </a:xfrm>
          <a:prstGeom prst="roundRect">
            <a:avLst>
              <a:gd name="adj" fmla="val 9747"/>
            </a:avLst>
          </a:prstGeom>
          <a:pattFill prst="wdUpDiag">
            <a:fgClr>
              <a:schemeClr val="bg2"/>
            </a:fgClr>
            <a:bgClr>
              <a:schemeClr val="bg1"/>
            </a:bgClr>
          </a:pattFill>
          <a:ln w="38100"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Application </a:t>
            </a:r>
            <a:b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codebase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(no code change, </a:t>
            </a:r>
            <a:b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except redirect URL)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4D8D87-0AA5-BFAC-107E-18720BA1911A}"/>
              </a:ext>
            </a:extLst>
          </p:cNvPr>
          <p:cNvSpPr/>
          <p:nvPr/>
        </p:nvSpPr>
        <p:spPr>
          <a:xfrm>
            <a:off x="5747373" y="3593669"/>
            <a:ext cx="1190103" cy="811012"/>
          </a:xfrm>
          <a:prstGeom prst="roundRect">
            <a:avLst>
              <a:gd name="adj" fmla="val 9747"/>
            </a:avLst>
          </a:prstGeom>
          <a:solidFill>
            <a:schemeClr val="bg1">
              <a:alpha val="70000"/>
            </a:schemeClr>
          </a:solidFill>
          <a:ln w="38100">
            <a:solidFill>
              <a:schemeClr val="accent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Token Augmenter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496CA3F9-590B-EA28-7D81-1325085F28CD}"/>
              </a:ext>
            </a:extLst>
          </p:cNvPr>
          <p:cNvCxnSpPr>
            <a:cxnSpLocks/>
          </p:cNvCxnSpPr>
          <p:nvPr/>
        </p:nvCxnSpPr>
        <p:spPr>
          <a:xfrm>
            <a:off x="6831049" y="4002290"/>
            <a:ext cx="1764863" cy="125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DCE3E6D5-966A-BC64-37F7-D1FAD5FA055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4960581" y="3999175"/>
            <a:ext cx="786792" cy="43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5A2BDC9-883A-9F2D-130E-C0CB60AA0E03}"/>
              </a:ext>
            </a:extLst>
          </p:cNvPr>
          <p:cNvSpPr/>
          <p:nvPr/>
        </p:nvSpPr>
        <p:spPr>
          <a:xfrm>
            <a:off x="8818014" y="1600194"/>
            <a:ext cx="799817" cy="2753873"/>
          </a:xfrm>
          <a:prstGeom prst="roundRect">
            <a:avLst>
              <a:gd name="adj" fmla="val 9747"/>
            </a:avLst>
          </a:prstGeom>
          <a:pattFill prst="wdDnDiag">
            <a:fgClr>
              <a:schemeClr val="bg2"/>
            </a:fgClr>
            <a:bgClr>
              <a:schemeClr val="bg1"/>
            </a:bgClr>
          </a:pattFill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AS-IS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AuthN</a:t>
            </a:r>
            <a:r>
              <a:rPr kumimoji="0" lang="en-GB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GB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AuthZ</a:t>
            </a:r>
            <a:r>
              <a:rPr kumimoji="0" lang="en-GB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 logic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2D1A85F-964C-F547-E9A8-8FE419FF004A}"/>
              </a:ext>
            </a:extLst>
          </p:cNvPr>
          <p:cNvSpPr/>
          <p:nvPr/>
        </p:nvSpPr>
        <p:spPr>
          <a:xfrm>
            <a:off x="4030584" y="1654287"/>
            <a:ext cx="779707" cy="461441"/>
          </a:xfrm>
          <a:prstGeom prst="roundRect">
            <a:avLst>
              <a:gd name="adj" fmla="val 9747"/>
            </a:avLst>
          </a:prstGeom>
          <a:solidFill>
            <a:schemeClr val="bg1">
              <a:alpha val="70000"/>
            </a:schemeClr>
          </a:solidFill>
          <a:ln w="38100">
            <a:solidFill>
              <a:srgbClr val="7F7F7F">
                <a:alpha val="70000"/>
              </a:srgb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69875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LDAP</a:t>
            </a:r>
          </a:p>
          <a:p>
            <a:pPr marL="269875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login</a:t>
            </a:r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0320A788-15B5-2D33-D46B-BEF314DDBD54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810291" y="1877560"/>
            <a:ext cx="3785621" cy="7448"/>
          </a:xfrm>
          <a:prstGeom prst="straightConnector1">
            <a:avLst/>
          </a:prstGeom>
          <a:ln w="25400">
            <a:solidFill>
              <a:srgbClr val="666666"/>
            </a:solidFill>
            <a:prstDash val="sysDash"/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AED539-9B09-6D7C-5AD2-33ADFB011D69}"/>
              </a:ext>
            </a:extLst>
          </p:cNvPr>
          <p:cNvSpPr txBox="1"/>
          <p:nvPr/>
        </p:nvSpPr>
        <p:spPr>
          <a:xfrm>
            <a:off x="7219224" y="1631140"/>
            <a:ext cx="873637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AUG token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0DC3979-DF36-2DE8-9AB2-9BF61EEAD1A4}"/>
              </a:ext>
            </a:extLst>
          </p:cNvPr>
          <p:cNvSpPr/>
          <p:nvPr/>
        </p:nvSpPr>
        <p:spPr>
          <a:xfrm flipH="1">
            <a:off x="2673925" y="4962001"/>
            <a:ext cx="2428460" cy="249088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Human Resources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783BBE4-5B3D-BDA3-A1C3-321880E8FBD8}"/>
              </a:ext>
            </a:extLst>
          </p:cNvPr>
          <p:cNvSpPr/>
          <p:nvPr/>
        </p:nvSpPr>
        <p:spPr>
          <a:xfrm flipH="1">
            <a:off x="2684235" y="5326335"/>
            <a:ext cx="2428461" cy="249088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Operations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81A84D-5581-ACFF-B759-DA270A47537F}"/>
              </a:ext>
            </a:extLst>
          </p:cNvPr>
          <p:cNvCxnSpPr>
            <a:cxnSpLocks/>
            <a:stCxn id="23" idx="1"/>
          </p:cNvCxnSpPr>
          <p:nvPr/>
        </p:nvCxnSpPr>
        <p:spPr>
          <a:xfrm>
            <a:off x="5102385" y="5086545"/>
            <a:ext cx="370351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67">
            <a:extLst>
              <a:ext uri="{FF2B5EF4-FFF2-40B4-BE49-F238E27FC236}">
                <a16:creationId xmlns:a16="http://schemas.microsoft.com/office/drawing/2014/main" id="{E6BDE339-B431-8E1D-D11B-C241E7569D73}"/>
              </a:ext>
            </a:extLst>
          </p:cNvPr>
          <p:cNvCxnSpPr>
            <a:cxnSpLocks/>
            <a:stCxn id="24" idx="1"/>
          </p:cNvCxnSpPr>
          <p:nvPr/>
        </p:nvCxnSpPr>
        <p:spPr>
          <a:xfrm>
            <a:off x="5112696" y="5450879"/>
            <a:ext cx="389773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ABB3BC-D1A2-5ECF-3873-9EE1B6B7CD32}"/>
              </a:ext>
            </a:extLst>
          </p:cNvPr>
          <p:cNvSpPr/>
          <p:nvPr/>
        </p:nvSpPr>
        <p:spPr>
          <a:xfrm>
            <a:off x="5502468" y="4634688"/>
            <a:ext cx="1714482" cy="1339432"/>
          </a:xfrm>
          <a:prstGeom prst="roundRect">
            <a:avLst>
              <a:gd name="adj" fmla="val 9747"/>
            </a:avLst>
          </a:prstGeom>
          <a:solidFill>
            <a:schemeClr val="accent4">
              <a:alpha val="70000"/>
            </a:schemeClr>
          </a:solidFill>
          <a:ln w="38100">
            <a:solidFill>
              <a:schemeClr val="accent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Connector 9">
            <a:extLst>
              <a:ext uri="{FF2B5EF4-FFF2-40B4-BE49-F238E27FC236}">
                <a16:creationId xmlns:a16="http://schemas.microsoft.com/office/drawing/2014/main" id="{02A1CE3F-22CF-5AFC-F55A-1FBC70F1F84C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359709" y="4440382"/>
            <a:ext cx="1858" cy="194306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7121804-C55B-5DF8-A581-E8CCAF58DF31}"/>
              </a:ext>
            </a:extLst>
          </p:cNvPr>
          <p:cNvSpPr/>
          <p:nvPr/>
        </p:nvSpPr>
        <p:spPr>
          <a:xfrm flipH="1">
            <a:off x="5597419" y="5165761"/>
            <a:ext cx="1399962" cy="156214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Profile mapper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E7DBF71-4C0A-6B8A-A61D-6136BB979EAB}"/>
              </a:ext>
            </a:extLst>
          </p:cNvPr>
          <p:cNvSpPr/>
          <p:nvPr/>
        </p:nvSpPr>
        <p:spPr>
          <a:xfrm flipH="1">
            <a:off x="5597419" y="4933896"/>
            <a:ext cx="1399962" cy="153627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API interfaces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3806D7-51A3-C89C-9B51-3CFBE892797B}"/>
              </a:ext>
            </a:extLst>
          </p:cNvPr>
          <p:cNvSpPr/>
          <p:nvPr/>
        </p:nvSpPr>
        <p:spPr>
          <a:xfrm flipH="1">
            <a:off x="5597418" y="5419202"/>
            <a:ext cx="1399963" cy="156214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Attribute mapper</a:t>
            </a:r>
          </a:p>
        </p:txBody>
      </p:sp>
      <p:sp>
        <p:nvSpPr>
          <p:cNvPr id="33" name="Flowchart: Card 32">
            <a:extLst>
              <a:ext uri="{FF2B5EF4-FFF2-40B4-BE49-F238E27FC236}">
                <a16:creationId xmlns:a16="http://schemas.microsoft.com/office/drawing/2014/main" id="{FF598264-398A-DF54-068D-16CDBFEC522E}"/>
              </a:ext>
            </a:extLst>
          </p:cNvPr>
          <p:cNvSpPr/>
          <p:nvPr/>
        </p:nvSpPr>
        <p:spPr>
          <a:xfrm>
            <a:off x="6156968" y="6266082"/>
            <a:ext cx="406523" cy="451569"/>
          </a:xfrm>
          <a:prstGeom prst="flowChartPunchedCard">
            <a:avLst/>
          </a:prstGeom>
          <a:solidFill>
            <a:schemeClr val="accent4"/>
          </a:solidFill>
          <a:ln w="19050" cap="sq"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report</a:t>
            </a:r>
          </a:p>
        </p:txBody>
      </p:sp>
      <p:cxnSp>
        <p:nvCxnSpPr>
          <p:cNvPr id="34" name="Straight Arrow Connector 67">
            <a:extLst>
              <a:ext uri="{FF2B5EF4-FFF2-40B4-BE49-F238E27FC236}">
                <a16:creationId xmlns:a16="http://schemas.microsoft.com/office/drawing/2014/main" id="{606FAA42-CC8C-A9B4-1DC0-7B187C31A144}"/>
              </a:ext>
            </a:extLst>
          </p:cNvPr>
          <p:cNvCxnSpPr>
            <a:cxnSpLocks/>
            <a:stCxn id="27" idx="2"/>
            <a:endCxn id="33" idx="0"/>
          </p:cNvCxnSpPr>
          <p:nvPr/>
        </p:nvCxnSpPr>
        <p:spPr>
          <a:xfrm>
            <a:off x="6359709" y="5974120"/>
            <a:ext cx="521" cy="29196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34DF3CBB-5AA9-5557-269B-E4CC1954D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47"/>
                    </a14:imgEffect>
                    <a14:imgEffect>
                      <a14:saturation sat="400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69" y="1326389"/>
            <a:ext cx="370177" cy="824404"/>
          </a:xfrm>
          <a:prstGeom prst="rect">
            <a:avLst/>
          </a:prstGeom>
          <a:effectLst/>
        </p:spPr>
      </p:pic>
      <p:cxnSp>
        <p:nvCxnSpPr>
          <p:cNvPr id="36" name="Straight Connector 9">
            <a:extLst>
              <a:ext uri="{FF2B5EF4-FFF2-40B4-BE49-F238E27FC236}">
                <a16:creationId xmlns:a16="http://schemas.microsoft.com/office/drawing/2014/main" id="{D75923D7-AC56-C078-4D36-4EF4EBAB53CE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1115497" y="3997197"/>
            <a:ext cx="1362399" cy="635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9">
            <a:extLst>
              <a:ext uri="{FF2B5EF4-FFF2-40B4-BE49-F238E27FC236}">
                <a16:creationId xmlns:a16="http://schemas.microsoft.com/office/drawing/2014/main" id="{66E04736-C040-1DFA-44B4-9861B633FF37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1920240" y="1885008"/>
            <a:ext cx="2110344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BEC2EF0-FB95-4181-D293-EFB96FEFE53F}"/>
              </a:ext>
            </a:extLst>
          </p:cNvPr>
          <p:cNvSpPr txBox="1"/>
          <p:nvPr/>
        </p:nvSpPr>
        <p:spPr>
          <a:xfrm>
            <a:off x="2068018" y="1601472"/>
            <a:ext cx="510076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AS-IS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277A63-05DB-8878-32BB-6FBFB843F273}"/>
              </a:ext>
            </a:extLst>
          </p:cNvPr>
          <p:cNvSpPr txBox="1"/>
          <p:nvPr/>
        </p:nvSpPr>
        <p:spPr>
          <a:xfrm>
            <a:off x="1129029" y="3721274"/>
            <a:ext cx="558871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TO BE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BCC2439-7082-3DA1-9AC8-0AF05457692E}"/>
              </a:ext>
            </a:extLst>
          </p:cNvPr>
          <p:cNvSpPr/>
          <p:nvPr/>
        </p:nvSpPr>
        <p:spPr>
          <a:xfrm>
            <a:off x="5872069" y="2838450"/>
            <a:ext cx="942418" cy="535857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Profile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selector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96837A-1114-419D-418E-320F2729A7FF}"/>
              </a:ext>
            </a:extLst>
          </p:cNvPr>
          <p:cNvSpPr txBox="1"/>
          <p:nvPr/>
        </p:nvSpPr>
        <p:spPr>
          <a:xfrm>
            <a:off x="7396979" y="3989129"/>
            <a:ext cx="873637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Recreated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AUG token</a:t>
            </a:r>
          </a:p>
        </p:txBody>
      </p:sp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81AE3856-6308-DFA8-EB2A-289FD497E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47"/>
                    </a14:imgEffect>
                    <a14:imgEffect>
                      <a14:saturation sat="400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72" y="1326389"/>
            <a:ext cx="370177" cy="824404"/>
          </a:xfrm>
          <a:prstGeom prst="rect">
            <a:avLst/>
          </a:prstGeom>
          <a:effectLst/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F5B60A39-8AC2-C0AA-9C5B-A33BB3B8C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47"/>
                    </a14:imgEffect>
                    <a14:imgEffect>
                      <a14:saturation sat="400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74" y="1326389"/>
            <a:ext cx="370177" cy="824404"/>
          </a:xfrm>
          <a:prstGeom prst="rect">
            <a:avLst/>
          </a:prstGeom>
          <a:effectLst/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1B20B9BF-F351-5B23-3CC8-FA8ED5B47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47"/>
                    </a14:imgEffect>
                    <a14:imgEffect>
                      <a14:saturation sat="400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6" y="3447071"/>
            <a:ext cx="370177" cy="824404"/>
          </a:xfrm>
          <a:prstGeom prst="rect">
            <a:avLst/>
          </a:prstGeom>
          <a:effectLst/>
        </p:spPr>
      </p:pic>
      <p:cxnSp>
        <p:nvCxnSpPr>
          <p:cNvPr id="49" name="Straight Connector 9">
            <a:extLst>
              <a:ext uri="{FF2B5EF4-FFF2-40B4-BE49-F238E27FC236}">
                <a16:creationId xmlns:a16="http://schemas.microsoft.com/office/drawing/2014/main" id="{FF47EB50-52C9-73A4-CBCE-09CC3D581794}"/>
              </a:ext>
            </a:extLst>
          </p:cNvPr>
          <p:cNvCxnSpPr>
            <a:cxnSpLocks/>
            <a:stCxn id="41" idx="2"/>
            <a:endCxn id="5" idx="0"/>
          </p:cNvCxnSpPr>
          <p:nvPr/>
        </p:nvCxnSpPr>
        <p:spPr>
          <a:xfrm flipH="1">
            <a:off x="6342425" y="3374307"/>
            <a:ext cx="853" cy="21936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70D58FB-7205-2491-9D83-EA69A2B89D87}"/>
              </a:ext>
            </a:extLst>
          </p:cNvPr>
          <p:cNvSpPr/>
          <p:nvPr/>
        </p:nvSpPr>
        <p:spPr>
          <a:xfrm>
            <a:off x="2477896" y="3735618"/>
            <a:ext cx="942418" cy="535857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IdP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selector</a:t>
            </a:r>
          </a:p>
        </p:txBody>
      </p:sp>
      <p:cxnSp>
        <p:nvCxnSpPr>
          <p:cNvPr id="51" name="Straight Connector 9">
            <a:extLst>
              <a:ext uri="{FF2B5EF4-FFF2-40B4-BE49-F238E27FC236}">
                <a16:creationId xmlns:a16="http://schemas.microsoft.com/office/drawing/2014/main" id="{E317DFC5-C3D7-97A0-C675-B24959376800}"/>
              </a:ext>
            </a:extLst>
          </p:cNvPr>
          <p:cNvCxnSpPr>
            <a:cxnSpLocks/>
            <a:stCxn id="50" idx="3"/>
            <a:endCxn id="3" idx="1"/>
          </p:cNvCxnSpPr>
          <p:nvPr/>
        </p:nvCxnSpPr>
        <p:spPr>
          <a:xfrm>
            <a:off x="3420314" y="4003547"/>
            <a:ext cx="35646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769E063-95AC-F4B8-554E-9F41398E3367}"/>
              </a:ext>
            </a:extLst>
          </p:cNvPr>
          <p:cNvSpPr/>
          <p:nvPr/>
        </p:nvSpPr>
        <p:spPr>
          <a:xfrm flipH="1">
            <a:off x="4683172" y="3106664"/>
            <a:ext cx="919017" cy="176899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Pruning logic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884EC2-11BA-D427-02C4-58A45CBFDC6F}"/>
              </a:ext>
            </a:extLst>
          </p:cNvPr>
          <p:cNvCxnSpPr>
            <a:cxnSpLocks/>
            <a:stCxn id="52" idx="1"/>
          </p:cNvCxnSpPr>
          <p:nvPr/>
        </p:nvCxnSpPr>
        <p:spPr>
          <a:xfrm flipV="1">
            <a:off x="5602189" y="3185002"/>
            <a:ext cx="452011" cy="1011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C3826F0C-871C-8926-2C0C-5EEAA9F6C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028" y="2803678"/>
            <a:ext cx="738134" cy="591780"/>
          </a:xfrm>
          <a:prstGeom prst="rect">
            <a:avLst/>
          </a:prstGeom>
          <a:effectLst/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E1700D9-DB2C-2998-1A25-B432AFFA8CFD}"/>
              </a:ext>
            </a:extLst>
          </p:cNvPr>
          <p:cNvSpPr/>
          <p:nvPr/>
        </p:nvSpPr>
        <p:spPr>
          <a:xfrm flipH="1">
            <a:off x="5605324" y="5675366"/>
            <a:ext cx="1399963" cy="156214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Fine-grain AuthZ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78EE856-98D6-9384-4620-3CAF48D32C34}"/>
              </a:ext>
            </a:extLst>
          </p:cNvPr>
          <p:cNvSpPr txBox="1"/>
          <p:nvPr/>
        </p:nvSpPr>
        <p:spPr>
          <a:xfrm>
            <a:off x="5089405" y="4822309"/>
            <a:ext cx="401072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813731-573B-566D-30AD-CCD9424EA0EF}"/>
              </a:ext>
            </a:extLst>
          </p:cNvPr>
          <p:cNvSpPr txBox="1"/>
          <p:nvPr/>
        </p:nvSpPr>
        <p:spPr>
          <a:xfrm>
            <a:off x="5089405" y="5211089"/>
            <a:ext cx="401072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23A317-FA98-E818-6537-3DD23293CD1B}"/>
              </a:ext>
            </a:extLst>
          </p:cNvPr>
          <p:cNvSpPr txBox="1"/>
          <p:nvPr/>
        </p:nvSpPr>
        <p:spPr>
          <a:xfrm>
            <a:off x="6342425" y="5932847"/>
            <a:ext cx="401072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9D872DF-BC30-4FB2-4412-8B539FD53342}"/>
              </a:ext>
            </a:extLst>
          </p:cNvPr>
          <p:cNvSpPr/>
          <p:nvPr/>
        </p:nvSpPr>
        <p:spPr>
          <a:xfrm flipH="1">
            <a:off x="5590945" y="4704591"/>
            <a:ext cx="1414341" cy="151067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AuthN interface</a:t>
            </a:r>
          </a:p>
        </p:txBody>
      </p:sp>
      <p:cxnSp>
        <p:nvCxnSpPr>
          <p:cNvPr id="60" name="Straight Arrow Connector 67">
            <a:extLst>
              <a:ext uri="{FF2B5EF4-FFF2-40B4-BE49-F238E27FC236}">
                <a16:creationId xmlns:a16="http://schemas.microsoft.com/office/drawing/2014/main" id="{824790B2-6F6E-F777-9080-5A5EDEE6AB70}"/>
              </a:ext>
            </a:extLst>
          </p:cNvPr>
          <p:cNvCxnSpPr>
            <a:cxnSpLocks/>
          </p:cNvCxnSpPr>
          <p:nvPr/>
        </p:nvCxnSpPr>
        <p:spPr>
          <a:xfrm>
            <a:off x="6997381" y="5753473"/>
            <a:ext cx="620641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headEnd type="triangle"/>
            <a:tailEnd type="non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450B3A1-DD98-DF07-6D2B-5141EC831553}"/>
              </a:ext>
            </a:extLst>
          </p:cNvPr>
          <p:cNvSpPr txBox="1"/>
          <p:nvPr/>
        </p:nvSpPr>
        <p:spPr>
          <a:xfrm>
            <a:off x="7363276" y="5507908"/>
            <a:ext cx="401072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62" name="Arrow: Chevron 61">
            <a:extLst>
              <a:ext uri="{FF2B5EF4-FFF2-40B4-BE49-F238E27FC236}">
                <a16:creationId xmlns:a16="http://schemas.microsoft.com/office/drawing/2014/main" id="{95799BDB-3CB2-9886-09FC-50FC4FDD296D}"/>
              </a:ext>
            </a:extLst>
          </p:cNvPr>
          <p:cNvSpPr/>
          <p:nvPr/>
        </p:nvSpPr>
        <p:spPr>
          <a:xfrm rot="10800000">
            <a:off x="7747774" y="5556635"/>
            <a:ext cx="547397" cy="393676"/>
          </a:xfrm>
          <a:prstGeom prst="chevron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0E0E32-1C1C-CA52-C64D-EC376C32E134}"/>
              </a:ext>
            </a:extLst>
          </p:cNvPr>
          <p:cNvSpPr txBox="1"/>
          <p:nvPr/>
        </p:nvSpPr>
        <p:spPr>
          <a:xfrm>
            <a:off x="8295171" y="5479741"/>
            <a:ext cx="104855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entitlement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70262F70-39CA-1E3A-C40D-A12701F42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46412" y="3496839"/>
            <a:ext cx="470176" cy="439255"/>
          </a:xfrm>
          <a:prstGeom prst="rect">
            <a:avLst/>
          </a:prstGeom>
          <a:effectLst/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7573E849-DFFF-99EA-9DEA-EB2004CFFF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0013" y="3291011"/>
            <a:ext cx="712316" cy="665471"/>
          </a:xfrm>
          <a:prstGeom prst="rect">
            <a:avLst/>
          </a:prstGeom>
          <a:effectLst/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A5E454D0-541C-7281-9EC4-8193B92B47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4376" y="969206"/>
            <a:ext cx="744465" cy="695506"/>
          </a:xfrm>
          <a:prstGeom prst="rect">
            <a:avLst/>
          </a:prstGeom>
          <a:effectLst/>
        </p:spPr>
      </p:pic>
      <p:pic>
        <p:nvPicPr>
          <p:cNvPr id="4098" name="Picture 2" descr="Microsoft Entra Verified ID - Icewolf Blog">
            <a:extLst>
              <a:ext uri="{FF2B5EF4-FFF2-40B4-BE49-F238E27FC236}">
                <a16:creationId xmlns:a16="http://schemas.microsoft.com/office/drawing/2014/main" id="{84D345A5-9467-6253-B82D-CB2BB06F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514" y="3683057"/>
            <a:ext cx="942418" cy="62827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itle 82">
            <a:extLst>
              <a:ext uri="{FF2B5EF4-FFF2-40B4-BE49-F238E27FC236}">
                <a16:creationId xmlns:a16="http://schemas.microsoft.com/office/drawing/2014/main" id="{31EF30E7-3D56-4B08-C86B-252C44548895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GB" dirty="0"/>
              <a:t>The requested solution</a:t>
            </a:r>
            <a:endParaRPr lang="en-US" dirty="0"/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2DC23A56-D628-83FE-069E-B0F13B85CA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16448" y="3862861"/>
            <a:ext cx="481089" cy="481089"/>
          </a:xfrm>
          <a:prstGeom prst="rect">
            <a:avLst/>
          </a:prstGeom>
          <a:effectLst/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BB6CE2-8B3A-279D-A606-269FA358EFFC}"/>
              </a:ext>
            </a:extLst>
          </p:cNvPr>
          <p:cNvSpPr/>
          <p:nvPr/>
        </p:nvSpPr>
        <p:spPr>
          <a:xfrm>
            <a:off x="4103904" y="1710359"/>
            <a:ext cx="278603" cy="349297"/>
          </a:xfrm>
          <a:custGeom>
            <a:avLst/>
            <a:gdLst>
              <a:gd name="connsiteX0" fmla="*/ 207169 w 1747066"/>
              <a:gd name="connsiteY0" fmla="*/ 354901 h 2190372"/>
              <a:gd name="connsiteX1" fmla="*/ 858107 w 1747066"/>
              <a:gd name="connsiteY1" fmla="*/ 354901 h 2190372"/>
              <a:gd name="connsiteX2" fmla="*/ 858107 w 1747066"/>
              <a:gd name="connsiteY2" fmla="*/ 266129 h 2190372"/>
              <a:gd name="connsiteX3" fmla="*/ 207169 w 1747066"/>
              <a:gd name="connsiteY3" fmla="*/ 266129 h 2190372"/>
              <a:gd name="connsiteX4" fmla="*/ 0 w 1747066"/>
              <a:gd name="connsiteY4" fmla="*/ 2070068 h 2190372"/>
              <a:gd name="connsiteX5" fmla="*/ 0 w 1747066"/>
              <a:gd name="connsiteY5" fmla="*/ 114776 h 2190372"/>
              <a:gd name="connsiteX6" fmla="*/ 113633 w 1747066"/>
              <a:gd name="connsiteY6" fmla="*/ 0 h 2190372"/>
              <a:gd name="connsiteX7" fmla="*/ 947261 w 1747066"/>
              <a:gd name="connsiteY7" fmla="*/ 0 h 2190372"/>
              <a:gd name="connsiteX8" fmla="*/ 1065276 w 1747066"/>
              <a:gd name="connsiteY8" fmla="*/ 116300 h 2190372"/>
              <a:gd name="connsiteX9" fmla="*/ 1065276 w 1747066"/>
              <a:gd name="connsiteY9" fmla="*/ 1086707 h 2190372"/>
              <a:gd name="connsiteX10" fmla="*/ 1045940 w 1747066"/>
              <a:gd name="connsiteY10" fmla="*/ 1115092 h 2190372"/>
              <a:gd name="connsiteX11" fmla="*/ 847820 w 1747066"/>
              <a:gd name="connsiteY11" fmla="*/ 1478661 h 2190372"/>
              <a:gd name="connsiteX12" fmla="*/ 207169 w 1747066"/>
              <a:gd name="connsiteY12" fmla="*/ 1478661 h 2190372"/>
              <a:gd name="connsiteX13" fmla="*/ 207169 w 1747066"/>
              <a:gd name="connsiteY13" fmla="*/ 1567720 h 2190372"/>
              <a:gd name="connsiteX14" fmla="*/ 799719 w 1747066"/>
              <a:gd name="connsiteY14" fmla="*/ 1567720 h 2190372"/>
              <a:gd name="connsiteX15" fmla="*/ 703421 w 1747066"/>
              <a:gd name="connsiteY15" fmla="*/ 1744409 h 2190372"/>
              <a:gd name="connsiteX16" fmla="*/ 207169 w 1747066"/>
              <a:gd name="connsiteY16" fmla="*/ 1744409 h 2190372"/>
              <a:gd name="connsiteX17" fmla="*/ 207169 w 1747066"/>
              <a:gd name="connsiteY17" fmla="*/ 1833943 h 2190372"/>
              <a:gd name="connsiteX18" fmla="*/ 655320 w 1747066"/>
              <a:gd name="connsiteY18" fmla="*/ 1833943 h 2190372"/>
              <a:gd name="connsiteX19" fmla="*/ 526733 w 1747066"/>
              <a:gd name="connsiteY19" fmla="*/ 2070068 h 2190372"/>
              <a:gd name="connsiteX20" fmla="*/ 1003649 w 1747066"/>
              <a:gd name="connsiteY20" fmla="*/ 1880807 h 2190372"/>
              <a:gd name="connsiteX21" fmla="*/ 1131570 w 1747066"/>
              <a:gd name="connsiteY21" fmla="*/ 1640300 h 2190372"/>
              <a:gd name="connsiteX22" fmla="*/ 1080611 w 1747066"/>
              <a:gd name="connsiteY22" fmla="*/ 1611154 h 2190372"/>
              <a:gd name="connsiteX23" fmla="*/ 949262 w 1747066"/>
              <a:gd name="connsiteY23" fmla="*/ 1855565 h 2190372"/>
              <a:gd name="connsiteX24" fmla="*/ 1003649 w 1747066"/>
              <a:gd name="connsiteY24" fmla="*/ 1880807 h 2190372"/>
              <a:gd name="connsiteX25" fmla="*/ 1331976 w 1747066"/>
              <a:gd name="connsiteY25" fmla="*/ 1873758 h 2190372"/>
              <a:gd name="connsiteX26" fmla="*/ 1386364 w 1747066"/>
              <a:gd name="connsiteY26" fmla="*/ 1851660 h 2190372"/>
              <a:gd name="connsiteX27" fmla="*/ 1255014 w 1747066"/>
              <a:gd name="connsiteY27" fmla="*/ 1607534 h 2190372"/>
              <a:gd name="connsiteX28" fmla="*/ 1204151 w 1747066"/>
              <a:gd name="connsiteY28" fmla="*/ 1636776 h 2190372"/>
              <a:gd name="connsiteX29" fmla="*/ 1280636 w 1747066"/>
              <a:gd name="connsiteY29" fmla="*/ 2011775 h 2190372"/>
              <a:gd name="connsiteX30" fmla="*/ 1280255 w 1747066"/>
              <a:gd name="connsiteY30" fmla="*/ 1953768 h 2190372"/>
              <a:gd name="connsiteX31" fmla="*/ 1051465 w 1747066"/>
              <a:gd name="connsiteY31" fmla="*/ 1953768 h 2190372"/>
              <a:gd name="connsiteX32" fmla="*/ 1051465 w 1747066"/>
              <a:gd name="connsiteY32" fmla="*/ 2011775 h 2190372"/>
              <a:gd name="connsiteX33" fmla="*/ 922401 w 1747066"/>
              <a:gd name="connsiteY33" fmla="*/ 2085118 h 2190372"/>
              <a:gd name="connsiteX34" fmla="*/ 1026224 w 1747066"/>
              <a:gd name="connsiteY34" fmla="*/ 1985296 h 2190372"/>
              <a:gd name="connsiteX35" fmla="*/ 921258 w 1747066"/>
              <a:gd name="connsiteY35" fmla="*/ 1880807 h 2190372"/>
              <a:gd name="connsiteX36" fmla="*/ 822198 w 1747066"/>
              <a:gd name="connsiteY36" fmla="*/ 1984534 h 2190372"/>
              <a:gd name="connsiteX37" fmla="*/ 922401 w 1747066"/>
              <a:gd name="connsiteY37" fmla="*/ 2085118 h 2190372"/>
              <a:gd name="connsiteX38" fmla="*/ 644271 w 1747066"/>
              <a:gd name="connsiteY38" fmla="*/ 2190369 h 2190372"/>
              <a:gd name="connsiteX39" fmla="*/ 598551 w 1747066"/>
              <a:gd name="connsiteY39" fmla="*/ 2122932 h 2190372"/>
              <a:gd name="connsiteX40" fmla="*/ 1124045 w 1747066"/>
              <a:gd name="connsiteY40" fmla="*/ 1156907 h 2190372"/>
              <a:gd name="connsiteX41" fmla="*/ 1211580 w 1747066"/>
              <a:gd name="connsiteY41" fmla="*/ 1156145 h 2190372"/>
              <a:gd name="connsiteX42" fmla="*/ 1738693 w 1747066"/>
              <a:gd name="connsiteY42" fmla="*/ 2118170 h 2190372"/>
              <a:gd name="connsiteX43" fmla="*/ 1693736 w 1747066"/>
              <a:gd name="connsiteY43" fmla="*/ 2190369 h 2190372"/>
              <a:gd name="connsiteX44" fmla="*/ 1406938 w 1747066"/>
              <a:gd name="connsiteY44" fmla="*/ 2084642 h 2190372"/>
              <a:gd name="connsiteX45" fmla="*/ 1510284 w 1747066"/>
              <a:gd name="connsiteY45" fmla="*/ 1985296 h 2190372"/>
              <a:gd name="connsiteX46" fmla="*/ 1405700 w 1747066"/>
              <a:gd name="connsiteY46" fmla="*/ 1880426 h 2190372"/>
              <a:gd name="connsiteX47" fmla="*/ 1306259 w 1747066"/>
              <a:gd name="connsiteY47" fmla="*/ 1984534 h 2190372"/>
              <a:gd name="connsiteX48" fmla="*/ 1406938 w 1747066"/>
              <a:gd name="connsiteY48" fmla="*/ 2084642 h 2190372"/>
              <a:gd name="connsiteX49" fmla="*/ 1166622 w 1747066"/>
              <a:gd name="connsiteY49" fmla="*/ 1615440 h 2190372"/>
              <a:gd name="connsiteX50" fmla="*/ 1269968 w 1747066"/>
              <a:gd name="connsiteY50" fmla="*/ 1515713 h 2190372"/>
              <a:gd name="connsiteX51" fmla="*/ 1165479 w 1747066"/>
              <a:gd name="connsiteY51" fmla="*/ 1411224 h 2190372"/>
              <a:gd name="connsiteX52" fmla="*/ 1066038 w 1747066"/>
              <a:gd name="connsiteY52" fmla="*/ 1514951 h 2190372"/>
              <a:gd name="connsiteX53" fmla="*/ 1166622 w 1747066"/>
              <a:gd name="connsiteY53" fmla="*/ 1615440 h 219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747066" h="2190372">
                <a:moveTo>
                  <a:pt x="207169" y="354901"/>
                </a:moveTo>
                <a:lnTo>
                  <a:pt x="858107" y="354901"/>
                </a:lnTo>
                <a:lnTo>
                  <a:pt x="858107" y="266129"/>
                </a:lnTo>
                <a:lnTo>
                  <a:pt x="207169" y="266129"/>
                </a:lnTo>
                <a:close/>
                <a:moveTo>
                  <a:pt x="0" y="2070068"/>
                </a:moveTo>
                <a:lnTo>
                  <a:pt x="0" y="114776"/>
                </a:lnTo>
                <a:cubicBezTo>
                  <a:pt x="0" y="53626"/>
                  <a:pt x="56007" y="0"/>
                  <a:pt x="113633" y="0"/>
                </a:cubicBezTo>
                <a:lnTo>
                  <a:pt x="947261" y="0"/>
                </a:lnTo>
                <a:cubicBezTo>
                  <a:pt x="1015175" y="0"/>
                  <a:pt x="1065276" y="57150"/>
                  <a:pt x="1065276" y="116300"/>
                </a:cubicBezTo>
                <a:lnTo>
                  <a:pt x="1065276" y="1086707"/>
                </a:lnTo>
                <a:cubicBezTo>
                  <a:pt x="1057751" y="1095756"/>
                  <a:pt x="1051084" y="1104805"/>
                  <a:pt x="1045940" y="1115092"/>
                </a:cubicBezTo>
                <a:lnTo>
                  <a:pt x="847820" y="1478661"/>
                </a:lnTo>
                <a:lnTo>
                  <a:pt x="207169" y="1478661"/>
                </a:lnTo>
                <a:lnTo>
                  <a:pt x="207169" y="1567720"/>
                </a:lnTo>
                <a:lnTo>
                  <a:pt x="799719" y="1567720"/>
                </a:lnTo>
                <a:lnTo>
                  <a:pt x="703421" y="1744409"/>
                </a:lnTo>
                <a:lnTo>
                  <a:pt x="207169" y="1744409"/>
                </a:lnTo>
                <a:lnTo>
                  <a:pt x="207169" y="1833943"/>
                </a:lnTo>
                <a:lnTo>
                  <a:pt x="655320" y="1833943"/>
                </a:lnTo>
                <a:lnTo>
                  <a:pt x="526733" y="2070068"/>
                </a:lnTo>
                <a:close/>
                <a:moveTo>
                  <a:pt x="1003649" y="1880807"/>
                </a:moveTo>
                <a:lnTo>
                  <a:pt x="1131570" y="1640300"/>
                </a:lnTo>
                <a:cubicBezTo>
                  <a:pt x="1112615" y="1634014"/>
                  <a:pt x="1092041" y="1623727"/>
                  <a:pt x="1080611" y="1611154"/>
                </a:cubicBezTo>
                <a:lnTo>
                  <a:pt x="949262" y="1855565"/>
                </a:lnTo>
                <a:cubicBezTo>
                  <a:pt x="968597" y="1857947"/>
                  <a:pt x="990695" y="1870139"/>
                  <a:pt x="1003649" y="1880807"/>
                </a:cubicBezTo>
                <a:close/>
                <a:moveTo>
                  <a:pt x="1331976" y="1873758"/>
                </a:moveTo>
                <a:cubicBezTo>
                  <a:pt x="1347311" y="1862709"/>
                  <a:pt x="1364647" y="1855565"/>
                  <a:pt x="1386364" y="1851660"/>
                </a:cubicBezTo>
                <a:lnTo>
                  <a:pt x="1255014" y="1607534"/>
                </a:lnTo>
                <a:cubicBezTo>
                  <a:pt x="1241584" y="1622203"/>
                  <a:pt x="1223867" y="1632395"/>
                  <a:pt x="1204151" y="1636776"/>
                </a:cubicBezTo>
                <a:close/>
                <a:moveTo>
                  <a:pt x="1280636" y="2011775"/>
                </a:moveTo>
                <a:cubicBezTo>
                  <a:pt x="1275493" y="2003108"/>
                  <a:pt x="1276350" y="1964055"/>
                  <a:pt x="1280255" y="1953768"/>
                </a:cubicBezTo>
                <a:lnTo>
                  <a:pt x="1051465" y="1953768"/>
                </a:lnTo>
                <a:cubicBezTo>
                  <a:pt x="1056608" y="1967579"/>
                  <a:pt x="1056132" y="1999488"/>
                  <a:pt x="1051465" y="2011775"/>
                </a:cubicBezTo>
                <a:close/>
                <a:moveTo>
                  <a:pt x="922401" y="2085118"/>
                </a:moveTo>
                <a:cubicBezTo>
                  <a:pt x="983933" y="2085118"/>
                  <a:pt x="1026224" y="2035397"/>
                  <a:pt x="1026224" y="1985296"/>
                </a:cubicBezTo>
                <a:cubicBezTo>
                  <a:pt x="1026224" y="1916716"/>
                  <a:pt x="971740" y="1880807"/>
                  <a:pt x="921258" y="1880807"/>
                </a:cubicBezTo>
                <a:cubicBezTo>
                  <a:pt x="880967" y="1880807"/>
                  <a:pt x="822198" y="1913192"/>
                  <a:pt x="822198" y="1984534"/>
                </a:cubicBezTo>
                <a:cubicBezTo>
                  <a:pt x="822198" y="2037779"/>
                  <a:pt x="866775" y="2085118"/>
                  <a:pt x="922401" y="2085118"/>
                </a:cubicBezTo>
                <a:close/>
                <a:moveTo>
                  <a:pt x="644271" y="2190369"/>
                </a:moveTo>
                <a:cubicBezTo>
                  <a:pt x="609124" y="2190369"/>
                  <a:pt x="579596" y="2165509"/>
                  <a:pt x="598551" y="2122932"/>
                </a:cubicBezTo>
                <a:lnTo>
                  <a:pt x="1124045" y="1156907"/>
                </a:lnTo>
                <a:cubicBezTo>
                  <a:pt x="1153573" y="1109948"/>
                  <a:pt x="1190339" y="1122140"/>
                  <a:pt x="1211580" y="1156145"/>
                </a:cubicBezTo>
                <a:lnTo>
                  <a:pt x="1738693" y="2118170"/>
                </a:lnTo>
                <a:cubicBezTo>
                  <a:pt x="1760411" y="2159984"/>
                  <a:pt x="1737932" y="2190750"/>
                  <a:pt x="1693736" y="2190369"/>
                </a:cubicBezTo>
                <a:close/>
                <a:moveTo>
                  <a:pt x="1406938" y="2084642"/>
                </a:moveTo>
                <a:cubicBezTo>
                  <a:pt x="1468469" y="2084642"/>
                  <a:pt x="1510284" y="2035397"/>
                  <a:pt x="1510284" y="1985296"/>
                </a:cubicBezTo>
                <a:cubicBezTo>
                  <a:pt x="1510284" y="1916335"/>
                  <a:pt x="1456182" y="1880426"/>
                  <a:pt x="1405700" y="1880426"/>
                </a:cubicBezTo>
                <a:cubicBezTo>
                  <a:pt x="1365504" y="1880426"/>
                  <a:pt x="1306259" y="1913192"/>
                  <a:pt x="1306259" y="1984534"/>
                </a:cubicBezTo>
                <a:cubicBezTo>
                  <a:pt x="1306259" y="2037779"/>
                  <a:pt x="1350931" y="2084642"/>
                  <a:pt x="1406938" y="2084642"/>
                </a:cubicBezTo>
                <a:close/>
                <a:moveTo>
                  <a:pt x="1166622" y="1615440"/>
                </a:moveTo>
                <a:cubicBezTo>
                  <a:pt x="1228154" y="1615440"/>
                  <a:pt x="1269968" y="1566196"/>
                  <a:pt x="1269968" y="1515713"/>
                </a:cubicBezTo>
                <a:cubicBezTo>
                  <a:pt x="1269968" y="1447133"/>
                  <a:pt x="1215962" y="1411224"/>
                  <a:pt x="1165479" y="1411224"/>
                </a:cubicBezTo>
                <a:cubicBezTo>
                  <a:pt x="1125188" y="1411224"/>
                  <a:pt x="1066038" y="1443895"/>
                  <a:pt x="1066038" y="1514951"/>
                </a:cubicBezTo>
                <a:cubicBezTo>
                  <a:pt x="1066038" y="1568577"/>
                  <a:pt x="1110615" y="1615440"/>
                  <a:pt x="1166622" y="161544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9525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E9861B5-36CE-4C28-43AA-DC830A548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852" y="6292194"/>
            <a:ext cx="1260404" cy="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4566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A0942B82-A36E-3E0F-7FAD-E4431A7BA3EE}"/>
              </a:ext>
            </a:extLst>
          </p:cNvPr>
          <p:cNvCxnSpPr>
            <a:cxnSpLocks/>
            <a:stCxn id="50" idx="3"/>
            <a:endCxn id="17" idx="1"/>
          </p:cNvCxnSpPr>
          <p:nvPr/>
        </p:nvCxnSpPr>
        <p:spPr>
          <a:xfrm flipV="1">
            <a:off x="3420314" y="1885008"/>
            <a:ext cx="610270" cy="2118539"/>
          </a:xfrm>
          <a:prstGeom prst="curvedConnector3">
            <a:avLst>
              <a:gd name="adj1" fmla="val 50000"/>
            </a:avLst>
          </a:prstGeom>
          <a:ln w="25400">
            <a:solidFill>
              <a:srgbClr val="666666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C456DD-E266-FB39-439E-0157556A2B40}"/>
              </a:ext>
            </a:extLst>
          </p:cNvPr>
          <p:cNvSpPr/>
          <p:nvPr/>
        </p:nvSpPr>
        <p:spPr>
          <a:xfrm>
            <a:off x="3776778" y="3580529"/>
            <a:ext cx="1183803" cy="846035"/>
          </a:xfrm>
          <a:prstGeom prst="roundRect">
            <a:avLst>
              <a:gd name="adj" fmla="val 9747"/>
            </a:avLst>
          </a:prstGeom>
          <a:solidFill>
            <a:schemeClr val="bg1">
              <a:alpha val="70000"/>
            </a:schemeClr>
          </a:solidFill>
          <a:ln w="381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76CE44-0B76-502E-961A-AD78A331C748}"/>
              </a:ext>
            </a:extLst>
          </p:cNvPr>
          <p:cNvSpPr/>
          <p:nvPr/>
        </p:nvSpPr>
        <p:spPr>
          <a:xfrm>
            <a:off x="8667700" y="1401817"/>
            <a:ext cx="2852707" cy="3130344"/>
          </a:xfrm>
          <a:prstGeom prst="roundRect">
            <a:avLst>
              <a:gd name="adj" fmla="val 9747"/>
            </a:avLst>
          </a:prstGeom>
          <a:pattFill prst="wdUpDiag">
            <a:fgClr>
              <a:schemeClr val="bg2"/>
            </a:fgClr>
            <a:bgClr>
              <a:schemeClr val="bg1"/>
            </a:bgClr>
          </a:pattFill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</a:t>
            </a:r>
            <a:b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codebase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(no code change, </a:t>
            </a:r>
            <a:b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except redirect URL)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4D8D87-0AA5-BFAC-107E-18720BA1911A}"/>
              </a:ext>
            </a:extLst>
          </p:cNvPr>
          <p:cNvSpPr/>
          <p:nvPr/>
        </p:nvSpPr>
        <p:spPr>
          <a:xfrm>
            <a:off x="5747373" y="3593669"/>
            <a:ext cx="1190103" cy="811012"/>
          </a:xfrm>
          <a:prstGeom prst="roundRect">
            <a:avLst>
              <a:gd name="adj" fmla="val 9747"/>
            </a:avLst>
          </a:prstGeom>
          <a:solidFill>
            <a:schemeClr val="bg1">
              <a:alpha val="70000"/>
            </a:schemeClr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Token Augmenter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496CA3F9-590B-EA28-7D81-1325085F28CD}"/>
              </a:ext>
            </a:extLst>
          </p:cNvPr>
          <p:cNvCxnSpPr>
            <a:cxnSpLocks/>
          </p:cNvCxnSpPr>
          <p:nvPr/>
        </p:nvCxnSpPr>
        <p:spPr>
          <a:xfrm>
            <a:off x="6831049" y="4002290"/>
            <a:ext cx="1764863" cy="125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DCE3E6D5-966A-BC64-37F7-D1FAD5FA055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4960581" y="3999175"/>
            <a:ext cx="786792" cy="43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5A2BDC9-883A-9F2D-130E-C0CB60AA0E03}"/>
              </a:ext>
            </a:extLst>
          </p:cNvPr>
          <p:cNvSpPr/>
          <p:nvPr/>
        </p:nvSpPr>
        <p:spPr>
          <a:xfrm>
            <a:off x="8818014" y="1600194"/>
            <a:ext cx="799817" cy="2753873"/>
          </a:xfrm>
          <a:prstGeom prst="roundRect">
            <a:avLst>
              <a:gd name="adj" fmla="val 9747"/>
            </a:avLst>
          </a:prstGeom>
          <a:pattFill prst="wdDnDiag">
            <a:fgClr>
              <a:schemeClr val="bg2"/>
            </a:fgClr>
            <a:bgClr>
              <a:schemeClr val="bg1"/>
            </a:bgClr>
          </a:pattFill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AS-IS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AuthN</a:t>
            </a:r>
            <a:r>
              <a:rPr kumimoji="0" lang="en-GB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GB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AuthZ</a:t>
            </a:r>
            <a:r>
              <a:rPr kumimoji="0" lang="en-GB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logic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2D1A85F-964C-F547-E9A8-8FE419FF004A}"/>
              </a:ext>
            </a:extLst>
          </p:cNvPr>
          <p:cNvSpPr/>
          <p:nvPr/>
        </p:nvSpPr>
        <p:spPr>
          <a:xfrm>
            <a:off x="4030584" y="1654287"/>
            <a:ext cx="779707" cy="461441"/>
          </a:xfrm>
          <a:prstGeom prst="roundRect">
            <a:avLst>
              <a:gd name="adj" fmla="val 9747"/>
            </a:avLst>
          </a:prstGeom>
          <a:solidFill>
            <a:schemeClr val="bg1">
              <a:alpha val="70000"/>
            </a:schemeClr>
          </a:solidFill>
          <a:ln w="38100">
            <a:solidFill>
              <a:srgbClr val="7F7F7F">
                <a:alpha val="7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LDAP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login</a:t>
            </a:r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0320A788-15B5-2D33-D46B-BEF314DDBD54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810291" y="1877560"/>
            <a:ext cx="3785621" cy="7448"/>
          </a:xfrm>
          <a:prstGeom prst="straightConnector1">
            <a:avLst/>
          </a:prstGeom>
          <a:ln w="25400">
            <a:solidFill>
              <a:srgbClr val="666666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AED539-9B09-6D7C-5AD2-33ADFB011D69}"/>
              </a:ext>
            </a:extLst>
          </p:cNvPr>
          <p:cNvSpPr txBox="1"/>
          <p:nvPr/>
        </p:nvSpPr>
        <p:spPr>
          <a:xfrm>
            <a:off x="7219224" y="1631140"/>
            <a:ext cx="873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 token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0DC3979-DF36-2DE8-9AB2-9BF61EEAD1A4}"/>
              </a:ext>
            </a:extLst>
          </p:cNvPr>
          <p:cNvSpPr/>
          <p:nvPr/>
        </p:nvSpPr>
        <p:spPr>
          <a:xfrm flipH="1">
            <a:off x="2673925" y="4962001"/>
            <a:ext cx="2428460" cy="249088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Human Resources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783BBE4-5B3D-BDA3-A1C3-321880E8FBD8}"/>
              </a:ext>
            </a:extLst>
          </p:cNvPr>
          <p:cNvSpPr/>
          <p:nvPr/>
        </p:nvSpPr>
        <p:spPr>
          <a:xfrm flipH="1">
            <a:off x="2684235" y="5326335"/>
            <a:ext cx="2428461" cy="249088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Operations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81A84D-5581-ACFF-B759-DA270A47537F}"/>
              </a:ext>
            </a:extLst>
          </p:cNvPr>
          <p:cNvCxnSpPr>
            <a:cxnSpLocks/>
            <a:stCxn id="23" idx="1"/>
          </p:cNvCxnSpPr>
          <p:nvPr/>
        </p:nvCxnSpPr>
        <p:spPr>
          <a:xfrm>
            <a:off x="5102385" y="5086545"/>
            <a:ext cx="370351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67">
            <a:extLst>
              <a:ext uri="{FF2B5EF4-FFF2-40B4-BE49-F238E27FC236}">
                <a16:creationId xmlns:a16="http://schemas.microsoft.com/office/drawing/2014/main" id="{E6BDE339-B431-8E1D-D11B-C241E7569D73}"/>
              </a:ext>
            </a:extLst>
          </p:cNvPr>
          <p:cNvCxnSpPr>
            <a:cxnSpLocks/>
            <a:stCxn id="24" idx="1"/>
          </p:cNvCxnSpPr>
          <p:nvPr/>
        </p:nvCxnSpPr>
        <p:spPr>
          <a:xfrm>
            <a:off x="5112696" y="5450879"/>
            <a:ext cx="389773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ABB3BC-D1A2-5ECF-3873-9EE1B6B7CD32}"/>
              </a:ext>
            </a:extLst>
          </p:cNvPr>
          <p:cNvSpPr/>
          <p:nvPr/>
        </p:nvSpPr>
        <p:spPr>
          <a:xfrm>
            <a:off x="5502468" y="4634688"/>
            <a:ext cx="1714482" cy="1339432"/>
          </a:xfrm>
          <a:prstGeom prst="roundRect">
            <a:avLst>
              <a:gd name="adj" fmla="val 9747"/>
            </a:avLst>
          </a:prstGeom>
          <a:solidFill>
            <a:schemeClr val="accent4">
              <a:alpha val="70000"/>
            </a:schemeClr>
          </a:solidFill>
          <a:ln w="381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Connector 9">
            <a:extLst>
              <a:ext uri="{FF2B5EF4-FFF2-40B4-BE49-F238E27FC236}">
                <a16:creationId xmlns:a16="http://schemas.microsoft.com/office/drawing/2014/main" id="{02A1CE3F-22CF-5AFC-F55A-1FBC70F1F84C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359709" y="4440382"/>
            <a:ext cx="1858" cy="194306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7121804-C55B-5DF8-A581-E8CCAF58DF31}"/>
              </a:ext>
            </a:extLst>
          </p:cNvPr>
          <p:cNvSpPr/>
          <p:nvPr/>
        </p:nvSpPr>
        <p:spPr>
          <a:xfrm flipH="1">
            <a:off x="5597419" y="5165761"/>
            <a:ext cx="1399962" cy="156214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Profile mapper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E7DBF71-4C0A-6B8A-A61D-6136BB979EAB}"/>
              </a:ext>
            </a:extLst>
          </p:cNvPr>
          <p:cNvSpPr/>
          <p:nvPr/>
        </p:nvSpPr>
        <p:spPr>
          <a:xfrm flipH="1">
            <a:off x="5597419" y="4933896"/>
            <a:ext cx="1399962" cy="153627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 interfaces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3806D7-51A3-C89C-9B51-3CFBE892797B}"/>
              </a:ext>
            </a:extLst>
          </p:cNvPr>
          <p:cNvSpPr/>
          <p:nvPr/>
        </p:nvSpPr>
        <p:spPr>
          <a:xfrm flipH="1">
            <a:off x="5597418" y="5419202"/>
            <a:ext cx="1399963" cy="156214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Attribute mapper</a:t>
            </a:r>
          </a:p>
        </p:txBody>
      </p:sp>
      <p:sp>
        <p:nvSpPr>
          <p:cNvPr id="33" name="Flowchart: Card 32">
            <a:extLst>
              <a:ext uri="{FF2B5EF4-FFF2-40B4-BE49-F238E27FC236}">
                <a16:creationId xmlns:a16="http://schemas.microsoft.com/office/drawing/2014/main" id="{FF598264-398A-DF54-068D-16CDBFEC522E}"/>
              </a:ext>
            </a:extLst>
          </p:cNvPr>
          <p:cNvSpPr/>
          <p:nvPr/>
        </p:nvSpPr>
        <p:spPr>
          <a:xfrm>
            <a:off x="6156968" y="6266082"/>
            <a:ext cx="406523" cy="451569"/>
          </a:xfrm>
          <a:prstGeom prst="flowChartPunchedCard">
            <a:avLst/>
          </a:prstGeom>
          <a:solidFill>
            <a:schemeClr val="accent4"/>
          </a:solidFill>
          <a:ln w="19050" cap="sq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</a:t>
            </a:r>
          </a:p>
        </p:txBody>
      </p:sp>
      <p:cxnSp>
        <p:nvCxnSpPr>
          <p:cNvPr id="34" name="Straight Arrow Connector 67">
            <a:extLst>
              <a:ext uri="{FF2B5EF4-FFF2-40B4-BE49-F238E27FC236}">
                <a16:creationId xmlns:a16="http://schemas.microsoft.com/office/drawing/2014/main" id="{606FAA42-CC8C-A9B4-1DC0-7B187C31A144}"/>
              </a:ext>
            </a:extLst>
          </p:cNvPr>
          <p:cNvCxnSpPr>
            <a:cxnSpLocks/>
            <a:stCxn id="27" idx="2"/>
            <a:endCxn id="33" idx="0"/>
          </p:cNvCxnSpPr>
          <p:nvPr/>
        </p:nvCxnSpPr>
        <p:spPr>
          <a:xfrm>
            <a:off x="6359709" y="5974120"/>
            <a:ext cx="521" cy="29196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9">
            <a:extLst>
              <a:ext uri="{FF2B5EF4-FFF2-40B4-BE49-F238E27FC236}">
                <a16:creationId xmlns:a16="http://schemas.microsoft.com/office/drawing/2014/main" id="{D75923D7-AC56-C078-4D36-4EF4EBAB53CE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1115497" y="3997197"/>
            <a:ext cx="1362399" cy="635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9">
            <a:extLst>
              <a:ext uri="{FF2B5EF4-FFF2-40B4-BE49-F238E27FC236}">
                <a16:creationId xmlns:a16="http://schemas.microsoft.com/office/drawing/2014/main" id="{66E04736-C040-1DFA-44B4-9861B633FF37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076374" y="1877560"/>
            <a:ext cx="1954210" cy="7448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C277A63-05DB-8878-32BB-6FBFB843F273}"/>
              </a:ext>
            </a:extLst>
          </p:cNvPr>
          <p:cNvSpPr txBox="1"/>
          <p:nvPr/>
        </p:nvSpPr>
        <p:spPr>
          <a:xfrm>
            <a:off x="1129029" y="3721274"/>
            <a:ext cx="558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BE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BCC2439-7082-3DA1-9AC8-0AF05457692E}"/>
              </a:ext>
            </a:extLst>
          </p:cNvPr>
          <p:cNvSpPr/>
          <p:nvPr/>
        </p:nvSpPr>
        <p:spPr>
          <a:xfrm>
            <a:off x="5872069" y="2838450"/>
            <a:ext cx="942418" cy="535857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Profile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selector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96837A-1114-419D-418E-320F2729A7FF}"/>
              </a:ext>
            </a:extLst>
          </p:cNvPr>
          <p:cNvSpPr txBox="1"/>
          <p:nvPr/>
        </p:nvSpPr>
        <p:spPr>
          <a:xfrm>
            <a:off x="7396979" y="3989129"/>
            <a:ext cx="873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Recreated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 token</a:t>
            </a:r>
          </a:p>
        </p:txBody>
      </p:sp>
      <p:cxnSp>
        <p:nvCxnSpPr>
          <p:cNvPr id="49" name="Straight Connector 9">
            <a:extLst>
              <a:ext uri="{FF2B5EF4-FFF2-40B4-BE49-F238E27FC236}">
                <a16:creationId xmlns:a16="http://schemas.microsoft.com/office/drawing/2014/main" id="{FF47EB50-52C9-73A4-CBCE-09CC3D581794}"/>
              </a:ext>
            </a:extLst>
          </p:cNvPr>
          <p:cNvCxnSpPr>
            <a:cxnSpLocks/>
            <a:stCxn id="41" idx="2"/>
            <a:endCxn id="5" idx="0"/>
          </p:cNvCxnSpPr>
          <p:nvPr/>
        </p:nvCxnSpPr>
        <p:spPr>
          <a:xfrm flipH="1">
            <a:off x="6342425" y="3374307"/>
            <a:ext cx="853" cy="21936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70D58FB-7205-2491-9D83-EA69A2B89D87}"/>
              </a:ext>
            </a:extLst>
          </p:cNvPr>
          <p:cNvSpPr/>
          <p:nvPr/>
        </p:nvSpPr>
        <p:spPr>
          <a:xfrm>
            <a:off x="2477896" y="3735618"/>
            <a:ext cx="942418" cy="535857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IdP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selector</a:t>
            </a:r>
          </a:p>
        </p:txBody>
      </p:sp>
      <p:cxnSp>
        <p:nvCxnSpPr>
          <p:cNvPr id="51" name="Straight Connector 9">
            <a:extLst>
              <a:ext uri="{FF2B5EF4-FFF2-40B4-BE49-F238E27FC236}">
                <a16:creationId xmlns:a16="http://schemas.microsoft.com/office/drawing/2014/main" id="{E317DFC5-C3D7-97A0-C675-B24959376800}"/>
              </a:ext>
            </a:extLst>
          </p:cNvPr>
          <p:cNvCxnSpPr>
            <a:cxnSpLocks/>
            <a:stCxn id="50" idx="3"/>
            <a:endCxn id="3" idx="1"/>
          </p:cNvCxnSpPr>
          <p:nvPr/>
        </p:nvCxnSpPr>
        <p:spPr>
          <a:xfrm>
            <a:off x="3420314" y="4003547"/>
            <a:ext cx="35646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769E063-95AC-F4B8-554E-9F41398E3367}"/>
              </a:ext>
            </a:extLst>
          </p:cNvPr>
          <p:cNvSpPr/>
          <p:nvPr/>
        </p:nvSpPr>
        <p:spPr>
          <a:xfrm flipH="1">
            <a:off x="4683172" y="3106664"/>
            <a:ext cx="919017" cy="176899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Pruning logic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884EC2-11BA-D427-02C4-58A45CBFDC6F}"/>
              </a:ext>
            </a:extLst>
          </p:cNvPr>
          <p:cNvCxnSpPr>
            <a:cxnSpLocks/>
            <a:stCxn id="52" idx="1"/>
          </p:cNvCxnSpPr>
          <p:nvPr/>
        </p:nvCxnSpPr>
        <p:spPr>
          <a:xfrm flipV="1">
            <a:off x="5602189" y="3185002"/>
            <a:ext cx="452011" cy="1011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C3826F0C-871C-8926-2C0C-5EEAA9F6C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28" y="2803678"/>
            <a:ext cx="738134" cy="591780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E1700D9-DB2C-2998-1A25-B432AFFA8CFD}"/>
              </a:ext>
            </a:extLst>
          </p:cNvPr>
          <p:cNvSpPr/>
          <p:nvPr/>
        </p:nvSpPr>
        <p:spPr>
          <a:xfrm flipH="1">
            <a:off x="5605324" y="5675366"/>
            <a:ext cx="1399963" cy="156214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Fine-grain AuthZ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78EE856-98D6-9384-4620-3CAF48D32C34}"/>
              </a:ext>
            </a:extLst>
          </p:cNvPr>
          <p:cNvSpPr txBox="1"/>
          <p:nvPr/>
        </p:nvSpPr>
        <p:spPr>
          <a:xfrm>
            <a:off x="5089405" y="482230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813731-573B-566D-30AD-CCD9424EA0EF}"/>
              </a:ext>
            </a:extLst>
          </p:cNvPr>
          <p:cNvSpPr txBox="1"/>
          <p:nvPr/>
        </p:nvSpPr>
        <p:spPr>
          <a:xfrm>
            <a:off x="5089405" y="521108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23A317-FA98-E818-6537-3DD23293CD1B}"/>
              </a:ext>
            </a:extLst>
          </p:cNvPr>
          <p:cNvSpPr txBox="1"/>
          <p:nvPr/>
        </p:nvSpPr>
        <p:spPr>
          <a:xfrm>
            <a:off x="6342425" y="5932847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9D872DF-BC30-4FB2-4412-8B539FD53342}"/>
              </a:ext>
            </a:extLst>
          </p:cNvPr>
          <p:cNvSpPr/>
          <p:nvPr/>
        </p:nvSpPr>
        <p:spPr>
          <a:xfrm flipH="1">
            <a:off x="5590945" y="4704591"/>
            <a:ext cx="1414341" cy="151067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AuthN interface</a:t>
            </a:r>
          </a:p>
        </p:txBody>
      </p:sp>
      <p:cxnSp>
        <p:nvCxnSpPr>
          <p:cNvPr id="60" name="Straight Arrow Connector 67">
            <a:extLst>
              <a:ext uri="{FF2B5EF4-FFF2-40B4-BE49-F238E27FC236}">
                <a16:creationId xmlns:a16="http://schemas.microsoft.com/office/drawing/2014/main" id="{824790B2-6F6E-F777-9080-5A5EDEE6AB70}"/>
              </a:ext>
            </a:extLst>
          </p:cNvPr>
          <p:cNvCxnSpPr>
            <a:cxnSpLocks/>
          </p:cNvCxnSpPr>
          <p:nvPr/>
        </p:nvCxnSpPr>
        <p:spPr>
          <a:xfrm>
            <a:off x="6997381" y="5753473"/>
            <a:ext cx="620641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headEnd type="triangl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450B3A1-DD98-DF07-6D2B-5141EC831553}"/>
              </a:ext>
            </a:extLst>
          </p:cNvPr>
          <p:cNvSpPr txBox="1"/>
          <p:nvPr/>
        </p:nvSpPr>
        <p:spPr>
          <a:xfrm>
            <a:off x="7363276" y="550790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62" name="Arrow: Chevron 61">
            <a:extLst>
              <a:ext uri="{FF2B5EF4-FFF2-40B4-BE49-F238E27FC236}">
                <a16:creationId xmlns:a16="http://schemas.microsoft.com/office/drawing/2014/main" id="{95799BDB-3CB2-9886-09FC-50FC4FDD296D}"/>
              </a:ext>
            </a:extLst>
          </p:cNvPr>
          <p:cNvSpPr/>
          <p:nvPr/>
        </p:nvSpPr>
        <p:spPr>
          <a:xfrm rot="10800000">
            <a:off x="7747774" y="5556635"/>
            <a:ext cx="547397" cy="39367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0E0E32-1C1C-CA52-C64D-EC376C32E134}"/>
              </a:ext>
            </a:extLst>
          </p:cNvPr>
          <p:cNvSpPr txBox="1"/>
          <p:nvPr/>
        </p:nvSpPr>
        <p:spPr>
          <a:xfrm>
            <a:off x="8295171" y="5479741"/>
            <a:ext cx="1048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entitlement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70262F70-39CA-1E3A-C40D-A12701F42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6412" y="3496839"/>
            <a:ext cx="470176" cy="43925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7573E849-DFFF-99EA-9DEA-EB2004CFF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0013" y="3291011"/>
            <a:ext cx="712316" cy="66547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A5E454D0-541C-7281-9EC4-8193B92B4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4376" y="969206"/>
            <a:ext cx="744465" cy="695506"/>
          </a:xfrm>
          <a:prstGeom prst="rect">
            <a:avLst/>
          </a:prstGeom>
        </p:spPr>
      </p:pic>
      <p:pic>
        <p:nvPicPr>
          <p:cNvPr id="4098" name="Picture 2" descr="Microsoft Entra Verified ID - Icewolf Blog">
            <a:extLst>
              <a:ext uri="{FF2B5EF4-FFF2-40B4-BE49-F238E27FC236}">
                <a16:creationId xmlns:a16="http://schemas.microsoft.com/office/drawing/2014/main" id="{84D345A5-9467-6253-B82D-CB2BB06F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514" y="3683057"/>
            <a:ext cx="942418" cy="62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itle 82">
            <a:extLst>
              <a:ext uri="{FF2B5EF4-FFF2-40B4-BE49-F238E27FC236}">
                <a16:creationId xmlns:a16="http://schemas.microsoft.com/office/drawing/2014/main" id="{31EF30E7-3D56-4B08-C86B-252C44548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 Monokee, most blocks are native…</a:t>
            </a:r>
            <a:endParaRPr lang="en-US"/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2DC23A56-D628-83FE-069E-B0F13B85CA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16448" y="3862861"/>
            <a:ext cx="481089" cy="481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E19DF-2955-E865-31E8-BD41F40358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1311" y="3583703"/>
            <a:ext cx="1097350" cy="83968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A34EAF-936A-A8F9-3178-2563C2D210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2049" y="3525442"/>
            <a:ext cx="1376194" cy="95621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1BECD0-BB54-C7E3-0483-1DD342944F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23309" y="1488872"/>
            <a:ext cx="994256" cy="82180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FEB77F-11AD-2301-1A09-A88C1A469C8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87567" y="4606616"/>
            <a:ext cx="2152093" cy="150173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1E34E4B-D2CB-EABF-470C-C99272424B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83666" y="2541524"/>
            <a:ext cx="1202984" cy="89987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B93CA05-1510-CF42-97EF-5F20B306299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6847"/>
                    </a14:imgEffect>
                    <a14:imgEffect>
                      <a14:saturation sat="400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69" y="1326389"/>
            <a:ext cx="370177" cy="824404"/>
          </a:xfrm>
          <a:prstGeom prst="rect">
            <a:avLst/>
          </a:prstGeom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0370D9-99A9-0245-EDFC-0CD29B4A56E4}"/>
              </a:ext>
            </a:extLst>
          </p:cNvPr>
          <p:cNvSpPr txBox="1"/>
          <p:nvPr/>
        </p:nvSpPr>
        <p:spPr>
          <a:xfrm>
            <a:off x="2068018" y="1601472"/>
            <a:ext cx="510076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AS-IS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78B677CF-919D-47F4-E014-B15993BAAB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6847"/>
                    </a14:imgEffect>
                    <a14:imgEffect>
                      <a14:saturation sat="400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72" y="1326389"/>
            <a:ext cx="370177" cy="824404"/>
          </a:xfrm>
          <a:prstGeom prst="rect">
            <a:avLst/>
          </a:prstGeom>
          <a:effectLst/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5E9DC1C9-ECA6-5811-BE22-737461FF4F7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6847"/>
                    </a14:imgEffect>
                    <a14:imgEffect>
                      <a14:saturation sat="400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74" y="1326389"/>
            <a:ext cx="370177" cy="824404"/>
          </a:xfrm>
          <a:prstGeom prst="rect">
            <a:avLst/>
          </a:prstGeom>
          <a:effectLst/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DE6A794B-2DAD-BEDF-44ED-981C52B29F8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6847"/>
                    </a14:imgEffect>
                    <a14:imgEffect>
                      <a14:saturation sat="400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6" y="3447071"/>
            <a:ext cx="370177" cy="824404"/>
          </a:xfrm>
          <a:prstGeom prst="rect">
            <a:avLst/>
          </a:prstGeom>
          <a:effectLst/>
        </p:spPr>
      </p:pic>
      <p:pic>
        <p:nvPicPr>
          <p:cNvPr id="20" name="Picture 5">
            <a:extLst>
              <a:ext uri="{FF2B5EF4-FFF2-40B4-BE49-F238E27FC236}">
                <a16:creationId xmlns:a16="http://schemas.microsoft.com/office/drawing/2014/main" id="{63DF3E5B-0555-F481-1093-E1A14A30A79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84322" y="6266082"/>
            <a:ext cx="1342638" cy="4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514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A0942B82-A36E-3E0F-7FAD-E4431A7BA3EE}"/>
              </a:ext>
            </a:extLst>
          </p:cNvPr>
          <p:cNvCxnSpPr>
            <a:cxnSpLocks/>
            <a:stCxn id="50" idx="3"/>
            <a:endCxn id="17" idx="1"/>
          </p:cNvCxnSpPr>
          <p:nvPr/>
        </p:nvCxnSpPr>
        <p:spPr>
          <a:xfrm flipV="1">
            <a:off x="3420314" y="1885008"/>
            <a:ext cx="610270" cy="2118539"/>
          </a:xfrm>
          <a:prstGeom prst="curvedConnector3">
            <a:avLst>
              <a:gd name="adj1" fmla="val 50000"/>
            </a:avLst>
          </a:prstGeom>
          <a:ln w="25400">
            <a:solidFill>
              <a:srgbClr val="666666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C456DD-E266-FB39-439E-0157556A2B40}"/>
              </a:ext>
            </a:extLst>
          </p:cNvPr>
          <p:cNvSpPr/>
          <p:nvPr/>
        </p:nvSpPr>
        <p:spPr>
          <a:xfrm>
            <a:off x="3776778" y="3580529"/>
            <a:ext cx="1183803" cy="846035"/>
          </a:xfrm>
          <a:prstGeom prst="roundRect">
            <a:avLst>
              <a:gd name="adj" fmla="val 9747"/>
            </a:avLst>
          </a:prstGeom>
          <a:solidFill>
            <a:schemeClr val="bg1">
              <a:alpha val="70000"/>
            </a:schemeClr>
          </a:solidFill>
          <a:ln w="381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76CE44-0B76-502E-961A-AD78A331C748}"/>
              </a:ext>
            </a:extLst>
          </p:cNvPr>
          <p:cNvSpPr/>
          <p:nvPr/>
        </p:nvSpPr>
        <p:spPr>
          <a:xfrm>
            <a:off x="8667700" y="1401817"/>
            <a:ext cx="2852707" cy="3130344"/>
          </a:xfrm>
          <a:prstGeom prst="roundRect">
            <a:avLst>
              <a:gd name="adj" fmla="val 9747"/>
            </a:avLst>
          </a:prstGeom>
          <a:pattFill prst="wdUpDiag">
            <a:fgClr>
              <a:schemeClr val="bg2"/>
            </a:fgClr>
            <a:bgClr>
              <a:schemeClr val="bg1"/>
            </a:bgClr>
          </a:pattFill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</a:t>
            </a:r>
            <a:b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codebase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(no code change, </a:t>
            </a:r>
            <a:b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except redirect URL)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4D8D87-0AA5-BFAC-107E-18720BA1911A}"/>
              </a:ext>
            </a:extLst>
          </p:cNvPr>
          <p:cNvSpPr/>
          <p:nvPr/>
        </p:nvSpPr>
        <p:spPr>
          <a:xfrm>
            <a:off x="5747373" y="3593669"/>
            <a:ext cx="1190103" cy="811012"/>
          </a:xfrm>
          <a:prstGeom prst="roundRect">
            <a:avLst>
              <a:gd name="adj" fmla="val 9747"/>
            </a:avLst>
          </a:prstGeom>
          <a:solidFill>
            <a:schemeClr val="bg1">
              <a:alpha val="70000"/>
            </a:schemeClr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Token Augmenter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496CA3F9-590B-EA28-7D81-1325085F28CD}"/>
              </a:ext>
            </a:extLst>
          </p:cNvPr>
          <p:cNvCxnSpPr>
            <a:cxnSpLocks/>
          </p:cNvCxnSpPr>
          <p:nvPr/>
        </p:nvCxnSpPr>
        <p:spPr>
          <a:xfrm>
            <a:off x="6831049" y="4002290"/>
            <a:ext cx="1764863" cy="125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DCE3E6D5-966A-BC64-37F7-D1FAD5FA055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4960581" y="3999175"/>
            <a:ext cx="786792" cy="43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5A2BDC9-883A-9F2D-130E-C0CB60AA0E03}"/>
              </a:ext>
            </a:extLst>
          </p:cNvPr>
          <p:cNvSpPr/>
          <p:nvPr/>
        </p:nvSpPr>
        <p:spPr>
          <a:xfrm>
            <a:off x="8818014" y="1600194"/>
            <a:ext cx="799817" cy="2753873"/>
          </a:xfrm>
          <a:prstGeom prst="roundRect">
            <a:avLst>
              <a:gd name="adj" fmla="val 9747"/>
            </a:avLst>
          </a:prstGeom>
          <a:pattFill prst="wdDnDiag">
            <a:fgClr>
              <a:schemeClr val="bg2"/>
            </a:fgClr>
            <a:bgClr>
              <a:schemeClr val="bg1"/>
            </a:bgClr>
          </a:pattFill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AS-IS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AuthN</a:t>
            </a:r>
            <a:r>
              <a:rPr kumimoji="0" lang="en-GB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GB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AuthZ</a:t>
            </a:r>
            <a:r>
              <a:rPr kumimoji="0" lang="en-GB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logic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2D1A85F-964C-F547-E9A8-8FE419FF004A}"/>
              </a:ext>
            </a:extLst>
          </p:cNvPr>
          <p:cNvSpPr/>
          <p:nvPr/>
        </p:nvSpPr>
        <p:spPr>
          <a:xfrm>
            <a:off x="4030584" y="1654287"/>
            <a:ext cx="779707" cy="461441"/>
          </a:xfrm>
          <a:prstGeom prst="roundRect">
            <a:avLst>
              <a:gd name="adj" fmla="val 9747"/>
            </a:avLst>
          </a:prstGeom>
          <a:solidFill>
            <a:schemeClr val="bg1">
              <a:alpha val="70000"/>
            </a:schemeClr>
          </a:solidFill>
          <a:ln w="38100">
            <a:solidFill>
              <a:srgbClr val="7F7F7F">
                <a:alpha val="7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LDAP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login</a:t>
            </a:r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0320A788-15B5-2D33-D46B-BEF314DDBD54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810291" y="1877560"/>
            <a:ext cx="3785621" cy="7448"/>
          </a:xfrm>
          <a:prstGeom prst="straightConnector1">
            <a:avLst/>
          </a:prstGeom>
          <a:ln w="25400">
            <a:solidFill>
              <a:srgbClr val="666666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AED539-9B09-6D7C-5AD2-33ADFB011D69}"/>
              </a:ext>
            </a:extLst>
          </p:cNvPr>
          <p:cNvSpPr txBox="1"/>
          <p:nvPr/>
        </p:nvSpPr>
        <p:spPr>
          <a:xfrm>
            <a:off x="7219224" y="1631140"/>
            <a:ext cx="873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 token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0DC3979-DF36-2DE8-9AB2-9BF61EEAD1A4}"/>
              </a:ext>
            </a:extLst>
          </p:cNvPr>
          <p:cNvSpPr/>
          <p:nvPr/>
        </p:nvSpPr>
        <p:spPr>
          <a:xfrm flipH="1">
            <a:off x="2673925" y="4962001"/>
            <a:ext cx="2428460" cy="249088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Human Resources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783BBE4-5B3D-BDA3-A1C3-321880E8FBD8}"/>
              </a:ext>
            </a:extLst>
          </p:cNvPr>
          <p:cNvSpPr/>
          <p:nvPr/>
        </p:nvSpPr>
        <p:spPr>
          <a:xfrm flipH="1">
            <a:off x="2684235" y="5326335"/>
            <a:ext cx="2428461" cy="249088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Operations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81A84D-5581-ACFF-B759-DA270A47537F}"/>
              </a:ext>
            </a:extLst>
          </p:cNvPr>
          <p:cNvCxnSpPr>
            <a:cxnSpLocks/>
            <a:stCxn id="23" idx="1"/>
          </p:cNvCxnSpPr>
          <p:nvPr/>
        </p:nvCxnSpPr>
        <p:spPr>
          <a:xfrm>
            <a:off x="5102385" y="5086545"/>
            <a:ext cx="370351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67">
            <a:extLst>
              <a:ext uri="{FF2B5EF4-FFF2-40B4-BE49-F238E27FC236}">
                <a16:creationId xmlns:a16="http://schemas.microsoft.com/office/drawing/2014/main" id="{E6BDE339-B431-8E1D-D11B-C241E7569D73}"/>
              </a:ext>
            </a:extLst>
          </p:cNvPr>
          <p:cNvCxnSpPr>
            <a:cxnSpLocks/>
            <a:stCxn id="24" idx="1"/>
          </p:cNvCxnSpPr>
          <p:nvPr/>
        </p:nvCxnSpPr>
        <p:spPr>
          <a:xfrm>
            <a:off x="5112696" y="5450879"/>
            <a:ext cx="389773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ABB3BC-D1A2-5ECF-3873-9EE1B6B7CD32}"/>
              </a:ext>
            </a:extLst>
          </p:cNvPr>
          <p:cNvSpPr/>
          <p:nvPr/>
        </p:nvSpPr>
        <p:spPr>
          <a:xfrm>
            <a:off x="5502468" y="4634688"/>
            <a:ext cx="1714482" cy="1339432"/>
          </a:xfrm>
          <a:prstGeom prst="roundRect">
            <a:avLst>
              <a:gd name="adj" fmla="val 9747"/>
            </a:avLst>
          </a:prstGeom>
          <a:solidFill>
            <a:schemeClr val="accent4">
              <a:alpha val="70000"/>
            </a:schemeClr>
          </a:solidFill>
          <a:ln w="381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Connector 9">
            <a:extLst>
              <a:ext uri="{FF2B5EF4-FFF2-40B4-BE49-F238E27FC236}">
                <a16:creationId xmlns:a16="http://schemas.microsoft.com/office/drawing/2014/main" id="{02A1CE3F-22CF-5AFC-F55A-1FBC70F1F84C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359709" y="4440382"/>
            <a:ext cx="1858" cy="194306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7121804-C55B-5DF8-A581-E8CCAF58DF31}"/>
              </a:ext>
            </a:extLst>
          </p:cNvPr>
          <p:cNvSpPr/>
          <p:nvPr/>
        </p:nvSpPr>
        <p:spPr>
          <a:xfrm flipH="1">
            <a:off x="5597419" y="5165761"/>
            <a:ext cx="1399962" cy="156214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Profile mapper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E7DBF71-4C0A-6B8A-A61D-6136BB979EAB}"/>
              </a:ext>
            </a:extLst>
          </p:cNvPr>
          <p:cNvSpPr/>
          <p:nvPr/>
        </p:nvSpPr>
        <p:spPr>
          <a:xfrm flipH="1">
            <a:off x="5597419" y="4933896"/>
            <a:ext cx="1399962" cy="153627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 interfaces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3806D7-51A3-C89C-9B51-3CFBE892797B}"/>
              </a:ext>
            </a:extLst>
          </p:cNvPr>
          <p:cNvSpPr/>
          <p:nvPr/>
        </p:nvSpPr>
        <p:spPr>
          <a:xfrm flipH="1">
            <a:off x="5597418" y="5419202"/>
            <a:ext cx="1399963" cy="156214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Attribute mapper</a:t>
            </a:r>
          </a:p>
        </p:txBody>
      </p:sp>
      <p:sp>
        <p:nvSpPr>
          <p:cNvPr id="33" name="Flowchart: Card 32">
            <a:extLst>
              <a:ext uri="{FF2B5EF4-FFF2-40B4-BE49-F238E27FC236}">
                <a16:creationId xmlns:a16="http://schemas.microsoft.com/office/drawing/2014/main" id="{FF598264-398A-DF54-068D-16CDBFEC522E}"/>
              </a:ext>
            </a:extLst>
          </p:cNvPr>
          <p:cNvSpPr/>
          <p:nvPr/>
        </p:nvSpPr>
        <p:spPr>
          <a:xfrm>
            <a:off x="6156968" y="6266082"/>
            <a:ext cx="406523" cy="451569"/>
          </a:xfrm>
          <a:prstGeom prst="flowChartPunchedCard">
            <a:avLst/>
          </a:prstGeom>
          <a:solidFill>
            <a:schemeClr val="accent4"/>
          </a:solidFill>
          <a:ln w="19050" cap="sq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</a:t>
            </a:r>
          </a:p>
        </p:txBody>
      </p:sp>
      <p:cxnSp>
        <p:nvCxnSpPr>
          <p:cNvPr id="34" name="Straight Arrow Connector 67">
            <a:extLst>
              <a:ext uri="{FF2B5EF4-FFF2-40B4-BE49-F238E27FC236}">
                <a16:creationId xmlns:a16="http://schemas.microsoft.com/office/drawing/2014/main" id="{606FAA42-CC8C-A9B4-1DC0-7B187C31A144}"/>
              </a:ext>
            </a:extLst>
          </p:cNvPr>
          <p:cNvCxnSpPr>
            <a:cxnSpLocks/>
            <a:stCxn id="27" idx="2"/>
            <a:endCxn id="33" idx="0"/>
          </p:cNvCxnSpPr>
          <p:nvPr/>
        </p:nvCxnSpPr>
        <p:spPr>
          <a:xfrm>
            <a:off x="6359709" y="5974120"/>
            <a:ext cx="521" cy="29196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9">
            <a:extLst>
              <a:ext uri="{FF2B5EF4-FFF2-40B4-BE49-F238E27FC236}">
                <a16:creationId xmlns:a16="http://schemas.microsoft.com/office/drawing/2014/main" id="{D75923D7-AC56-C078-4D36-4EF4EBAB53CE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1115497" y="3997197"/>
            <a:ext cx="1362399" cy="635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9">
            <a:extLst>
              <a:ext uri="{FF2B5EF4-FFF2-40B4-BE49-F238E27FC236}">
                <a16:creationId xmlns:a16="http://schemas.microsoft.com/office/drawing/2014/main" id="{66E04736-C040-1DFA-44B4-9861B633FF37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076374" y="1877560"/>
            <a:ext cx="1954210" cy="7448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C277A63-05DB-8878-32BB-6FBFB843F273}"/>
              </a:ext>
            </a:extLst>
          </p:cNvPr>
          <p:cNvSpPr txBox="1"/>
          <p:nvPr/>
        </p:nvSpPr>
        <p:spPr>
          <a:xfrm>
            <a:off x="1129029" y="3721274"/>
            <a:ext cx="558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BE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BCC2439-7082-3DA1-9AC8-0AF05457692E}"/>
              </a:ext>
            </a:extLst>
          </p:cNvPr>
          <p:cNvSpPr/>
          <p:nvPr/>
        </p:nvSpPr>
        <p:spPr>
          <a:xfrm>
            <a:off x="5872069" y="2838450"/>
            <a:ext cx="942418" cy="535857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Profile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selector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96837A-1114-419D-418E-320F2729A7FF}"/>
              </a:ext>
            </a:extLst>
          </p:cNvPr>
          <p:cNvSpPr txBox="1"/>
          <p:nvPr/>
        </p:nvSpPr>
        <p:spPr>
          <a:xfrm>
            <a:off x="7396979" y="3989129"/>
            <a:ext cx="873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Recreated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 token</a:t>
            </a:r>
          </a:p>
        </p:txBody>
      </p:sp>
      <p:cxnSp>
        <p:nvCxnSpPr>
          <p:cNvPr id="49" name="Straight Connector 9">
            <a:extLst>
              <a:ext uri="{FF2B5EF4-FFF2-40B4-BE49-F238E27FC236}">
                <a16:creationId xmlns:a16="http://schemas.microsoft.com/office/drawing/2014/main" id="{FF47EB50-52C9-73A4-CBCE-09CC3D581794}"/>
              </a:ext>
            </a:extLst>
          </p:cNvPr>
          <p:cNvCxnSpPr>
            <a:cxnSpLocks/>
            <a:stCxn id="41" idx="2"/>
            <a:endCxn id="5" idx="0"/>
          </p:cNvCxnSpPr>
          <p:nvPr/>
        </p:nvCxnSpPr>
        <p:spPr>
          <a:xfrm flipH="1">
            <a:off x="6342425" y="3374307"/>
            <a:ext cx="853" cy="21936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70D58FB-7205-2491-9D83-EA69A2B89D87}"/>
              </a:ext>
            </a:extLst>
          </p:cNvPr>
          <p:cNvSpPr/>
          <p:nvPr/>
        </p:nvSpPr>
        <p:spPr>
          <a:xfrm>
            <a:off x="2477896" y="3735618"/>
            <a:ext cx="942418" cy="535857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IdP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selector</a:t>
            </a:r>
          </a:p>
        </p:txBody>
      </p:sp>
      <p:cxnSp>
        <p:nvCxnSpPr>
          <p:cNvPr id="51" name="Straight Connector 9">
            <a:extLst>
              <a:ext uri="{FF2B5EF4-FFF2-40B4-BE49-F238E27FC236}">
                <a16:creationId xmlns:a16="http://schemas.microsoft.com/office/drawing/2014/main" id="{E317DFC5-C3D7-97A0-C675-B24959376800}"/>
              </a:ext>
            </a:extLst>
          </p:cNvPr>
          <p:cNvCxnSpPr>
            <a:cxnSpLocks/>
            <a:stCxn id="50" idx="3"/>
            <a:endCxn id="3" idx="1"/>
          </p:cNvCxnSpPr>
          <p:nvPr/>
        </p:nvCxnSpPr>
        <p:spPr>
          <a:xfrm>
            <a:off x="3420314" y="4003547"/>
            <a:ext cx="35646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769E063-95AC-F4B8-554E-9F41398E3367}"/>
              </a:ext>
            </a:extLst>
          </p:cNvPr>
          <p:cNvSpPr/>
          <p:nvPr/>
        </p:nvSpPr>
        <p:spPr>
          <a:xfrm flipH="1">
            <a:off x="4683172" y="3106664"/>
            <a:ext cx="919017" cy="176899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Pruning logic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884EC2-11BA-D427-02C4-58A45CBFDC6F}"/>
              </a:ext>
            </a:extLst>
          </p:cNvPr>
          <p:cNvCxnSpPr>
            <a:cxnSpLocks/>
            <a:stCxn id="52" idx="1"/>
          </p:cNvCxnSpPr>
          <p:nvPr/>
        </p:nvCxnSpPr>
        <p:spPr>
          <a:xfrm flipV="1">
            <a:off x="5602189" y="3185002"/>
            <a:ext cx="452011" cy="1011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C3826F0C-871C-8926-2C0C-5EEAA9F6C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28" y="2803678"/>
            <a:ext cx="738134" cy="591780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E1700D9-DB2C-2998-1A25-B432AFFA8CFD}"/>
              </a:ext>
            </a:extLst>
          </p:cNvPr>
          <p:cNvSpPr/>
          <p:nvPr/>
        </p:nvSpPr>
        <p:spPr>
          <a:xfrm flipH="1">
            <a:off x="5605324" y="5675366"/>
            <a:ext cx="1399963" cy="156214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Fine-grain AuthZ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78EE856-98D6-9384-4620-3CAF48D32C34}"/>
              </a:ext>
            </a:extLst>
          </p:cNvPr>
          <p:cNvSpPr txBox="1"/>
          <p:nvPr/>
        </p:nvSpPr>
        <p:spPr>
          <a:xfrm>
            <a:off x="5089405" y="482230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813731-573B-566D-30AD-CCD9424EA0EF}"/>
              </a:ext>
            </a:extLst>
          </p:cNvPr>
          <p:cNvSpPr txBox="1"/>
          <p:nvPr/>
        </p:nvSpPr>
        <p:spPr>
          <a:xfrm>
            <a:off x="5089405" y="521108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23A317-FA98-E818-6537-3DD23293CD1B}"/>
              </a:ext>
            </a:extLst>
          </p:cNvPr>
          <p:cNvSpPr txBox="1"/>
          <p:nvPr/>
        </p:nvSpPr>
        <p:spPr>
          <a:xfrm>
            <a:off x="6342425" y="5932847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9D872DF-BC30-4FB2-4412-8B539FD53342}"/>
              </a:ext>
            </a:extLst>
          </p:cNvPr>
          <p:cNvSpPr/>
          <p:nvPr/>
        </p:nvSpPr>
        <p:spPr>
          <a:xfrm flipH="1">
            <a:off x="5590945" y="4704591"/>
            <a:ext cx="1414341" cy="151067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AuthN interface</a:t>
            </a:r>
          </a:p>
        </p:txBody>
      </p:sp>
      <p:cxnSp>
        <p:nvCxnSpPr>
          <p:cNvPr id="60" name="Straight Arrow Connector 67">
            <a:extLst>
              <a:ext uri="{FF2B5EF4-FFF2-40B4-BE49-F238E27FC236}">
                <a16:creationId xmlns:a16="http://schemas.microsoft.com/office/drawing/2014/main" id="{824790B2-6F6E-F777-9080-5A5EDEE6AB70}"/>
              </a:ext>
            </a:extLst>
          </p:cNvPr>
          <p:cNvCxnSpPr>
            <a:cxnSpLocks/>
          </p:cNvCxnSpPr>
          <p:nvPr/>
        </p:nvCxnSpPr>
        <p:spPr>
          <a:xfrm>
            <a:off x="6997381" y="5753473"/>
            <a:ext cx="620641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headEnd type="triangl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450B3A1-DD98-DF07-6D2B-5141EC831553}"/>
              </a:ext>
            </a:extLst>
          </p:cNvPr>
          <p:cNvSpPr txBox="1"/>
          <p:nvPr/>
        </p:nvSpPr>
        <p:spPr>
          <a:xfrm>
            <a:off x="7363276" y="550790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62" name="Arrow: Chevron 61">
            <a:extLst>
              <a:ext uri="{FF2B5EF4-FFF2-40B4-BE49-F238E27FC236}">
                <a16:creationId xmlns:a16="http://schemas.microsoft.com/office/drawing/2014/main" id="{95799BDB-3CB2-9886-09FC-50FC4FDD296D}"/>
              </a:ext>
            </a:extLst>
          </p:cNvPr>
          <p:cNvSpPr/>
          <p:nvPr/>
        </p:nvSpPr>
        <p:spPr>
          <a:xfrm rot="10800000">
            <a:off x="7747774" y="5556635"/>
            <a:ext cx="547397" cy="39367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0E0E32-1C1C-CA52-C64D-EC376C32E134}"/>
              </a:ext>
            </a:extLst>
          </p:cNvPr>
          <p:cNvSpPr txBox="1"/>
          <p:nvPr/>
        </p:nvSpPr>
        <p:spPr>
          <a:xfrm>
            <a:off x="8295171" y="5479741"/>
            <a:ext cx="1048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entitlement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70262F70-39CA-1E3A-C40D-A12701F42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6412" y="3496839"/>
            <a:ext cx="470176" cy="43925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7573E849-DFFF-99EA-9DEA-EB2004CFF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0013" y="3291011"/>
            <a:ext cx="712316" cy="66547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A5E454D0-541C-7281-9EC4-8193B92B4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4376" y="969206"/>
            <a:ext cx="744465" cy="695506"/>
          </a:xfrm>
          <a:prstGeom prst="rect">
            <a:avLst/>
          </a:prstGeom>
        </p:spPr>
      </p:pic>
      <p:pic>
        <p:nvPicPr>
          <p:cNvPr id="4098" name="Picture 2" descr="Microsoft Entra Verified ID - Icewolf Blog">
            <a:extLst>
              <a:ext uri="{FF2B5EF4-FFF2-40B4-BE49-F238E27FC236}">
                <a16:creationId xmlns:a16="http://schemas.microsoft.com/office/drawing/2014/main" id="{84D345A5-9467-6253-B82D-CB2BB06F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514" y="3683057"/>
            <a:ext cx="942418" cy="62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itle 82">
            <a:extLst>
              <a:ext uri="{FF2B5EF4-FFF2-40B4-BE49-F238E27FC236}">
                <a16:creationId xmlns:a16="http://schemas.microsoft.com/office/drawing/2014/main" id="{31EF30E7-3D56-4B08-C86B-252C44548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 Monokee, most blocks are native… but not all!</a:t>
            </a:r>
            <a:endParaRPr lang="en-US"/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2DC23A56-D628-83FE-069E-B0F13B85CA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16448" y="3862861"/>
            <a:ext cx="481089" cy="481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E19DF-2955-E865-31E8-BD41F40358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1311" y="3583703"/>
            <a:ext cx="1097350" cy="83968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A34EAF-936A-A8F9-3178-2563C2D210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2049" y="3525442"/>
            <a:ext cx="1376194" cy="95621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1BECD0-BB54-C7E3-0483-1DD342944F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23309" y="1488872"/>
            <a:ext cx="994256" cy="82180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20" name="Graphic 19" descr="Badge Question Mark with solid fill">
            <a:extLst>
              <a:ext uri="{FF2B5EF4-FFF2-40B4-BE49-F238E27FC236}">
                <a16:creationId xmlns:a16="http://schemas.microsoft.com/office/drawing/2014/main" id="{727E3C44-DE47-1A85-A0D0-554EC2D6667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84963" y="3436731"/>
            <a:ext cx="1155456" cy="1155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4496FB-4432-AF02-3D64-E33CB3C4DAE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87567" y="4606616"/>
            <a:ext cx="2152093" cy="150173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C770B-ED95-D270-CB22-1C9E04A9D38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83666" y="2541524"/>
            <a:ext cx="1202984" cy="89987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1" name="Graphic 10" descr="Badge Question Mark with solid fill">
            <a:extLst>
              <a:ext uri="{FF2B5EF4-FFF2-40B4-BE49-F238E27FC236}">
                <a16:creationId xmlns:a16="http://schemas.microsoft.com/office/drawing/2014/main" id="{7AB87311-35F2-D700-8FFA-5E71619E9BD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48639" y="2370196"/>
            <a:ext cx="1155456" cy="1155456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F5D959BC-32BE-973C-BEC2-42140E1885C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6847"/>
                    </a14:imgEffect>
                    <a14:imgEffect>
                      <a14:saturation sat="400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69" y="1326389"/>
            <a:ext cx="370177" cy="824404"/>
          </a:xfrm>
          <a:prstGeom prst="rect">
            <a:avLst/>
          </a:prstGeom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847D82-D208-50CC-F63A-2171322294C8}"/>
              </a:ext>
            </a:extLst>
          </p:cNvPr>
          <p:cNvSpPr txBox="1"/>
          <p:nvPr/>
        </p:nvSpPr>
        <p:spPr>
          <a:xfrm>
            <a:off x="2068018" y="1601472"/>
            <a:ext cx="510076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AS-IS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09B6EEF5-DF40-7FC7-59CE-57BD7A3252A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6847"/>
                    </a14:imgEffect>
                    <a14:imgEffect>
                      <a14:saturation sat="400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72" y="1326389"/>
            <a:ext cx="370177" cy="824404"/>
          </a:xfrm>
          <a:prstGeom prst="rect">
            <a:avLst/>
          </a:prstGeom>
          <a:effectLst/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D75066D7-7464-9BBC-6A82-8B96FA7F518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6847"/>
                    </a14:imgEffect>
                    <a14:imgEffect>
                      <a14:saturation sat="400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74" y="1326389"/>
            <a:ext cx="370177" cy="824404"/>
          </a:xfrm>
          <a:prstGeom prst="rect">
            <a:avLst/>
          </a:prstGeom>
          <a:effectLst/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F3B41238-5939-C4A7-CB11-B70BC32A080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6847"/>
                    </a14:imgEffect>
                    <a14:imgEffect>
                      <a14:saturation sat="400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6" y="3447071"/>
            <a:ext cx="370177" cy="824404"/>
          </a:xfrm>
          <a:prstGeom prst="rect">
            <a:avLst/>
          </a:prstGeom>
          <a:effectLst/>
        </p:spPr>
      </p:pic>
      <p:pic>
        <p:nvPicPr>
          <p:cNvPr id="44" name="Picture 5">
            <a:extLst>
              <a:ext uri="{FF2B5EF4-FFF2-40B4-BE49-F238E27FC236}">
                <a16:creationId xmlns:a16="http://schemas.microsoft.com/office/drawing/2014/main" id="{B9A5480B-7C49-30D2-0199-8F881C664BC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84322" y="6266082"/>
            <a:ext cx="1342638" cy="4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114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67AFC954-698C-CBC4-9F8A-B056F2621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47"/>
                    </a14:imgEffect>
                    <a14:imgEffect>
                      <a14:saturation sat="400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69" y="1326389"/>
            <a:ext cx="370177" cy="824404"/>
          </a:xfrm>
          <a:prstGeom prst="rect">
            <a:avLst/>
          </a:prstGeom>
          <a:effectLst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431B771-4D34-E863-9801-03281879D591}"/>
              </a:ext>
            </a:extLst>
          </p:cNvPr>
          <p:cNvSpPr txBox="1"/>
          <p:nvPr/>
        </p:nvSpPr>
        <p:spPr>
          <a:xfrm>
            <a:off x="2068018" y="1601472"/>
            <a:ext cx="510076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AS-IS</a:t>
            </a:r>
          </a:p>
        </p:txBody>
      </p:sp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7D4D52C0-0207-339A-BFF3-7AB7EA09F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47"/>
                    </a14:imgEffect>
                    <a14:imgEffect>
                      <a14:saturation sat="400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72" y="1326389"/>
            <a:ext cx="370177" cy="824404"/>
          </a:xfrm>
          <a:prstGeom prst="rect">
            <a:avLst/>
          </a:prstGeom>
          <a:effectLst/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9B4560E0-4416-64BD-A721-D8299BCAE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47"/>
                    </a14:imgEffect>
                    <a14:imgEffect>
                      <a14:saturation sat="400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74" y="1326389"/>
            <a:ext cx="370177" cy="824404"/>
          </a:xfrm>
          <a:prstGeom prst="rect">
            <a:avLst/>
          </a:prstGeom>
          <a:effectLst/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09EBDEC3-F86D-3366-8EC1-47FBE43C9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847"/>
                    </a14:imgEffect>
                    <a14:imgEffect>
                      <a14:saturation sat="400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6" y="3447071"/>
            <a:ext cx="370177" cy="824404"/>
          </a:xfrm>
          <a:prstGeom prst="rect">
            <a:avLst/>
          </a:prstGeom>
          <a:effectLst/>
        </p:spPr>
      </p:pic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A0942B82-A36E-3E0F-7FAD-E4431A7BA3EE}"/>
              </a:ext>
            </a:extLst>
          </p:cNvPr>
          <p:cNvCxnSpPr>
            <a:cxnSpLocks/>
            <a:stCxn id="50" idx="3"/>
            <a:endCxn id="17" idx="1"/>
          </p:cNvCxnSpPr>
          <p:nvPr/>
        </p:nvCxnSpPr>
        <p:spPr>
          <a:xfrm flipV="1">
            <a:off x="3420314" y="1885008"/>
            <a:ext cx="610270" cy="2118539"/>
          </a:xfrm>
          <a:prstGeom prst="curvedConnector3">
            <a:avLst>
              <a:gd name="adj1" fmla="val 50000"/>
            </a:avLst>
          </a:prstGeom>
          <a:ln w="25400">
            <a:solidFill>
              <a:srgbClr val="666666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C456DD-E266-FB39-439E-0157556A2B40}"/>
              </a:ext>
            </a:extLst>
          </p:cNvPr>
          <p:cNvSpPr/>
          <p:nvPr/>
        </p:nvSpPr>
        <p:spPr>
          <a:xfrm>
            <a:off x="3776778" y="3580529"/>
            <a:ext cx="1183803" cy="846035"/>
          </a:xfrm>
          <a:prstGeom prst="roundRect">
            <a:avLst>
              <a:gd name="adj" fmla="val 9747"/>
            </a:avLst>
          </a:prstGeom>
          <a:solidFill>
            <a:schemeClr val="bg1">
              <a:alpha val="70000"/>
            </a:schemeClr>
          </a:solidFill>
          <a:ln w="381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76CE44-0B76-502E-961A-AD78A331C748}"/>
              </a:ext>
            </a:extLst>
          </p:cNvPr>
          <p:cNvSpPr/>
          <p:nvPr/>
        </p:nvSpPr>
        <p:spPr>
          <a:xfrm>
            <a:off x="8667700" y="1401817"/>
            <a:ext cx="2852707" cy="3130344"/>
          </a:xfrm>
          <a:prstGeom prst="roundRect">
            <a:avLst>
              <a:gd name="adj" fmla="val 9747"/>
            </a:avLst>
          </a:prstGeom>
          <a:pattFill prst="wdUpDiag">
            <a:fgClr>
              <a:schemeClr val="bg2"/>
            </a:fgClr>
            <a:bgClr>
              <a:schemeClr val="bg1"/>
            </a:bgClr>
          </a:pattFill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</a:t>
            </a:r>
            <a:b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codebase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(no code change, </a:t>
            </a:r>
            <a:b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except redirect URL)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4D8D87-0AA5-BFAC-107E-18720BA1911A}"/>
              </a:ext>
            </a:extLst>
          </p:cNvPr>
          <p:cNvSpPr/>
          <p:nvPr/>
        </p:nvSpPr>
        <p:spPr>
          <a:xfrm>
            <a:off x="5747373" y="3593669"/>
            <a:ext cx="1190103" cy="811012"/>
          </a:xfrm>
          <a:prstGeom prst="roundRect">
            <a:avLst>
              <a:gd name="adj" fmla="val 9747"/>
            </a:avLst>
          </a:prstGeom>
          <a:solidFill>
            <a:schemeClr val="bg1">
              <a:alpha val="70000"/>
            </a:schemeClr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Token Augmenter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496CA3F9-590B-EA28-7D81-1325085F28CD}"/>
              </a:ext>
            </a:extLst>
          </p:cNvPr>
          <p:cNvCxnSpPr>
            <a:cxnSpLocks/>
          </p:cNvCxnSpPr>
          <p:nvPr/>
        </p:nvCxnSpPr>
        <p:spPr>
          <a:xfrm>
            <a:off x="6831049" y="4002290"/>
            <a:ext cx="1764863" cy="125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DCE3E6D5-966A-BC64-37F7-D1FAD5FA055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4960581" y="3999175"/>
            <a:ext cx="786792" cy="43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5A2BDC9-883A-9F2D-130E-C0CB60AA0E03}"/>
              </a:ext>
            </a:extLst>
          </p:cNvPr>
          <p:cNvSpPr/>
          <p:nvPr/>
        </p:nvSpPr>
        <p:spPr>
          <a:xfrm>
            <a:off x="8818014" y="1600194"/>
            <a:ext cx="799817" cy="2753873"/>
          </a:xfrm>
          <a:prstGeom prst="roundRect">
            <a:avLst>
              <a:gd name="adj" fmla="val 9747"/>
            </a:avLst>
          </a:prstGeom>
          <a:pattFill prst="wdDnDiag">
            <a:fgClr>
              <a:schemeClr val="bg2"/>
            </a:fgClr>
            <a:bgClr>
              <a:schemeClr val="bg1"/>
            </a:bgClr>
          </a:pattFill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AS-IS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AuthN</a:t>
            </a:r>
            <a:r>
              <a:rPr kumimoji="0" lang="en-GB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GB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AuthZ</a:t>
            </a:r>
            <a:r>
              <a:rPr kumimoji="0" lang="en-GB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logic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2D1A85F-964C-F547-E9A8-8FE419FF004A}"/>
              </a:ext>
            </a:extLst>
          </p:cNvPr>
          <p:cNvSpPr/>
          <p:nvPr/>
        </p:nvSpPr>
        <p:spPr>
          <a:xfrm>
            <a:off x="4030584" y="1654287"/>
            <a:ext cx="779707" cy="461441"/>
          </a:xfrm>
          <a:prstGeom prst="roundRect">
            <a:avLst>
              <a:gd name="adj" fmla="val 9747"/>
            </a:avLst>
          </a:prstGeom>
          <a:solidFill>
            <a:schemeClr val="bg1">
              <a:alpha val="70000"/>
            </a:schemeClr>
          </a:solidFill>
          <a:ln w="38100">
            <a:solidFill>
              <a:srgbClr val="7F7F7F">
                <a:alpha val="7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LDAP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login</a:t>
            </a:r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0320A788-15B5-2D33-D46B-BEF314DDBD54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810291" y="1877560"/>
            <a:ext cx="3785621" cy="7448"/>
          </a:xfrm>
          <a:prstGeom prst="straightConnector1">
            <a:avLst/>
          </a:prstGeom>
          <a:ln w="25400">
            <a:solidFill>
              <a:srgbClr val="666666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AED539-9B09-6D7C-5AD2-33ADFB011D69}"/>
              </a:ext>
            </a:extLst>
          </p:cNvPr>
          <p:cNvSpPr txBox="1"/>
          <p:nvPr/>
        </p:nvSpPr>
        <p:spPr>
          <a:xfrm>
            <a:off x="7219224" y="1631140"/>
            <a:ext cx="873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 token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0DC3979-DF36-2DE8-9AB2-9BF61EEAD1A4}"/>
              </a:ext>
            </a:extLst>
          </p:cNvPr>
          <p:cNvSpPr/>
          <p:nvPr/>
        </p:nvSpPr>
        <p:spPr>
          <a:xfrm flipH="1">
            <a:off x="2673925" y="4962001"/>
            <a:ext cx="2428460" cy="249088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Human Resources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783BBE4-5B3D-BDA3-A1C3-321880E8FBD8}"/>
              </a:ext>
            </a:extLst>
          </p:cNvPr>
          <p:cNvSpPr/>
          <p:nvPr/>
        </p:nvSpPr>
        <p:spPr>
          <a:xfrm flipH="1">
            <a:off x="2684235" y="5326335"/>
            <a:ext cx="2428461" cy="249088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Operations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81A84D-5581-ACFF-B759-DA270A47537F}"/>
              </a:ext>
            </a:extLst>
          </p:cNvPr>
          <p:cNvCxnSpPr>
            <a:cxnSpLocks/>
            <a:stCxn id="23" idx="1"/>
          </p:cNvCxnSpPr>
          <p:nvPr/>
        </p:nvCxnSpPr>
        <p:spPr>
          <a:xfrm>
            <a:off x="5102385" y="5086545"/>
            <a:ext cx="370351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67">
            <a:extLst>
              <a:ext uri="{FF2B5EF4-FFF2-40B4-BE49-F238E27FC236}">
                <a16:creationId xmlns:a16="http://schemas.microsoft.com/office/drawing/2014/main" id="{E6BDE339-B431-8E1D-D11B-C241E7569D73}"/>
              </a:ext>
            </a:extLst>
          </p:cNvPr>
          <p:cNvCxnSpPr>
            <a:cxnSpLocks/>
            <a:stCxn id="24" idx="1"/>
          </p:cNvCxnSpPr>
          <p:nvPr/>
        </p:nvCxnSpPr>
        <p:spPr>
          <a:xfrm>
            <a:off x="5112696" y="5450879"/>
            <a:ext cx="389773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ABB3BC-D1A2-5ECF-3873-9EE1B6B7CD32}"/>
              </a:ext>
            </a:extLst>
          </p:cNvPr>
          <p:cNvSpPr/>
          <p:nvPr/>
        </p:nvSpPr>
        <p:spPr>
          <a:xfrm>
            <a:off x="5502468" y="4634688"/>
            <a:ext cx="1714482" cy="1339432"/>
          </a:xfrm>
          <a:prstGeom prst="roundRect">
            <a:avLst>
              <a:gd name="adj" fmla="val 9747"/>
            </a:avLst>
          </a:prstGeom>
          <a:solidFill>
            <a:schemeClr val="accent4">
              <a:alpha val="70000"/>
            </a:schemeClr>
          </a:solidFill>
          <a:ln w="381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Connector 9">
            <a:extLst>
              <a:ext uri="{FF2B5EF4-FFF2-40B4-BE49-F238E27FC236}">
                <a16:creationId xmlns:a16="http://schemas.microsoft.com/office/drawing/2014/main" id="{02A1CE3F-22CF-5AFC-F55A-1FBC70F1F84C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359709" y="4440382"/>
            <a:ext cx="1858" cy="194306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7121804-C55B-5DF8-A581-E8CCAF58DF31}"/>
              </a:ext>
            </a:extLst>
          </p:cNvPr>
          <p:cNvSpPr/>
          <p:nvPr/>
        </p:nvSpPr>
        <p:spPr>
          <a:xfrm flipH="1">
            <a:off x="5597419" y="5165761"/>
            <a:ext cx="1399962" cy="156214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Profile mapper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E7DBF71-4C0A-6B8A-A61D-6136BB979EAB}"/>
              </a:ext>
            </a:extLst>
          </p:cNvPr>
          <p:cNvSpPr/>
          <p:nvPr/>
        </p:nvSpPr>
        <p:spPr>
          <a:xfrm flipH="1">
            <a:off x="5597419" y="4933896"/>
            <a:ext cx="1399962" cy="153627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 interfaces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3806D7-51A3-C89C-9B51-3CFBE892797B}"/>
              </a:ext>
            </a:extLst>
          </p:cNvPr>
          <p:cNvSpPr/>
          <p:nvPr/>
        </p:nvSpPr>
        <p:spPr>
          <a:xfrm flipH="1">
            <a:off x="5597418" y="5419202"/>
            <a:ext cx="1399963" cy="156214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Attribute mapper</a:t>
            </a:r>
          </a:p>
        </p:txBody>
      </p:sp>
      <p:sp>
        <p:nvSpPr>
          <p:cNvPr id="33" name="Flowchart: Card 32">
            <a:extLst>
              <a:ext uri="{FF2B5EF4-FFF2-40B4-BE49-F238E27FC236}">
                <a16:creationId xmlns:a16="http://schemas.microsoft.com/office/drawing/2014/main" id="{FF598264-398A-DF54-068D-16CDBFEC522E}"/>
              </a:ext>
            </a:extLst>
          </p:cNvPr>
          <p:cNvSpPr/>
          <p:nvPr/>
        </p:nvSpPr>
        <p:spPr>
          <a:xfrm>
            <a:off x="6156968" y="6266082"/>
            <a:ext cx="406523" cy="451569"/>
          </a:xfrm>
          <a:prstGeom prst="flowChartPunchedCard">
            <a:avLst/>
          </a:prstGeom>
          <a:solidFill>
            <a:schemeClr val="accent4"/>
          </a:solidFill>
          <a:ln w="19050" cap="sq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</a:t>
            </a:r>
          </a:p>
        </p:txBody>
      </p:sp>
      <p:cxnSp>
        <p:nvCxnSpPr>
          <p:cNvPr id="34" name="Straight Arrow Connector 67">
            <a:extLst>
              <a:ext uri="{FF2B5EF4-FFF2-40B4-BE49-F238E27FC236}">
                <a16:creationId xmlns:a16="http://schemas.microsoft.com/office/drawing/2014/main" id="{606FAA42-CC8C-A9B4-1DC0-7B187C31A144}"/>
              </a:ext>
            </a:extLst>
          </p:cNvPr>
          <p:cNvCxnSpPr>
            <a:cxnSpLocks/>
            <a:stCxn id="27" idx="2"/>
            <a:endCxn id="33" idx="0"/>
          </p:cNvCxnSpPr>
          <p:nvPr/>
        </p:nvCxnSpPr>
        <p:spPr>
          <a:xfrm>
            <a:off x="6359709" y="5974120"/>
            <a:ext cx="521" cy="29196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9">
            <a:extLst>
              <a:ext uri="{FF2B5EF4-FFF2-40B4-BE49-F238E27FC236}">
                <a16:creationId xmlns:a16="http://schemas.microsoft.com/office/drawing/2014/main" id="{D75923D7-AC56-C078-4D36-4EF4EBAB53CE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1115497" y="3997197"/>
            <a:ext cx="1362399" cy="635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22A7483-ED84-FF4A-BEEA-61728906508C}"/>
              </a:ext>
            </a:extLst>
          </p:cNvPr>
          <p:cNvSpPr txBox="1"/>
          <p:nvPr/>
        </p:nvSpPr>
        <p:spPr>
          <a:xfrm>
            <a:off x="1574313" y="1739060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login</a:t>
            </a:r>
          </a:p>
        </p:txBody>
      </p:sp>
      <p:cxnSp>
        <p:nvCxnSpPr>
          <p:cNvPr id="38" name="Straight Connector 9">
            <a:extLst>
              <a:ext uri="{FF2B5EF4-FFF2-40B4-BE49-F238E27FC236}">
                <a16:creationId xmlns:a16="http://schemas.microsoft.com/office/drawing/2014/main" id="{66E04736-C040-1DFA-44B4-9861B633FF37}"/>
              </a:ext>
            </a:extLst>
          </p:cNvPr>
          <p:cNvCxnSpPr>
            <a:cxnSpLocks/>
            <a:stCxn id="37" idx="3"/>
            <a:endCxn id="17" idx="1"/>
          </p:cNvCxnSpPr>
          <p:nvPr/>
        </p:nvCxnSpPr>
        <p:spPr>
          <a:xfrm>
            <a:off x="2076374" y="1877560"/>
            <a:ext cx="1954210" cy="7448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BEC2EF0-FB95-4181-D293-EFB96FEFE53F}"/>
              </a:ext>
            </a:extLst>
          </p:cNvPr>
          <p:cNvSpPr txBox="1"/>
          <p:nvPr/>
        </p:nvSpPr>
        <p:spPr>
          <a:xfrm>
            <a:off x="2068018" y="1601472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AS-IS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277A63-05DB-8878-32BB-6FBFB843F273}"/>
              </a:ext>
            </a:extLst>
          </p:cNvPr>
          <p:cNvSpPr txBox="1"/>
          <p:nvPr/>
        </p:nvSpPr>
        <p:spPr>
          <a:xfrm>
            <a:off x="1129029" y="3721274"/>
            <a:ext cx="558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BE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BCC2439-7082-3DA1-9AC8-0AF05457692E}"/>
              </a:ext>
            </a:extLst>
          </p:cNvPr>
          <p:cNvSpPr/>
          <p:nvPr/>
        </p:nvSpPr>
        <p:spPr>
          <a:xfrm>
            <a:off x="5872069" y="2838450"/>
            <a:ext cx="942418" cy="535857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Profile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selector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96837A-1114-419D-418E-320F2729A7FF}"/>
              </a:ext>
            </a:extLst>
          </p:cNvPr>
          <p:cNvSpPr txBox="1"/>
          <p:nvPr/>
        </p:nvSpPr>
        <p:spPr>
          <a:xfrm>
            <a:off x="7396979" y="3989129"/>
            <a:ext cx="873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Recreated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 token</a:t>
            </a:r>
          </a:p>
        </p:txBody>
      </p:sp>
      <p:cxnSp>
        <p:nvCxnSpPr>
          <p:cNvPr id="49" name="Straight Connector 9">
            <a:extLst>
              <a:ext uri="{FF2B5EF4-FFF2-40B4-BE49-F238E27FC236}">
                <a16:creationId xmlns:a16="http://schemas.microsoft.com/office/drawing/2014/main" id="{FF47EB50-52C9-73A4-CBCE-09CC3D581794}"/>
              </a:ext>
            </a:extLst>
          </p:cNvPr>
          <p:cNvCxnSpPr>
            <a:cxnSpLocks/>
            <a:stCxn id="41" idx="2"/>
            <a:endCxn id="5" idx="0"/>
          </p:cNvCxnSpPr>
          <p:nvPr/>
        </p:nvCxnSpPr>
        <p:spPr>
          <a:xfrm flipH="1">
            <a:off x="6342425" y="3374307"/>
            <a:ext cx="853" cy="21936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70D58FB-7205-2491-9D83-EA69A2B89D87}"/>
              </a:ext>
            </a:extLst>
          </p:cNvPr>
          <p:cNvSpPr/>
          <p:nvPr/>
        </p:nvSpPr>
        <p:spPr>
          <a:xfrm>
            <a:off x="2477896" y="3735618"/>
            <a:ext cx="942418" cy="535857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IdP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selector</a:t>
            </a:r>
          </a:p>
        </p:txBody>
      </p:sp>
      <p:cxnSp>
        <p:nvCxnSpPr>
          <p:cNvPr id="51" name="Straight Connector 9">
            <a:extLst>
              <a:ext uri="{FF2B5EF4-FFF2-40B4-BE49-F238E27FC236}">
                <a16:creationId xmlns:a16="http://schemas.microsoft.com/office/drawing/2014/main" id="{E317DFC5-C3D7-97A0-C675-B24959376800}"/>
              </a:ext>
            </a:extLst>
          </p:cNvPr>
          <p:cNvCxnSpPr>
            <a:cxnSpLocks/>
            <a:stCxn id="50" idx="3"/>
            <a:endCxn id="3" idx="1"/>
          </p:cNvCxnSpPr>
          <p:nvPr/>
        </p:nvCxnSpPr>
        <p:spPr>
          <a:xfrm>
            <a:off x="3420314" y="4003547"/>
            <a:ext cx="35646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769E063-95AC-F4B8-554E-9F41398E3367}"/>
              </a:ext>
            </a:extLst>
          </p:cNvPr>
          <p:cNvSpPr/>
          <p:nvPr/>
        </p:nvSpPr>
        <p:spPr>
          <a:xfrm flipH="1">
            <a:off x="4683172" y="3106664"/>
            <a:ext cx="919017" cy="176899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Pruning logic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884EC2-11BA-D427-02C4-58A45CBFDC6F}"/>
              </a:ext>
            </a:extLst>
          </p:cNvPr>
          <p:cNvCxnSpPr>
            <a:cxnSpLocks/>
            <a:stCxn id="52" idx="1"/>
          </p:cNvCxnSpPr>
          <p:nvPr/>
        </p:nvCxnSpPr>
        <p:spPr>
          <a:xfrm flipV="1">
            <a:off x="5602189" y="3185002"/>
            <a:ext cx="452011" cy="1011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C3826F0C-871C-8926-2C0C-5EEAA9F6C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028" y="2803678"/>
            <a:ext cx="738134" cy="591780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E1700D9-DB2C-2998-1A25-B432AFFA8CFD}"/>
              </a:ext>
            </a:extLst>
          </p:cNvPr>
          <p:cNvSpPr/>
          <p:nvPr/>
        </p:nvSpPr>
        <p:spPr>
          <a:xfrm flipH="1">
            <a:off x="5605324" y="5675366"/>
            <a:ext cx="1399963" cy="156214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Fine-grain AuthZ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78EE856-98D6-9384-4620-3CAF48D32C34}"/>
              </a:ext>
            </a:extLst>
          </p:cNvPr>
          <p:cNvSpPr txBox="1"/>
          <p:nvPr/>
        </p:nvSpPr>
        <p:spPr>
          <a:xfrm>
            <a:off x="5089405" y="482230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813731-573B-566D-30AD-CCD9424EA0EF}"/>
              </a:ext>
            </a:extLst>
          </p:cNvPr>
          <p:cNvSpPr txBox="1"/>
          <p:nvPr/>
        </p:nvSpPr>
        <p:spPr>
          <a:xfrm>
            <a:off x="5089405" y="521108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23A317-FA98-E818-6537-3DD23293CD1B}"/>
              </a:ext>
            </a:extLst>
          </p:cNvPr>
          <p:cNvSpPr txBox="1"/>
          <p:nvPr/>
        </p:nvSpPr>
        <p:spPr>
          <a:xfrm>
            <a:off x="6342425" y="5932847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9D872DF-BC30-4FB2-4412-8B539FD53342}"/>
              </a:ext>
            </a:extLst>
          </p:cNvPr>
          <p:cNvSpPr/>
          <p:nvPr/>
        </p:nvSpPr>
        <p:spPr>
          <a:xfrm flipH="1">
            <a:off x="5590945" y="4704591"/>
            <a:ext cx="1414341" cy="151067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AuthN interface</a:t>
            </a:r>
          </a:p>
        </p:txBody>
      </p:sp>
      <p:cxnSp>
        <p:nvCxnSpPr>
          <p:cNvPr id="60" name="Straight Arrow Connector 67">
            <a:extLst>
              <a:ext uri="{FF2B5EF4-FFF2-40B4-BE49-F238E27FC236}">
                <a16:creationId xmlns:a16="http://schemas.microsoft.com/office/drawing/2014/main" id="{824790B2-6F6E-F777-9080-5A5EDEE6AB70}"/>
              </a:ext>
            </a:extLst>
          </p:cNvPr>
          <p:cNvCxnSpPr>
            <a:cxnSpLocks/>
          </p:cNvCxnSpPr>
          <p:nvPr/>
        </p:nvCxnSpPr>
        <p:spPr>
          <a:xfrm>
            <a:off x="6997381" y="5753473"/>
            <a:ext cx="620641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headEnd type="triangl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450B3A1-DD98-DF07-6D2B-5141EC831553}"/>
              </a:ext>
            </a:extLst>
          </p:cNvPr>
          <p:cNvSpPr txBox="1"/>
          <p:nvPr/>
        </p:nvSpPr>
        <p:spPr>
          <a:xfrm>
            <a:off x="7363276" y="550790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62" name="Arrow: Chevron 61">
            <a:extLst>
              <a:ext uri="{FF2B5EF4-FFF2-40B4-BE49-F238E27FC236}">
                <a16:creationId xmlns:a16="http://schemas.microsoft.com/office/drawing/2014/main" id="{95799BDB-3CB2-9886-09FC-50FC4FDD296D}"/>
              </a:ext>
            </a:extLst>
          </p:cNvPr>
          <p:cNvSpPr/>
          <p:nvPr/>
        </p:nvSpPr>
        <p:spPr>
          <a:xfrm rot="10800000">
            <a:off x="7747774" y="5556635"/>
            <a:ext cx="547397" cy="39367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0E0E32-1C1C-CA52-C64D-EC376C32E134}"/>
              </a:ext>
            </a:extLst>
          </p:cNvPr>
          <p:cNvSpPr txBox="1"/>
          <p:nvPr/>
        </p:nvSpPr>
        <p:spPr>
          <a:xfrm>
            <a:off x="8295171" y="5479741"/>
            <a:ext cx="1048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entitlement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70262F70-39CA-1E3A-C40D-A12701F42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46412" y="3496839"/>
            <a:ext cx="470176" cy="43925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7573E849-DFFF-99EA-9DEA-EB2004CFFF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0013" y="3291011"/>
            <a:ext cx="712316" cy="66547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A5E454D0-541C-7281-9EC4-8193B92B47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94376" y="969206"/>
            <a:ext cx="744465" cy="695506"/>
          </a:xfrm>
          <a:prstGeom prst="rect">
            <a:avLst/>
          </a:prstGeom>
        </p:spPr>
      </p:pic>
      <p:pic>
        <p:nvPicPr>
          <p:cNvPr id="4098" name="Picture 2" descr="Microsoft Entra Verified ID - Icewolf Blog">
            <a:extLst>
              <a:ext uri="{FF2B5EF4-FFF2-40B4-BE49-F238E27FC236}">
                <a16:creationId xmlns:a16="http://schemas.microsoft.com/office/drawing/2014/main" id="{84D345A5-9467-6253-B82D-CB2BB06F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514" y="3683057"/>
            <a:ext cx="942418" cy="62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itle 82">
            <a:extLst>
              <a:ext uri="{FF2B5EF4-FFF2-40B4-BE49-F238E27FC236}">
                <a16:creationId xmlns:a16="http://schemas.microsoft.com/office/drawing/2014/main" id="{31EF30E7-3D56-4B08-C86B-252C44548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 Monokee, most blocks are native…but not all!</a:t>
            </a:r>
            <a:endParaRPr lang="en-US"/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2DC23A56-D628-83FE-069E-B0F13B85CA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16448" y="3862861"/>
            <a:ext cx="481089" cy="481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E19DF-2955-E865-31E8-BD41F40358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41311" y="3583703"/>
            <a:ext cx="1097350" cy="8396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A34EAF-936A-A8F9-3178-2563C2D210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82049" y="3525442"/>
            <a:ext cx="1376194" cy="956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1BECD0-BB54-C7E3-0483-1DD342944F3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23309" y="1488872"/>
            <a:ext cx="994256" cy="821809"/>
          </a:xfrm>
          <a:prstGeom prst="rect">
            <a:avLst/>
          </a:prstGeom>
        </p:spPr>
      </p:pic>
      <p:pic>
        <p:nvPicPr>
          <p:cNvPr id="20" name="Graphic 19" descr="Badge Question Mark with solid fill">
            <a:extLst>
              <a:ext uri="{FF2B5EF4-FFF2-40B4-BE49-F238E27FC236}">
                <a16:creationId xmlns:a16="http://schemas.microsoft.com/office/drawing/2014/main" id="{727E3C44-DE47-1A85-A0D0-554EC2D6667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784963" y="3436731"/>
            <a:ext cx="1155456" cy="1155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4496FB-4432-AF02-3D64-E33CB3C4DAE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87567" y="4606616"/>
            <a:ext cx="2152093" cy="1501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C770B-ED95-D270-CB22-1C9E04A9D38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83666" y="2541524"/>
            <a:ext cx="1202984" cy="8998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8E8AED-88AA-E218-4C7A-66B76B04FBF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1164" y="1356351"/>
            <a:ext cx="3823539" cy="3450511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D8C65E-DC6A-F21B-B4CB-7BC4ED99038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4562" y="2546219"/>
            <a:ext cx="3699195" cy="3450511"/>
          </a:xfrm>
          <a:prstGeom prst="rect">
            <a:avLst/>
          </a:prstGeom>
          <a:ln w="57150">
            <a:solidFill>
              <a:schemeClr val="accent5"/>
            </a:solidFill>
          </a:ln>
        </p:spPr>
      </p:pic>
      <p:pic>
        <p:nvPicPr>
          <p:cNvPr id="21" name="Graphic 20" descr="Badge Question Mark with solid fill">
            <a:extLst>
              <a:ext uri="{FF2B5EF4-FFF2-40B4-BE49-F238E27FC236}">
                <a16:creationId xmlns:a16="http://schemas.microsoft.com/office/drawing/2014/main" id="{A934B24B-B190-426B-20B2-BEBC2D5EA29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848639" y="2370196"/>
            <a:ext cx="1155456" cy="1155456"/>
          </a:xfrm>
          <a:prstGeom prst="rect">
            <a:avLst/>
          </a:prstGeom>
        </p:spPr>
      </p:pic>
      <p:pic>
        <p:nvPicPr>
          <p:cNvPr id="64" name="Picture 5">
            <a:extLst>
              <a:ext uri="{FF2B5EF4-FFF2-40B4-BE49-F238E27FC236}">
                <a16:creationId xmlns:a16="http://schemas.microsoft.com/office/drawing/2014/main" id="{49DEF614-7930-48E6-AAD5-3D72261ADF1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/>
        </p:blipFill>
        <p:spPr>
          <a:xfrm>
            <a:off x="84322" y="6266082"/>
            <a:ext cx="1342638" cy="4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2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C5B33C36-3860-6D32-E4BD-D9360CEAD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/>
        </p:blipFill>
        <p:spPr>
          <a:xfrm>
            <a:off x="2159569" y="930273"/>
            <a:ext cx="7872861" cy="5562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1AD3C7-298F-4B59-A4C9-1D3C18F2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Step 3&gt; Identity Governance and Administration</a:t>
            </a:r>
            <a:endParaRPr lang="en-US" i="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B7404C-A11F-601D-3001-D69AEB7C0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F8066E-652D-4530-4F13-ED8D8377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333C18-D917-3092-73B1-F76794DC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98FE9F-29C8-2776-3FCC-A955128D5622}"/>
              </a:ext>
            </a:extLst>
          </p:cNvPr>
          <p:cNvSpPr txBox="1"/>
          <p:nvPr/>
        </p:nvSpPr>
        <p:spPr>
          <a:xfrm>
            <a:off x="480068" y="5912303"/>
            <a:ext cx="1782572" cy="5232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/>
              <a:t>SSO</a:t>
            </a:r>
            <a:endParaRPr 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D7FBE-F08A-455A-8C00-F53EE2513B96}"/>
              </a:ext>
            </a:extLst>
          </p:cNvPr>
          <p:cNvSpPr txBox="1"/>
          <p:nvPr/>
        </p:nvSpPr>
        <p:spPr>
          <a:xfrm>
            <a:off x="2395976" y="5912304"/>
            <a:ext cx="1782572" cy="5232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/>
              <a:t>IGA</a:t>
            </a:r>
            <a:endParaRPr lang="en-US" sz="28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2D163F-9098-BE39-208A-5C143DAC8053}"/>
              </a:ext>
            </a:extLst>
          </p:cNvPr>
          <p:cNvGrpSpPr/>
          <p:nvPr/>
        </p:nvGrpSpPr>
        <p:grpSpPr>
          <a:xfrm>
            <a:off x="77510" y="2218369"/>
            <a:ext cx="673582" cy="2712676"/>
            <a:chOff x="77510" y="2218369"/>
            <a:chExt cx="673582" cy="271267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932B8F7-7C6F-8B85-797C-CD9B1D525453}"/>
                </a:ext>
              </a:extLst>
            </p:cNvPr>
            <p:cNvGrpSpPr/>
            <p:nvPr/>
          </p:nvGrpSpPr>
          <p:grpSpPr>
            <a:xfrm>
              <a:off x="138326" y="2218369"/>
              <a:ext cx="551951" cy="2421287"/>
              <a:chOff x="14849368" y="5145290"/>
              <a:chExt cx="882941" cy="3873255"/>
            </a:xfrm>
          </p:grpSpPr>
          <p:sp>
            <p:nvSpPr>
              <p:cNvPr id="16" name="Rectangle 1329">
                <a:extLst>
                  <a:ext uri="{FF2B5EF4-FFF2-40B4-BE49-F238E27FC236}">
                    <a16:creationId xmlns:a16="http://schemas.microsoft.com/office/drawing/2014/main" id="{2457295F-AA02-10CB-64C2-BAC8E0B78B34}"/>
                  </a:ext>
                </a:extLst>
              </p:cNvPr>
              <p:cNvSpPr/>
              <p:nvPr/>
            </p:nvSpPr>
            <p:spPr bwMode="auto">
              <a:xfrm>
                <a:off x="14849368" y="514529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19" name="Rectangle 1330">
                <a:extLst>
                  <a:ext uri="{FF2B5EF4-FFF2-40B4-BE49-F238E27FC236}">
                    <a16:creationId xmlns:a16="http://schemas.microsoft.com/office/drawing/2014/main" id="{900E0C31-A8FA-A399-1CF1-89E0CE45A03C}"/>
                  </a:ext>
                </a:extLst>
              </p:cNvPr>
              <p:cNvSpPr/>
              <p:nvPr/>
            </p:nvSpPr>
            <p:spPr bwMode="auto">
              <a:xfrm>
                <a:off x="14849368" y="5543585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21" name="Rectangle 1331">
                <a:extLst>
                  <a:ext uri="{FF2B5EF4-FFF2-40B4-BE49-F238E27FC236}">
                    <a16:creationId xmlns:a16="http://schemas.microsoft.com/office/drawing/2014/main" id="{BD9AFCC2-5874-C516-72CC-2284E3F8D2F8}"/>
                  </a:ext>
                </a:extLst>
              </p:cNvPr>
              <p:cNvSpPr/>
              <p:nvPr/>
            </p:nvSpPr>
            <p:spPr bwMode="auto">
              <a:xfrm>
                <a:off x="14849368" y="594765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22" name="Rectangle 1332">
                <a:extLst>
                  <a:ext uri="{FF2B5EF4-FFF2-40B4-BE49-F238E27FC236}">
                    <a16:creationId xmlns:a16="http://schemas.microsoft.com/office/drawing/2014/main" id="{D9594DEF-AEF2-AACD-BA6C-8F414230E5AA}"/>
                  </a:ext>
                </a:extLst>
              </p:cNvPr>
              <p:cNvSpPr/>
              <p:nvPr/>
            </p:nvSpPr>
            <p:spPr bwMode="auto">
              <a:xfrm>
                <a:off x="14849368" y="634594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24" name="Rectangle 1333">
                <a:extLst>
                  <a:ext uri="{FF2B5EF4-FFF2-40B4-BE49-F238E27FC236}">
                    <a16:creationId xmlns:a16="http://schemas.microsoft.com/office/drawing/2014/main" id="{4893D70E-E22A-4271-891D-6C95D8075B91}"/>
                  </a:ext>
                </a:extLst>
              </p:cNvPr>
              <p:cNvSpPr/>
              <p:nvPr/>
            </p:nvSpPr>
            <p:spPr bwMode="auto">
              <a:xfrm>
                <a:off x="14849368" y="6750006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25" name="Rectangle 1334">
                <a:extLst>
                  <a:ext uri="{FF2B5EF4-FFF2-40B4-BE49-F238E27FC236}">
                    <a16:creationId xmlns:a16="http://schemas.microsoft.com/office/drawing/2014/main" id="{C2E88300-4D87-EED2-074F-082ED46FAB3D}"/>
                  </a:ext>
                </a:extLst>
              </p:cNvPr>
              <p:cNvSpPr/>
              <p:nvPr/>
            </p:nvSpPr>
            <p:spPr bwMode="auto">
              <a:xfrm>
                <a:off x="14849368" y="714830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27" name="Rectangle 1335">
                <a:extLst>
                  <a:ext uri="{FF2B5EF4-FFF2-40B4-BE49-F238E27FC236}">
                    <a16:creationId xmlns:a16="http://schemas.microsoft.com/office/drawing/2014/main" id="{6F734171-B828-2FE8-8F84-70BC5635F295}"/>
                  </a:ext>
                </a:extLst>
              </p:cNvPr>
              <p:cNvSpPr/>
              <p:nvPr/>
            </p:nvSpPr>
            <p:spPr bwMode="auto">
              <a:xfrm>
                <a:off x="14849368" y="7552366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28" name="Rectangle 1336">
                <a:extLst>
                  <a:ext uri="{FF2B5EF4-FFF2-40B4-BE49-F238E27FC236}">
                    <a16:creationId xmlns:a16="http://schemas.microsoft.com/office/drawing/2014/main" id="{72CF7299-8F62-EE03-B468-EF85A7F81F76}"/>
                  </a:ext>
                </a:extLst>
              </p:cNvPr>
              <p:cNvSpPr/>
              <p:nvPr/>
            </p:nvSpPr>
            <p:spPr bwMode="auto">
              <a:xfrm>
                <a:off x="14849368" y="7950657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29" name="Rectangle 1337">
                <a:extLst>
                  <a:ext uri="{FF2B5EF4-FFF2-40B4-BE49-F238E27FC236}">
                    <a16:creationId xmlns:a16="http://schemas.microsoft.com/office/drawing/2014/main" id="{CD01E52D-56FE-57DC-75B0-7983E76AAD75}"/>
                  </a:ext>
                </a:extLst>
              </p:cNvPr>
              <p:cNvSpPr/>
              <p:nvPr/>
            </p:nvSpPr>
            <p:spPr bwMode="auto">
              <a:xfrm>
                <a:off x="14849368" y="8354721"/>
                <a:ext cx="882941" cy="265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0" name="Rectangle 1338">
                <a:extLst>
                  <a:ext uri="{FF2B5EF4-FFF2-40B4-BE49-F238E27FC236}">
                    <a16:creationId xmlns:a16="http://schemas.microsoft.com/office/drawing/2014/main" id="{395ECDD2-956F-EF77-6F23-83C197C20678}"/>
                  </a:ext>
                </a:extLst>
              </p:cNvPr>
              <p:cNvSpPr/>
              <p:nvPr/>
            </p:nvSpPr>
            <p:spPr bwMode="auto">
              <a:xfrm>
                <a:off x="14849368" y="8753016"/>
                <a:ext cx="882941" cy="265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DDC8C9-0A1B-FD29-BC71-442E754C4508}"/>
                </a:ext>
              </a:extLst>
            </p:cNvPr>
            <p:cNvSpPr txBox="1"/>
            <p:nvPr/>
          </p:nvSpPr>
          <p:spPr>
            <a:xfrm>
              <a:off x="77510" y="4669435"/>
              <a:ext cx="6735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b="1"/>
                <a:t>STRESS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C92B1BB-B1C4-FCF1-E32C-7B4B701A3A4E}"/>
              </a:ext>
            </a:extLst>
          </p:cNvPr>
          <p:cNvCxnSpPr>
            <a:cxnSpLocks/>
          </p:cNvCxnSpPr>
          <p:nvPr/>
        </p:nvCxnSpPr>
        <p:spPr>
          <a:xfrm>
            <a:off x="3670663" y="3221525"/>
            <a:ext cx="1299754" cy="20747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252BB66-683F-176D-5437-6EDDAB42FC10}"/>
              </a:ext>
            </a:extLst>
          </p:cNvPr>
          <p:cNvCxnSpPr>
            <a:cxnSpLocks/>
          </p:cNvCxnSpPr>
          <p:nvPr/>
        </p:nvCxnSpPr>
        <p:spPr>
          <a:xfrm flipV="1">
            <a:off x="6746966" y="2885938"/>
            <a:ext cx="2018211" cy="24898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3A7763-D3F7-C65F-3DDE-CC123FAC65F5}"/>
              </a:ext>
            </a:extLst>
          </p:cNvPr>
          <p:cNvCxnSpPr>
            <a:cxnSpLocks/>
          </p:cNvCxnSpPr>
          <p:nvPr/>
        </p:nvCxnSpPr>
        <p:spPr>
          <a:xfrm flipV="1">
            <a:off x="5969726" y="3331029"/>
            <a:ext cx="195943" cy="39205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0253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82">
            <a:extLst>
              <a:ext uri="{FF2B5EF4-FFF2-40B4-BE49-F238E27FC236}">
                <a16:creationId xmlns:a16="http://schemas.microsoft.com/office/drawing/2014/main" id="{31EF30E7-3D56-4B08-C86B-252C44548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 Monokee, most blocks are native…but not all!</a:t>
            </a:r>
            <a:endParaRPr lang="en-US"/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496CA3F9-590B-EA28-7D81-1325085F28CD}"/>
              </a:ext>
            </a:extLst>
          </p:cNvPr>
          <p:cNvCxnSpPr>
            <a:cxnSpLocks/>
          </p:cNvCxnSpPr>
          <p:nvPr/>
        </p:nvCxnSpPr>
        <p:spPr>
          <a:xfrm>
            <a:off x="6830876" y="2578562"/>
            <a:ext cx="2544127" cy="181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DCE3E6D5-966A-BC64-37F7-D1FAD5FA055E}"/>
              </a:ext>
            </a:extLst>
          </p:cNvPr>
          <p:cNvCxnSpPr>
            <a:cxnSpLocks/>
          </p:cNvCxnSpPr>
          <p:nvPr/>
        </p:nvCxnSpPr>
        <p:spPr>
          <a:xfrm flipV="1">
            <a:off x="4134514" y="2574071"/>
            <a:ext cx="1134195" cy="630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0DC3979-DF36-2DE8-9AB2-9BF61EEAD1A4}"/>
              </a:ext>
            </a:extLst>
          </p:cNvPr>
          <p:cNvSpPr/>
          <p:nvPr/>
        </p:nvSpPr>
        <p:spPr>
          <a:xfrm flipH="1">
            <a:off x="838200" y="3962027"/>
            <a:ext cx="3500731" cy="359071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Human Resources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783BBE4-5B3D-BDA3-A1C3-321880E8FBD8}"/>
              </a:ext>
            </a:extLst>
          </p:cNvPr>
          <p:cNvSpPr/>
          <p:nvPr/>
        </p:nvSpPr>
        <p:spPr>
          <a:xfrm flipH="1">
            <a:off x="853062" y="4487230"/>
            <a:ext cx="3500732" cy="359071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Operations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81A84D-5581-ACFF-B759-DA270A47537F}"/>
              </a:ext>
            </a:extLst>
          </p:cNvPr>
          <p:cNvCxnSpPr>
            <a:cxnSpLocks/>
            <a:stCxn id="23" idx="1"/>
          </p:cNvCxnSpPr>
          <p:nvPr/>
        </p:nvCxnSpPr>
        <p:spPr>
          <a:xfrm>
            <a:off x="4338931" y="4141563"/>
            <a:ext cx="533877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67">
            <a:extLst>
              <a:ext uri="{FF2B5EF4-FFF2-40B4-BE49-F238E27FC236}">
                <a16:creationId xmlns:a16="http://schemas.microsoft.com/office/drawing/2014/main" id="{E6BDE339-B431-8E1D-D11B-C241E7569D73}"/>
              </a:ext>
            </a:extLst>
          </p:cNvPr>
          <p:cNvCxnSpPr>
            <a:cxnSpLocks/>
            <a:stCxn id="24" idx="1"/>
          </p:cNvCxnSpPr>
          <p:nvPr/>
        </p:nvCxnSpPr>
        <p:spPr>
          <a:xfrm>
            <a:off x="4353795" y="4666766"/>
            <a:ext cx="561875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ABB3BC-D1A2-5ECF-3873-9EE1B6B7CD32}"/>
              </a:ext>
            </a:extLst>
          </p:cNvPr>
          <p:cNvSpPr/>
          <p:nvPr/>
        </p:nvSpPr>
        <p:spPr>
          <a:xfrm>
            <a:off x="4915668" y="3490191"/>
            <a:ext cx="2471501" cy="1930850"/>
          </a:xfrm>
          <a:prstGeom prst="roundRect">
            <a:avLst>
              <a:gd name="adj" fmla="val 9747"/>
            </a:avLst>
          </a:prstGeom>
          <a:solidFill>
            <a:schemeClr val="accent4">
              <a:alpha val="70000"/>
            </a:schemeClr>
          </a:solidFill>
          <a:ln w="381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Connector 9">
            <a:extLst>
              <a:ext uri="{FF2B5EF4-FFF2-40B4-BE49-F238E27FC236}">
                <a16:creationId xmlns:a16="http://schemas.microsoft.com/office/drawing/2014/main" id="{02A1CE3F-22CF-5AFC-F55A-1FBC70F1F84C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151418" y="3210090"/>
            <a:ext cx="2678" cy="280101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7121804-C55B-5DF8-A581-E8CCAF58DF31}"/>
              </a:ext>
            </a:extLst>
          </p:cNvPr>
          <p:cNvSpPr/>
          <p:nvPr/>
        </p:nvSpPr>
        <p:spPr>
          <a:xfrm flipH="1">
            <a:off x="5052544" y="4255756"/>
            <a:ext cx="2018106" cy="225189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Profile mapper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E7DBF71-4C0A-6B8A-A61D-6136BB979EAB}"/>
              </a:ext>
            </a:extLst>
          </p:cNvPr>
          <p:cNvSpPr/>
          <p:nvPr/>
        </p:nvSpPr>
        <p:spPr>
          <a:xfrm flipH="1">
            <a:off x="5052544" y="3921512"/>
            <a:ext cx="2018106" cy="221460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 interfaces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3806D7-51A3-C89C-9B51-3CFBE892797B}"/>
              </a:ext>
            </a:extLst>
          </p:cNvPr>
          <p:cNvSpPr/>
          <p:nvPr/>
        </p:nvSpPr>
        <p:spPr>
          <a:xfrm flipH="1">
            <a:off x="5052543" y="4621102"/>
            <a:ext cx="2018108" cy="225189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Attribute mapper</a:t>
            </a:r>
          </a:p>
        </p:txBody>
      </p:sp>
      <p:sp>
        <p:nvSpPr>
          <p:cNvPr id="33" name="Flowchart: Card 32">
            <a:extLst>
              <a:ext uri="{FF2B5EF4-FFF2-40B4-BE49-F238E27FC236}">
                <a16:creationId xmlns:a16="http://schemas.microsoft.com/office/drawing/2014/main" id="{FF598264-398A-DF54-068D-16CDBFEC522E}"/>
              </a:ext>
            </a:extLst>
          </p:cNvPr>
          <p:cNvSpPr/>
          <p:nvPr/>
        </p:nvSpPr>
        <p:spPr>
          <a:xfrm>
            <a:off x="5859158" y="5841917"/>
            <a:ext cx="586021" cy="650956"/>
          </a:xfrm>
          <a:prstGeom prst="flowChartPunchedCard">
            <a:avLst/>
          </a:prstGeom>
          <a:solidFill>
            <a:schemeClr val="accent4"/>
          </a:solidFill>
          <a:ln w="19050" cap="sq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</a:t>
            </a:r>
          </a:p>
        </p:txBody>
      </p:sp>
      <p:cxnSp>
        <p:nvCxnSpPr>
          <p:cNvPr id="34" name="Straight Arrow Connector 67">
            <a:extLst>
              <a:ext uri="{FF2B5EF4-FFF2-40B4-BE49-F238E27FC236}">
                <a16:creationId xmlns:a16="http://schemas.microsoft.com/office/drawing/2014/main" id="{606FAA42-CC8C-A9B4-1DC0-7B187C31A144}"/>
              </a:ext>
            </a:extLst>
          </p:cNvPr>
          <p:cNvCxnSpPr>
            <a:cxnSpLocks/>
            <a:stCxn id="27" idx="2"/>
            <a:endCxn id="33" idx="0"/>
          </p:cNvCxnSpPr>
          <p:nvPr/>
        </p:nvCxnSpPr>
        <p:spPr>
          <a:xfrm>
            <a:off x="6151418" y="5421041"/>
            <a:ext cx="751" cy="420876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396837A-1114-419D-418E-320F2729A7FF}"/>
              </a:ext>
            </a:extLst>
          </p:cNvPr>
          <p:cNvSpPr txBox="1"/>
          <p:nvPr/>
        </p:nvSpPr>
        <p:spPr>
          <a:xfrm>
            <a:off x="7646688" y="2559590"/>
            <a:ext cx="1259386" cy="665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Recreated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 token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E1700D9-DB2C-2998-1A25-B432AFFA8CFD}"/>
              </a:ext>
            </a:extLst>
          </p:cNvPr>
          <p:cNvSpPr/>
          <p:nvPr/>
        </p:nvSpPr>
        <p:spPr>
          <a:xfrm flipH="1">
            <a:off x="5063940" y="4990374"/>
            <a:ext cx="2018108" cy="225189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Fine-grain AuthZ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78EE856-98D6-9384-4620-3CAF48D32C34}"/>
              </a:ext>
            </a:extLst>
          </p:cNvPr>
          <p:cNvSpPr txBox="1"/>
          <p:nvPr/>
        </p:nvSpPr>
        <p:spPr>
          <a:xfrm>
            <a:off x="4320220" y="3760655"/>
            <a:ext cx="578163" cy="399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813731-573B-566D-30AD-CCD9424EA0EF}"/>
              </a:ext>
            </a:extLst>
          </p:cNvPr>
          <p:cNvSpPr txBox="1"/>
          <p:nvPr/>
        </p:nvSpPr>
        <p:spPr>
          <a:xfrm>
            <a:off x="4320220" y="4321098"/>
            <a:ext cx="578163" cy="399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23A317-FA98-E818-6537-3DD23293CD1B}"/>
              </a:ext>
            </a:extLst>
          </p:cNvPr>
          <p:cNvSpPr txBox="1"/>
          <p:nvPr/>
        </p:nvSpPr>
        <p:spPr>
          <a:xfrm>
            <a:off x="6126503" y="5361544"/>
            <a:ext cx="578163" cy="399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9D872DF-BC30-4FB2-4412-8B539FD53342}"/>
              </a:ext>
            </a:extLst>
          </p:cNvPr>
          <p:cNvSpPr/>
          <p:nvPr/>
        </p:nvSpPr>
        <p:spPr>
          <a:xfrm flipH="1">
            <a:off x="5043212" y="3590959"/>
            <a:ext cx="2038834" cy="217770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AuthN interface</a:t>
            </a:r>
          </a:p>
        </p:txBody>
      </p:sp>
      <p:cxnSp>
        <p:nvCxnSpPr>
          <p:cNvPr id="60" name="Straight Arrow Connector 67">
            <a:extLst>
              <a:ext uri="{FF2B5EF4-FFF2-40B4-BE49-F238E27FC236}">
                <a16:creationId xmlns:a16="http://schemas.microsoft.com/office/drawing/2014/main" id="{824790B2-6F6E-F777-9080-5A5EDEE6AB70}"/>
              </a:ext>
            </a:extLst>
          </p:cNvPr>
          <p:cNvCxnSpPr>
            <a:cxnSpLocks/>
          </p:cNvCxnSpPr>
          <p:nvPr/>
        </p:nvCxnSpPr>
        <p:spPr>
          <a:xfrm>
            <a:off x="7070650" y="5102968"/>
            <a:ext cx="894681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headEnd type="triangl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450B3A1-DD98-DF07-6D2B-5141EC831553}"/>
              </a:ext>
            </a:extLst>
          </p:cNvPr>
          <p:cNvSpPr txBox="1"/>
          <p:nvPr/>
        </p:nvSpPr>
        <p:spPr>
          <a:xfrm>
            <a:off x="7598104" y="4748976"/>
            <a:ext cx="578163" cy="399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62" name="Arrow: Chevron 61">
            <a:extLst>
              <a:ext uri="{FF2B5EF4-FFF2-40B4-BE49-F238E27FC236}">
                <a16:creationId xmlns:a16="http://schemas.microsoft.com/office/drawing/2014/main" id="{95799BDB-3CB2-9886-09FC-50FC4FDD296D}"/>
              </a:ext>
            </a:extLst>
          </p:cNvPr>
          <p:cNvSpPr/>
          <p:nvPr/>
        </p:nvSpPr>
        <p:spPr>
          <a:xfrm rot="10800000">
            <a:off x="8152375" y="4819218"/>
            <a:ext cx="789097" cy="567501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0E0E32-1C1C-CA52-C64D-EC376C32E134}"/>
              </a:ext>
            </a:extLst>
          </p:cNvPr>
          <p:cNvSpPr txBox="1"/>
          <p:nvPr/>
        </p:nvSpPr>
        <p:spPr>
          <a:xfrm>
            <a:off x="8941471" y="4708372"/>
            <a:ext cx="1511541" cy="75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entitlement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70262F70-39CA-1E3A-C40D-A12701F42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58244" y="1849932"/>
            <a:ext cx="677779" cy="63320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7573E849-DFFF-99EA-9DEA-EB2004CFF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7555" y="1553222"/>
            <a:ext cx="1026835" cy="9593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8E8AED-88AA-E218-4C7A-66B76B04FB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82549" y="1728709"/>
            <a:ext cx="1737738" cy="1568203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2" name="Picture 5">
            <a:extLst>
              <a:ext uri="{FF2B5EF4-FFF2-40B4-BE49-F238E27FC236}">
                <a16:creationId xmlns:a16="http://schemas.microsoft.com/office/drawing/2014/main" id="{692DC1FF-E164-18E2-60B2-B960938F43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4322" y="6266082"/>
            <a:ext cx="1342638" cy="4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84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A0942B82-A36E-3E0F-7FAD-E4431A7BA3EE}"/>
              </a:ext>
            </a:extLst>
          </p:cNvPr>
          <p:cNvCxnSpPr>
            <a:cxnSpLocks/>
            <a:stCxn id="50" idx="3"/>
            <a:endCxn id="17" idx="1"/>
          </p:cNvCxnSpPr>
          <p:nvPr/>
        </p:nvCxnSpPr>
        <p:spPr>
          <a:xfrm flipV="1">
            <a:off x="3420314" y="1885008"/>
            <a:ext cx="610270" cy="2118539"/>
          </a:xfrm>
          <a:prstGeom prst="curvedConnector3">
            <a:avLst>
              <a:gd name="adj1" fmla="val 50000"/>
            </a:avLst>
          </a:prstGeom>
          <a:ln w="25400">
            <a:solidFill>
              <a:srgbClr val="666666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C456DD-E266-FB39-439E-0157556A2B40}"/>
              </a:ext>
            </a:extLst>
          </p:cNvPr>
          <p:cNvSpPr/>
          <p:nvPr/>
        </p:nvSpPr>
        <p:spPr>
          <a:xfrm>
            <a:off x="3776778" y="3580529"/>
            <a:ext cx="1183803" cy="846035"/>
          </a:xfrm>
          <a:prstGeom prst="roundRect">
            <a:avLst>
              <a:gd name="adj" fmla="val 9747"/>
            </a:avLst>
          </a:prstGeom>
          <a:solidFill>
            <a:schemeClr val="bg1">
              <a:alpha val="70000"/>
            </a:schemeClr>
          </a:solidFill>
          <a:ln w="381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76CE44-0B76-502E-961A-AD78A331C748}"/>
              </a:ext>
            </a:extLst>
          </p:cNvPr>
          <p:cNvSpPr/>
          <p:nvPr/>
        </p:nvSpPr>
        <p:spPr>
          <a:xfrm>
            <a:off x="8667700" y="1401817"/>
            <a:ext cx="2852707" cy="3130344"/>
          </a:xfrm>
          <a:prstGeom prst="roundRect">
            <a:avLst>
              <a:gd name="adj" fmla="val 9747"/>
            </a:avLst>
          </a:prstGeom>
          <a:pattFill prst="wdUpDiag">
            <a:fgClr>
              <a:schemeClr val="bg2"/>
            </a:fgClr>
            <a:bgClr>
              <a:schemeClr val="bg1"/>
            </a:bgClr>
          </a:pattFill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</a:t>
            </a:r>
            <a:b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codebase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(no code change, </a:t>
            </a:r>
            <a:b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except redirect URL)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4D8D87-0AA5-BFAC-107E-18720BA1911A}"/>
              </a:ext>
            </a:extLst>
          </p:cNvPr>
          <p:cNvSpPr/>
          <p:nvPr/>
        </p:nvSpPr>
        <p:spPr>
          <a:xfrm>
            <a:off x="5747373" y="3593669"/>
            <a:ext cx="1190103" cy="811012"/>
          </a:xfrm>
          <a:prstGeom prst="roundRect">
            <a:avLst>
              <a:gd name="adj" fmla="val 9747"/>
            </a:avLst>
          </a:prstGeom>
          <a:solidFill>
            <a:schemeClr val="bg1">
              <a:alpha val="70000"/>
            </a:schemeClr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Token Augmenter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496CA3F9-590B-EA28-7D81-1325085F28CD}"/>
              </a:ext>
            </a:extLst>
          </p:cNvPr>
          <p:cNvCxnSpPr>
            <a:cxnSpLocks/>
          </p:cNvCxnSpPr>
          <p:nvPr/>
        </p:nvCxnSpPr>
        <p:spPr>
          <a:xfrm>
            <a:off x="6831049" y="4002290"/>
            <a:ext cx="1764863" cy="125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DCE3E6D5-966A-BC64-37F7-D1FAD5FA055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4960581" y="3999175"/>
            <a:ext cx="786792" cy="43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5A2BDC9-883A-9F2D-130E-C0CB60AA0E03}"/>
              </a:ext>
            </a:extLst>
          </p:cNvPr>
          <p:cNvSpPr/>
          <p:nvPr/>
        </p:nvSpPr>
        <p:spPr>
          <a:xfrm>
            <a:off x="8818014" y="1600194"/>
            <a:ext cx="799817" cy="2753873"/>
          </a:xfrm>
          <a:prstGeom prst="roundRect">
            <a:avLst>
              <a:gd name="adj" fmla="val 9747"/>
            </a:avLst>
          </a:prstGeom>
          <a:pattFill prst="wdDnDiag">
            <a:fgClr>
              <a:schemeClr val="bg2"/>
            </a:fgClr>
            <a:bgClr>
              <a:schemeClr val="bg1"/>
            </a:bgClr>
          </a:pattFill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AS-IS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AuthN</a:t>
            </a:r>
            <a:r>
              <a:rPr kumimoji="0" lang="en-GB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GB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AuthZ</a:t>
            </a:r>
            <a:r>
              <a:rPr kumimoji="0" lang="en-GB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logic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2D1A85F-964C-F547-E9A8-8FE419FF004A}"/>
              </a:ext>
            </a:extLst>
          </p:cNvPr>
          <p:cNvSpPr/>
          <p:nvPr/>
        </p:nvSpPr>
        <p:spPr>
          <a:xfrm>
            <a:off x="4030584" y="1654287"/>
            <a:ext cx="779707" cy="461441"/>
          </a:xfrm>
          <a:prstGeom prst="roundRect">
            <a:avLst>
              <a:gd name="adj" fmla="val 9747"/>
            </a:avLst>
          </a:prstGeom>
          <a:solidFill>
            <a:schemeClr val="bg1">
              <a:alpha val="70000"/>
            </a:schemeClr>
          </a:solidFill>
          <a:ln w="38100">
            <a:solidFill>
              <a:srgbClr val="7F7F7F">
                <a:alpha val="7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LDAP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login</a:t>
            </a:r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0320A788-15B5-2D33-D46B-BEF314DDBD54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810291" y="1877560"/>
            <a:ext cx="3785621" cy="7448"/>
          </a:xfrm>
          <a:prstGeom prst="straightConnector1">
            <a:avLst/>
          </a:prstGeom>
          <a:ln w="25400">
            <a:solidFill>
              <a:srgbClr val="666666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AED539-9B09-6D7C-5AD2-33ADFB011D69}"/>
              </a:ext>
            </a:extLst>
          </p:cNvPr>
          <p:cNvSpPr txBox="1"/>
          <p:nvPr/>
        </p:nvSpPr>
        <p:spPr>
          <a:xfrm>
            <a:off x="7219224" y="1631140"/>
            <a:ext cx="873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 token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0DC3979-DF36-2DE8-9AB2-9BF61EEAD1A4}"/>
              </a:ext>
            </a:extLst>
          </p:cNvPr>
          <p:cNvSpPr/>
          <p:nvPr/>
        </p:nvSpPr>
        <p:spPr>
          <a:xfrm flipH="1">
            <a:off x="2673925" y="4962001"/>
            <a:ext cx="2428460" cy="249088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Human Resources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783BBE4-5B3D-BDA3-A1C3-321880E8FBD8}"/>
              </a:ext>
            </a:extLst>
          </p:cNvPr>
          <p:cNvSpPr/>
          <p:nvPr/>
        </p:nvSpPr>
        <p:spPr>
          <a:xfrm flipH="1">
            <a:off x="2684235" y="5326335"/>
            <a:ext cx="2428461" cy="249088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Operations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81A84D-5581-ACFF-B759-DA270A47537F}"/>
              </a:ext>
            </a:extLst>
          </p:cNvPr>
          <p:cNvCxnSpPr>
            <a:cxnSpLocks/>
            <a:stCxn id="23" idx="1"/>
          </p:cNvCxnSpPr>
          <p:nvPr/>
        </p:nvCxnSpPr>
        <p:spPr>
          <a:xfrm>
            <a:off x="5102385" y="5086545"/>
            <a:ext cx="370351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67">
            <a:extLst>
              <a:ext uri="{FF2B5EF4-FFF2-40B4-BE49-F238E27FC236}">
                <a16:creationId xmlns:a16="http://schemas.microsoft.com/office/drawing/2014/main" id="{E6BDE339-B431-8E1D-D11B-C241E7569D73}"/>
              </a:ext>
            </a:extLst>
          </p:cNvPr>
          <p:cNvCxnSpPr>
            <a:cxnSpLocks/>
            <a:stCxn id="24" idx="1"/>
          </p:cNvCxnSpPr>
          <p:nvPr/>
        </p:nvCxnSpPr>
        <p:spPr>
          <a:xfrm>
            <a:off x="5112696" y="5450879"/>
            <a:ext cx="389773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ABB3BC-D1A2-5ECF-3873-9EE1B6B7CD32}"/>
              </a:ext>
            </a:extLst>
          </p:cNvPr>
          <p:cNvSpPr/>
          <p:nvPr/>
        </p:nvSpPr>
        <p:spPr>
          <a:xfrm>
            <a:off x="5502468" y="4634688"/>
            <a:ext cx="1714482" cy="1339432"/>
          </a:xfrm>
          <a:prstGeom prst="roundRect">
            <a:avLst>
              <a:gd name="adj" fmla="val 9747"/>
            </a:avLst>
          </a:prstGeom>
          <a:solidFill>
            <a:schemeClr val="accent4">
              <a:alpha val="70000"/>
            </a:schemeClr>
          </a:solidFill>
          <a:ln w="381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Connector 9">
            <a:extLst>
              <a:ext uri="{FF2B5EF4-FFF2-40B4-BE49-F238E27FC236}">
                <a16:creationId xmlns:a16="http://schemas.microsoft.com/office/drawing/2014/main" id="{02A1CE3F-22CF-5AFC-F55A-1FBC70F1F84C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359709" y="4440382"/>
            <a:ext cx="1858" cy="194306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7121804-C55B-5DF8-A581-E8CCAF58DF31}"/>
              </a:ext>
            </a:extLst>
          </p:cNvPr>
          <p:cNvSpPr/>
          <p:nvPr/>
        </p:nvSpPr>
        <p:spPr>
          <a:xfrm flipH="1">
            <a:off x="5597419" y="5165761"/>
            <a:ext cx="1399962" cy="156214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Profile mapper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E7DBF71-4C0A-6B8A-A61D-6136BB979EAB}"/>
              </a:ext>
            </a:extLst>
          </p:cNvPr>
          <p:cNvSpPr/>
          <p:nvPr/>
        </p:nvSpPr>
        <p:spPr>
          <a:xfrm flipH="1">
            <a:off x="5597419" y="4933896"/>
            <a:ext cx="1399962" cy="153627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 interfaces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3806D7-51A3-C89C-9B51-3CFBE892797B}"/>
              </a:ext>
            </a:extLst>
          </p:cNvPr>
          <p:cNvSpPr/>
          <p:nvPr/>
        </p:nvSpPr>
        <p:spPr>
          <a:xfrm flipH="1">
            <a:off x="5597418" y="5419202"/>
            <a:ext cx="1399963" cy="156214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Attribute mapper</a:t>
            </a:r>
          </a:p>
        </p:txBody>
      </p:sp>
      <p:sp>
        <p:nvSpPr>
          <p:cNvPr id="33" name="Flowchart: Card 32">
            <a:extLst>
              <a:ext uri="{FF2B5EF4-FFF2-40B4-BE49-F238E27FC236}">
                <a16:creationId xmlns:a16="http://schemas.microsoft.com/office/drawing/2014/main" id="{FF598264-398A-DF54-068D-16CDBFEC522E}"/>
              </a:ext>
            </a:extLst>
          </p:cNvPr>
          <p:cNvSpPr/>
          <p:nvPr/>
        </p:nvSpPr>
        <p:spPr>
          <a:xfrm>
            <a:off x="6156968" y="6266082"/>
            <a:ext cx="406523" cy="451569"/>
          </a:xfrm>
          <a:prstGeom prst="flowChartPunchedCard">
            <a:avLst/>
          </a:prstGeom>
          <a:solidFill>
            <a:schemeClr val="accent4"/>
          </a:solidFill>
          <a:ln w="19050" cap="sq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</a:t>
            </a:r>
          </a:p>
        </p:txBody>
      </p:sp>
      <p:cxnSp>
        <p:nvCxnSpPr>
          <p:cNvPr id="34" name="Straight Arrow Connector 67">
            <a:extLst>
              <a:ext uri="{FF2B5EF4-FFF2-40B4-BE49-F238E27FC236}">
                <a16:creationId xmlns:a16="http://schemas.microsoft.com/office/drawing/2014/main" id="{606FAA42-CC8C-A9B4-1DC0-7B187C31A144}"/>
              </a:ext>
            </a:extLst>
          </p:cNvPr>
          <p:cNvCxnSpPr>
            <a:cxnSpLocks/>
            <a:stCxn id="27" idx="2"/>
            <a:endCxn id="33" idx="0"/>
          </p:cNvCxnSpPr>
          <p:nvPr/>
        </p:nvCxnSpPr>
        <p:spPr>
          <a:xfrm>
            <a:off x="6359709" y="5974120"/>
            <a:ext cx="521" cy="29196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9">
            <a:extLst>
              <a:ext uri="{FF2B5EF4-FFF2-40B4-BE49-F238E27FC236}">
                <a16:creationId xmlns:a16="http://schemas.microsoft.com/office/drawing/2014/main" id="{D75923D7-AC56-C078-4D36-4EF4EBAB53CE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1115497" y="3997197"/>
            <a:ext cx="1362399" cy="635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9">
            <a:extLst>
              <a:ext uri="{FF2B5EF4-FFF2-40B4-BE49-F238E27FC236}">
                <a16:creationId xmlns:a16="http://schemas.microsoft.com/office/drawing/2014/main" id="{66E04736-C040-1DFA-44B4-9861B633FF37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076374" y="1877560"/>
            <a:ext cx="1954210" cy="7448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C277A63-05DB-8878-32BB-6FBFB843F273}"/>
              </a:ext>
            </a:extLst>
          </p:cNvPr>
          <p:cNvSpPr txBox="1"/>
          <p:nvPr/>
        </p:nvSpPr>
        <p:spPr>
          <a:xfrm>
            <a:off x="1129029" y="3721274"/>
            <a:ext cx="558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BE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BCC2439-7082-3DA1-9AC8-0AF05457692E}"/>
              </a:ext>
            </a:extLst>
          </p:cNvPr>
          <p:cNvSpPr/>
          <p:nvPr/>
        </p:nvSpPr>
        <p:spPr>
          <a:xfrm>
            <a:off x="5872069" y="2838450"/>
            <a:ext cx="942418" cy="535857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Profile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selector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96837A-1114-419D-418E-320F2729A7FF}"/>
              </a:ext>
            </a:extLst>
          </p:cNvPr>
          <p:cNvSpPr txBox="1"/>
          <p:nvPr/>
        </p:nvSpPr>
        <p:spPr>
          <a:xfrm>
            <a:off x="7396979" y="3989129"/>
            <a:ext cx="873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Recreated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 token</a:t>
            </a:r>
          </a:p>
        </p:txBody>
      </p:sp>
      <p:cxnSp>
        <p:nvCxnSpPr>
          <p:cNvPr id="49" name="Straight Connector 9">
            <a:extLst>
              <a:ext uri="{FF2B5EF4-FFF2-40B4-BE49-F238E27FC236}">
                <a16:creationId xmlns:a16="http://schemas.microsoft.com/office/drawing/2014/main" id="{FF47EB50-52C9-73A4-CBCE-09CC3D581794}"/>
              </a:ext>
            </a:extLst>
          </p:cNvPr>
          <p:cNvCxnSpPr>
            <a:cxnSpLocks/>
            <a:stCxn id="41" idx="2"/>
            <a:endCxn id="5" idx="0"/>
          </p:cNvCxnSpPr>
          <p:nvPr/>
        </p:nvCxnSpPr>
        <p:spPr>
          <a:xfrm flipH="1">
            <a:off x="6342425" y="3374307"/>
            <a:ext cx="853" cy="21936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70D58FB-7205-2491-9D83-EA69A2B89D87}"/>
              </a:ext>
            </a:extLst>
          </p:cNvPr>
          <p:cNvSpPr/>
          <p:nvPr/>
        </p:nvSpPr>
        <p:spPr>
          <a:xfrm>
            <a:off x="2477896" y="3735618"/>
            <a:ext cx="942418" cy="535857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IdP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selector</a:t>
            </a:r>
          </a:p>
        </p:txBody>
      </p:sp>
      <p:cxnSp>
        <p:nvCxnSpPr>
          <p:cNvPr id="51" name="Straight Connector 9">
            <a:extLst>
              <a:ext uri="{FF2B5EF4-FFF2-40B4-BE49-F238E27FC236}">
                <a16:creationId xmlns:a16="http://schemas.microsoft.com/office/drawing/2014/main" id="{E317DFC5-C3D7-97A0-C675-B24959376800}"/>
              </a:ext>
            </a:extLst>
          </p:cNvPr>
          <p:cNvCxnSpPr>
            <a:cxnSpLocks/>
            <a:stCxn id="50" idx="3"/>
            <a:endCxn id="3" idx="1"/>
          </p:cNvCxnSpPr>
          <p:nvPr/>
        </p:nvCxnSpPr>
        <p:spPr>
          <a:xfrm>
            <a:off x="3420314" y="4003547"/>
            <a:ext cx="35646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769E063-95AC-F4B8-554E-9F41398E3367}"/>
              </a:ext>
            </a:extLst>
          </p:cNvPr>
          <p:cNvSpPr/>
          <p:nvPr/>
        </p:nvSpPr>
        <p:spPr>
          <a:xfrm flipH="1">
            <a:off x="4683172" y="3106664"/>
            <a:ext cx="919017" cy="176899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Pruning logic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884EC2-11BA-D427-02C4-58A45CBFDC6F}"/>
              </a:ext>
            </a:extLst>
          </p:cNvPr>
          <p:cNvCxnSpPr>
            <a:cxnSpLocks/>
            <a:stCxn id="52" idx="1"/>
          </p:cNvCxnSpPr>
          <p:nvPr/>
        </p:nvCxnSpPr>
        <p:spPr>
          <a:xfrm flipV="1">
            <a:off x="5602189" y="3185002"/>
            <a:ext cx="452011" cy="1011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C3826F0C-871C-8926-2C0C-5EEAA9F6C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28" y="2803678"/>
            <a:ext cx="738134" cy="591780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E1700D9-DB2C-2998-1A25-B432AFFA8CFD}"/>
              </a:ext>
            </a:extLst>
          </p:cNvPr>
          <p:cNvSpPr/>
          <p:nvPr/>
        </p:nvSpPr>
        <p:spPr>
          <a:xfrm flipH="1">
            <a:off x="5605324" y="5675366"/>
            <a:ext cx="1399963" cy="156214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Fine-grain AuthZ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78EE856-98D6-9384-4620-3CAF48D32C34}"/>
              </a:ext>
            </a:extLst>
          </p:cNvPr>
          <p:cNvSpPr txBox="1"/>
          <p:nvPr/>
        </p:nvSpPr>
        <p:spPr>
          <a:xfrm>
            <a:off x="5089405" y="482230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813731-573B-566D-30AD-CCD9424EA0EF}"/>
              </a:ext>
            </a:extLst>
          </p:cNvPr>
          <p:cNvSpPr txBox="1"/>
          <p:nvPr/>
        </p:nvSpPr>
        <p:spPr>
          <a:xfrm>
            <a:off x="5089405" y="521108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23A317-FA98-E818-6537-3DD23293CD1B}"/>
              </a:ext>
            </a:extLst>
          </p:cNvPr>
          <p:cNvSpPr txBox="1"/>
          <p:nvPr/>
        </p:nvSpPr>
        <p:spPr>
          <a:xfrm>
            <a:off x="6342425" y="5932847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9D872DF-BC30-4FB2-4412-8B539FD53342}"/>
              </a:ext>
            </a:extLst>
          </p:cNvPr>
          <p:cNvSpPr/>
          <p:nvPr/>
        </p:nvSpPr>
        <p:spPr>
          <a:xfrm flipH="1">
            <a:off x="5590945" y="4704591"/>
            <a:ext cx="1414341" cy="151067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AuthN interface</a:t>
            </a:r>
          </a:p>
        </p:txBody>
      </p:sp>
      <p:cxnSp>
        <p:nvCxnSpPr>
          <p:cNvPr id="60" name="Straight Arrow Connector 67">
            <a:extLst>
              <a:ext uri="{FF2B5EF4-FFF2-40B4-BE49-F238E27FC236}">
                <a16:creationId xmlns:a16="http://schemas.microsoft.com/office/drawing/2014/main" id="{824790B2-6F6E-F777-9080-5A5EDEE6AB70}"/>
              </a:ext>
            </a:extLst>
          </p:cNvPr>
          <p:cNvCxnSpPr>
            <a:cxnSpLocks/>
          </p:cNvCxnSpPr>
          <p:nvPr/>
        </p:nvCxnSpPr>
        <p:spPr>
          <a:xfrm>
            <a:off x="6997381" y="5753473"/>
            <a:ext cx="620641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headEnd type="triangl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450B3A1-DD98-DF07-6D2B-5141EC831553}"/>
              </a:ext>
            </a:extLst>
          </p:cNvPr>
          <p:cNvSpPr txBox="1"/>
          <p:nvPr/>
        </p:nvSpPr>
        <p:spPr>
          <a:xfrm>
            <a:off x="7363276" y="550790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62" name="Arrow: Chevron 61">
            <a:extLst>
              <a:ext uri="{FF2B5EF4-FFF2-40B4-BE49-F238E27FC236}">
                <a16:creationId xmlns:a16="http://schemas.microsoft.com/office/drawing/2014/main" id="{95799BDB-3CB2-9886-09FC-50FC4FDD296D}"/>
              </a:ext>
            </a:extLst>
          </p:cNvPr>
          <p:cNvSpPr/>
          <p:nvPr/>
        </p:nvSpPr>
        <p:spPr>
          <a:xfrm rot="10800000">
            <a:off x="7747774" y="5556635"/>
            <a:ext cx="547397" cy="39367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0E0E32-1C1C-CA52-C64D-EC376C32E134}"/>
              </a:ext>
            </a:extLst>
          </p:cNvPr>
          <p:cNvSpPr txBox="1"/>
          <p:nvPr/>
        </p:nvSpPr>
        <p:spPr>
          <a:xfrm>
            <a:off x="8295171" y="5479741"/>
            <a:ext cx="1048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entitlement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70262F70-39CA-1E3A-C40D-A12701F42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6412" y="3496839"/>
            <a:ext cx="470176" cy="43925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7573E849-DFFF-99EA-9DEA-EB2004CFF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0013" y="3291011"/>
            <a:ext cx="712316" cy="66547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A5E454D0-541C-7281-9EC4-8193B92B4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4376" y="969206"/>
            <a:ext cx="744465" cy="695506"/>
          </a:xfrm>
          <a:prstGeom prst="rect">
            <a:avLst/>
          </a:prstGeom>
        </p:spPr>
      </p:pic>
      <p:pic>
        <p:nvPicPr>
          <p:cNvPr id="4098" name="Picture 2" descr="Microsoft Entra Verified ID - Icewolf Blog">
            <a:extLst>
              <a:ext uri="{FF2B5EF4-FFF2-40B4-BE49-F238E27FC236}">
                <a16:creationId xmlns:a16="http://schemas.microsoft.com/office/drawing/2014/main" id="{84D345A5-9467-6253-B82D-CB2BB06F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514" y="3683057"/>
            <a:ext cx="942418" cy="62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itle 82">
            <a:extLst>
              <a:ext uri="{FF2B5EF4-FFF2-40B4-BE49-F238E27FC236}">
                <a16:creationId xmlns:a16="http://schemas.microsoft.com/office/drawing/2014/main" id="{31EF30E7-3D56-4B08-C86B-252C44548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 Monokee, most blocks are native…but not all!</a:t>
            </a:r>
            <a:endParaRPr lang="en-US"/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2DC23A56-D628-83FE-069E-B0F13B85CA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16448" y="3862861"/>
            <a:ext cx="481089" cy="481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E19DF-2955-E865-31E8-BD41F40358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1311" y="3583703"/>
            <a:ext cx="1097350" cy="8396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A34EAF-936A-A8F9-3178-2563C2D210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2049" y="3525442"/>
            <a:ext cx="1376194" cy="956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1BECD0-BB54-C7E3-0483-1DD342944F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23309" y="1488872"/>
            <a:ext cx="994256" cy="821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4496FB-4432-AF02-3D64-E33CB3C4DA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87567" y="4606616"/>
            <a:ext cx="2152093" cy="1501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C770B-ED95-D270-CB22-1C9E04A9D3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83666" y="2541524"/>
            <a:ext cx="1202984" cy="8998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8E8AED-88AA-E218-4C7A-66B76B04FB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4090" y="3458665"/>
            <a:ext cx="1190103" cy="1073996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D8C65E-DC6A-F21B-B4CB-7BC4ED9903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4562" y="2546219"/>
            <a:ext cx="3699195" cy="3450511"/>
          </a:xfrm>
          <a:prstGeom prst="rect">
            <a:avLst/>
          </a:prstGeom>
          <a:ln w="57150">
            <a:solidFill>
              <a:schemeClr val="accent5"/>
            </a:solidFill>
          </a:ln>
        </p:spPr>
      </p:pic>
      <p:pic>
        <p:nvPicPr>
          <p:cNvPr id="21" name="Graphic 20" descr="Badge Question Mark with solid fill">
            <a:extLst>
              <a:ext uri="{FF2B5EF4-FFF2-40B4-BE49-F238E27FC236}">
                <a16:creationId xmlns:a16="http://schemas.microsoft.com/office/drawing/2014/main" id="{A934B24B-B190-426B-20B2-BEBC2D5EA29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848639" y="2370196"/>
            <a:ext cx="1155456" cy="1155456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F9E92E9-B8E8-8A1C-4DF6-1E093B766D1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6847"/>
                    </a14:imgEffect>
                    <a14:imgEffect>
                      <a14:saturation sat="400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69" y="1326389"/>
            <a:ext cx="370177" cy="824404"/>
          </a:xfrm>
          <a:prstGeom prst="rect">
            <a:avLst/>
          </a:prstGeom>
          <a:effectLst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37F703-CD7F-1F70-B4AF-0E93233340CB}"/>
              </a:ext>
            </a:extLst>
          </p:cNvPr>
          <p:cNvSpPr txBox="1"/>
          <p:nvPr/>
        </p:nvSpPr>
        <p:spPr>
          <a:xfrm>
            <a:off x="2068018" y="1601472"/>
            <a:ext cx="510076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AS-IS</a:t>
            </a:r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896F0A73-A2F9-AE7D-0484-A3C388B6D5E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6847"/>
                    </a14:imgEffect>
                    <a14:imgEffect>
                      <a14:saturation sat="400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72" y="1326389"/>
            <a:ext cx="370177" cy="824404"/>
          </a:xfrm>
          <a:prstGeom prst="rect">
            <a:avLst/>
          </a:prstGeom>
          <a:effectLst/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EE2C2A17-2C6F-274E-88D5-F6AFCEAE0F2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6847"/>
                    </a14:imgEffect>
                    <a14:imgEffect>
                      <a14:saturation sat="400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74" y="1326389"/>
            <a:ext cx="370177" cy="824404"/>
          </a:xfrm>
          <a:prstGeom prst="rect">
            <a:avLst/>
          </a:prstGeom>
          <a:effectLst/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1F7DFC2C-3519-A6AB-B3CE-FAEC370D8AD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colorTemperature colorTemp="6847"/>
                    </a14:imgEffect>
                    <a14:imgEffect>
                      <a14:saturation sat="400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6" y="3447071"/>
            <a:ext cx="370177" cy="824404"/>
          </a:xfrm>
          <a:prstGeom prst="rect">
            <a:avLst/>
          </a:prstGeom>
          <a:effectLst/>
        </p:spPr>
      </p:pic>
      <p:pic>
        <p:nvPicPr>
          <p:cNvPr id="45" name="Picture 5">
            <a:extLst>
              <a:ext uri="{FF2B5EF4-FFF2-40B4-BE49-F238E27FC236}">
                <a16:creationId xmlns:a16="http://schemas.microsoft.com/office/drawing/2014/main" id="{936EAD67-BF2F-C803-2D76-CFD2B2E6AF4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84322" y="6266082"/>
            <a:ext cx="1342638" cy="4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87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82">
            <a:extLst>
              <a:ext uri="{FF2B5EF4-FFF2-40B4-BE49-F238E27FC236}">
                <a16:creationId xmlns:a16="http://schemas.microsoft.com/office/drawing/2014/main" id="{31EF30E7-3D56-4B08-C86B-252C44548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 Monokee, most blocks are native…but not all!</a:t>
            </a:r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4D8D87-0AA5-BFAC-107E-18720BA1911A}"/>
              </a:ext>
            </a:extLst>
          </p:cNvPr>
          <p:cNvSpPr/>
          <p:nvPr/>
        </p:nvSpPr>
        <p:spPr>
          <a:xfrm>
            <a:off x="4522572" y="4177162"/>
            <a:ext cx="3196414" cy="2178240"/>
          </a:xfrm>
          <a:prstGeom prst="roundRect">
            <a:avLst>
              <a:gd name="adj" fmla="val 9747"/>
            </a:avLst>
          </a:prstGeom>
          <a:solidFill>
            <a:schemeClr val="bg1">
              <a:alpha val="70000"/>
            </a:schemeClr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Token Augmenter</a:t>
            </a: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DCE3E6D5-966A-BC64-37F7-D1FAD5FA055E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409382" y="5266282"/>
            <a:ext cx="2113189" cy="1174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BCC2439-7082-3DA1-9AC8-0AF05457692E}"/>
              </a:ext>
            </a:extLst>
          </p:cNvPr>
          <p:cNvSpPr/>
          <p:nvPr/>
        </p:nvSpPr>
        <p:spPr>
          <a:xfrm>
            <a:off x="4857484" y="2148773"/>
            <a:ext cx="2531174" cy="1439221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Profile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selector</a:t>
            </a:r>
          </a:p>
        </p:txBody>
      </p:sp>
      <p:cxnSp>
        <p:nvCxnSpPr>
          <p:cNvPr id="49" name="Straight Connector 9">
            <a:extLst>
              <a:ext uri="{FF2B5EF4-FFF2-40B4-BE49-F238E27FC236}">
                <a16:creationId xmlns:a16="http://schemas.microsoft.com/office/drawing/2014/main" id="{FF47EB50-52C9-73A4-CBCE-09CC3D581794}"/>
              </a:ext>
            </a:extLst>
          </p:cNvPr>
          <p:cNvCxnSpPr>
            <a:cxnSpLocks/>
            <a:stCxn id="41" idx="2"/>
            <a:endCxn id="5" idx="0"/>
          </p:cNvCxnSpPr>
          <p:nvPr/>
        </p:nvCxnSpPr>
        <p:spPr>
          <a:xfrm flipH="1">
            <a:off x="6120780" y="3587993"/>
            <a:ext cx="2291" cy="58916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769E063-95AC-F4B8-554E-9F41398E3367}"/>
              </a:ext>
            </a:extLst>
          </p:cNvPr>
          <p:cNvSpPr/>
          <p:nvPr/>
        </p:nvSpPr>
        <p:spPr>
          <a:xfrm flipH="1">
            <a:off x="1664309" y="2869150"/>
            <a:ext cx="2468323" cy="475121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Pruning logic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884EC2-11BA-D427-02C4-58A45CBFDC6F}"/>
              </a:ext>
            </a:extLst>
          </p:cNvPr>
          <p:cNvCxnSpPr>
            <a:cxnSpLocks/>
            <a:stCxn id="52" idx="1"/>
          </p:cNvCxnSpPr>
          <p:nvPr/>
        </p:nvCxnSpPr>
        <p:spPr>
          <a:xfrm flipV="1">
            <a:off x="4132632" y="3079552"/>
            <a:ext cx="1214025" cy="27159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C3826F0C-871C-8926-2C0C-5EEAA9F6C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662" y="2055381"/>
            <a:ext cx="1982502" cy="158942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70262F70-39CA-1E3A-C40D-A12701F42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9910" y="3917093"/>
            <a:ext cx="1262813" cy="1179764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2DC23A56-D628-83FE-069E-B0F13B85C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3844" y="4900166"/>
            <a:ext cx="1292123" cy="12921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D8C65E-DC6A-F21B-B4CB-7BC4ED9903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7389" y="1736023"/>
            <a:ext cx="2229520" cy="2079637"/>
          </a:xfrm>
          <a:prstGeom prst="rect">
            <a:avLst/>
          </a:prstGeom>
          <a:ln w="57150">
            <a:solidFill>
              <a:schemeClr val="accent5"/>
            </a:solidFill>
          </a:ln>
        </p:spPr>
      </p:pic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B724C8A7-941B-6797-6E06-1E4C3C5F181E}"/>
              </a:ext>
            </a:extLst>
          </p:cNvPr>
          <p:cNvCxnSpPr>
            <a:cxnSpLocks/>
          </p:cNvCxnSpPr>
          <p:nvPr/>
        </p:nvCxnSpPr>
        <p:spPr>
          <a:xfrm>
            <a:off x="7718986" y="5295049"/>
            <a:ext cx="3314668" cy="236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012D64D-D6AD-0524-CC55-E9B3C62F7411}"/>
              </a:ext>
            </a:extLst>
          </p:cNvPr>
          <p:cNvSpPr txBox="1"/>
          <p:nvPr/>
        </p:nvSpPr>
        <p:spPr>
          <a:xfrm>
            <a:off x="8781884" y="5270330"/>
            <a:ext cx="1640817" cy="867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Recreated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 token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DCEAD6F-2704-47C2-8E20-D21B50E629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00271" y="3959164"/>
            <a:ext cx="1337832" cy="1249851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9E7C4F21-1544-F159-61A6-D3B095D6FB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4322" y="6266082"/>
            <a:ext cx="1342638" cy="4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19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9">
            <a:extLst>
              <a:ext uri="{FF2B5EF4-FFF2-40B4-BE49-F238E27FC236}">
                <a16:creationId xmlns:a16="http://schemas.microsoft.com/office/drawing/2014/main" id="{A0942B82-A36E-3E0F-7FAD-E4431A7BA3EE}"/>
              </a:ext>
            </a:extLst>
          </p:cNvPr>
          <p:cNvCxnSpPr>
            <a:cxnSpLocks/>
            <a:stCxn id="50" idx="3"/>
            <a:endCxn id="17" idx="1"/>
          </p:cNvCxnSpPr>
          <p:nvPr/>
        </p:nvCxnSpPr>
        <p:spPr>
          <a:xfrm flipV="1">
            <a:off x="3420314" y="1885008"/>
            <a:ext cx="610270" cy="2118539"/>
          </a:xfrm>
          <a:prstGeom prst="curvedConnector3">
            <a:avLst>
              <a:gd name="adj1" fmla="val 50000"/>
            </a:avLst>
          </a:prstGeom>
          <a:ln w="25400">
            <a:solidFill>
              <a:srgbClr val="666666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C456DD-E266-FB39-439E-0157556A2B40}"/>
              </a:ext>
            </a:extLst>
          </p:cNvPr>
          <p:cNvSpPr/>
          <p:nvPr/>
        </p:nvSpPr>
        <p:spPr>
          <a:xfrm>
            <a:off x="3776778" y="3580529"/>
            <a:ext cx="1183803" cy="846035"/>
          </a:xfrm>
          <a:prstGeom prst="roundRect">
            <a:avLst>
              <a:gd name="adj" fmla="val 9747"/>
            </a:avLst>
          </a:prstGeom>
          <a:solidFill>
            <a:schemeClr val="bg1">
              <a:alpha val="70000"/>
            </a:schemeClr>
          </a:solidFill>
          <a:ln w="38100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76CE44-0B76-502E-961A-AD78A331C748}"/>
              </a:ext>
            </a:extLst>
          </p:cNvPr>
          <p:cNvSpPr/>
          <p:nvPr/>
        </p:nvSpPr>
        <p:spPr>
          <a:xfrm>
            <a:off x="8667700" y="1401817"/>
            <a:ext cx="2852707" cy="3130344"/>
          </a:xfrm>
          <a:prstGeom prst="roundRect">
            <a:avLst>
              <a:gd name="adj" fmla="val 9747"/>
            </a:avLst>
          </a:prstGeom>
          <a:pattFill prst="wdUpDiag">
            <a:fgClr>
              <a:schemeClr val="bg2"/>
            </a:fgClr>
            <a:bgClr>
              <a:schemeClr val="bg1"/>
            </a:bgClr>
          </a:pattFill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</a:t>
            </a:r>
            <a:b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2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codebase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(no code change, </a:t>
            </a:r>
            <a:b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except redirect URL)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D4D8D87-0AA5-BFAC-107E-18720BA1911A}"/>
              </a:ext>
            </a:extLst>
          </p:cNvPr>
          <p:cNvSpPr/>
          <p:nvPr/>
        </p:nvSpPr>
        <p:spPr>
          <a:xfrm>
            <a:off x="5747373" y="3593669"/>
            <a:ext cx="1190103" cy="811012"/>
          </a:xfrm>
          <a:prstGeom prst="roundRect">
            <a:avLst>
              <a:gd name="adj" fmla="val 9747"/>
            </a:avLst>
          </a:prstGeom>
          <a:solidFill>
            <a:schemeClr val="bg1">
              <a:alpha val="70000"/>
            </a:schemeClr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Token Augmenter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496CA3F9-590B-EA28-7D81-1325085F28CD}"/>
              </a:ext>
            </a:extLst>
          </p:cNvPr>
          <p:cNvCxnSpPr>
            <a:cxnSpLocks/>
          </p:cNvCxnSpPr>
          <p:nvPr/>
        </p:nvCxnSpPr>
        <p:spPr>
          <a:xfrm>
            <a:off x="6831049" y="4002290"/>
            <a:ext cx="1764863" cy="125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DCE3E6D5-966A-BC64-37F7-D1FAD5FA055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4960581" y="3999175"/>
            <a:ext cx="786792" cy="437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5A2BDC9-883A-9F2D-130E-C0CB60AA0E03}"/>
              </a:ext>
            </a:extLst>
          </p:cNvPr>
          <p:cNvSpPr/>
          <p:nvPr/>
        </p:nvSpPr>
        <p:spPr>
          <a:xfrm>
            <a:off x="8818014" y="1600194"/>
            <a:ext cx="799817" cy="2753873"/>
          </a:xfrm>
          <a:prstGeom prst="roundRect">
            <a:avLst>
              <a:gd name="adj" fmla="val 9747"/>
            </a:avLst>
          </a:prstGeom>
          <a:pattFill prst="wdDnDiag">
            <a:fgClr>
              <a:schemeClr val="bg2"/>
            </a:fgClr>
            <a:bgClr>
              <a:schemeClr val="bg1"/>
            </a:bgClr>
          </a:pattFill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AS-IS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AuthN</a:t>
            </a:r>
            <a:r>
              <a:rPr kumimoji="0" lang="en-GB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&amp; </a:t>
            </a:r>
            <a:r>
              <a:rPr kumimoji="0" lang="en-GB" b="1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AuthZ</a:t>
            </a:r>
            <a:r>
              <a:rPr kumimoji="0" lang="en-GB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logic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2D1A85F-964C-F547-E9A8-8FE419FF004A}"/>
              </a:ext>
            </a:extLst>
          </p:cNvPr>
          <p:cNvSpPr/>
          <p:nvPr/>
        </p:nvSpPr>
        <p:spPr>
          <a:xfrm>
            <a:off x="4030584" y="1654287"/>
            <a:ext cx="779707" cy="461441"/>
          </a:xfrm>
          <a:prstGeom prst="roundRect">
            <a:avLst>
              <a:gd name="adj" fmla="val 9747"/>
            </a:avLst>
          </a:prstGeom>
          <a:solidFill>
            <a:schemeClr val="bg1">
              <a:alpha val="70000"/>
            </a:schemeClr>
          </a:solidFill>
          <a:ln w="38100">
            <a:solidFill>
              <a:srgbClr val="7F7F7F">
                <a:alpha val="7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LDAP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login</a:t>
            </a:r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0320A788-15B5-2D33-D46B-BEF314DDBD54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810291" y="1877560"/>
            <a:ext cx="3785621" cy="7448"/>
          </a:xfrm>
          <a:prstGeom prst="straightConnector1">
            <a:avLst/>
          </a:prstGeom>
          <a:ln w="25400">
            <a:solidFill>
              <a:srgbClr val="666666"/>
            </a:solidFill>
            <a:prstDash val="sysDash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4AED539-9B09-6D7C-5AD2-33ADFB011D69}"/>
              </a:ext>
            </a:extLst>
          </p:cNvPr>
          <p:cNvSpPr txBox="1"/>
          <p:nvPr/>
        </p:nvSpPr>
        <p:spPr>
          <a:xfrm>
            <a:off x="7219224" y="1631140"/>
            <a:ext cx="873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 token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0DC3979-DF36-2DE8-9AB2-9BF61EEAD1A4}"/>
              </a:ext>
            </a:extLst>
          </p:cNvPr>
          <p:cNvSpPr/>
          <p:nvPr/>
        </p:nvSpPr>
        <p:spPr>
          <a:xfrm flipH="1">
            <a:off x="2673925" y="4962001"/>
            <a:ext cx="2428460" cy="249088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Human Resources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783BBE4-5B3D-BDA3-A1C3-321880E8FBD8}"/>
              </a:ext>
            </a:extLst>
          </p:cNvPr>
          <p:cNvSpPr/>
          <p:nvPr/>
        </p:nvSpPr>
        <p:spPr>
          <a:xfrm flipH="1">
            <a:off x="2684235" y="5326335"/>
            <a:ext cx="2428461" cy="249088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254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Operations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81A84D-5581-ACFF-B759-DA270A47537F}"/>
              </a:ext>
            </a:extLst>
          </p:cNvPr>
          <p:cNvCxnSpPr>
            <a:cxnSpLocks/>
            <a:stCxn id="23" idx="1"/>
          </p:cNvCxnSpPr>
          <p:nvPr/>
        </p:nvCxnSpPr>
        <p:spPr>
          <a:xfrm>
            <a:off x="5102385" y="5086545"/>
            <a:ext cx="370351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67">
            <a:extLst>
              <a:ext uri="{FF2B5EF4-FFF2-40B4-BE49-F238E27FC236}">
                <a16:creationId xmlns:a16="http://schemas.microsoft.com/office/drawing/2014/main" id="{E6BDE339-B431-8E1D-D11B-C241E7569D73}"/>
              </a:ext>
            </a:extLst>
          </p:cNvPr>
          <p:cNvCxnSpPr>
            <a:cxnSpLocks/>
            <a:stCxn id="24" idx="1"/>
          </p:cNvCxnSpPr>
          <p:nvPr/>
        </p:nvCxnSpPr>
        <p:spPr>
          <a:xfrm>
            <a:off x="5112696" y="5450879"/>
            <a:ext cx="389773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ABB3BC-D1A2-5ECF-3873-9EE1B6B7CD32}"/>
              </a:ext>
            </a:extLst>
          </p:cNvPr>
          <p:cNvSpPr/>
          <p:nvPr/>
        </p:nvSpPr>
        <p:spPr>
          <a:xfrm>
            <a:off x="5502468" y="4634688"/>
            <a:ext cx="1714482" cy="1339432"/>
          </a:xfrm>
          <a:prstGeom prst="roundRect">
            <a:avLst>
              <a:gd name="adj" fmla="val 9747"/>
            </a:avLst>
          </a:prstGeom>
          <a:solidFill>
            <a:schemeClr val="accent4">
              <a:alpha val="70000"/>
            </a:schemeClr>
          </a:solidFill>
          <a:ln w="38100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Connector 9">
            <a:extLst>
              <a:ext uri="{FF2B5EF4-FFF2-40B4-BE49-F238E27FC236}">
                <a16:creationId xmlns:a16="http://schemas.microsoft.com/office/drawing/2014/main" id="{02A1CE3F-22CF-5AFC-F55A-1FBC70F1F84C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6359709" y="4440382"/>
            <a:ext cx="1858" cy="194306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7121804-C55B-5DF8-A581-E8CCAF58DF31}"/>
              </a:ext>
            </a:extLst>
          </p:cNvPr>
          <p:cNvSpPr/>
          <p:nvPr/>
        </p:nvSpPr>
        <p:spPr>
          <a:xfrm flipH="1">
            <a:off x="5597419" y="5165761"/>
            <a:ext cx="1399962" cy="156214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Profile mapper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E7DBF71-4C0A-6B8A-A61D-6136BB979EAB}"/>
              </a:ext>
            </a:extLst>
          </p:cNvPr>
          <p:cNvSpPr/>
          <p:nvPr/>
        </p:nvSpPr>
        <p:spPr>
          <a:xfrm flipH="1">
            <a:off x="5597419" y="4933896"/>
            <a:ext cx="1399962" cy="153627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 interfaces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3806D7-51A3-C89C-9B51-3CFBE892797B}"/>
              </a:ext>
            </a:extLst>
          </p:cNvPr>
          <p:cNvSpPr/>
          <p:nvPr/>
        </p:nvSpPr>
        <p:spPr>
          <a:xfrm flipH="1">
            <a:off x="5597418" y="5419202"/>
            <a:ext cx="1399963" cy="156214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Attribute mapper</a:t>
            </a:r>
          </a:p>
        </p:txBody>
      </p:sp>
      <p:sp>
        <p:nvSpPr>
          <p:cNvPr id="33" name="Flowchart: Card 32">
            <a:extLst>
              <a:ext uri="{FF2B5EF4-FFF2-40B4-BE49-F238E27FC236}">
                <a16:creationId xmlns:a16="http://schemas.microsoft.com/office/drawing/2014/main" id="{FF598264-398A-DF54-068D-16CDBFEC522E}"/>
              </a:ext>
            </a:extLst>
          </p:cNvPr>
          <p:cNvSpPr/>
          <p:nvPr/>
        </p:nvSpPr>
        <p:spPr>
          <a:xfrm>
            <a:off x="6156968" y="6266082"/>
            <a:ext cx="406523" cy="451569"/>
          </a:xfrm>
          <a:prstGeom prst="flowChartPunchedCard">
            <a:avLst/>
          </a:prstGeom>
          <a:solidFill>
            <a:schemeClr val="accent4"/>
          </a:solidFill>
          <a:ln w="19050" cap="sq"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report</a:t>
            </a:r>
          </a:p>
        </p:txBody>
      </p:sp>
      <p:cxnSp>
        <p:nvCxnSpPr>
          <p:cNvPr id="34" name="Straight Arrow Connector 67">
            <a:extLst>
              <a:ext uri="{FF2B5EF4-FFF2-40B4-BE49-F238E27FC236}">
                <a16:creationId xmlns:a16="http://schemas.microsoft.com/office/drawing/2014/main" id="{606FAA42-CC8C-A9B4-1DC0-7B187C31A144}"/>
              </a:ext>
            </a:extLst>
          </p:cNvPr>
          <p:cNvCxnSpPr>
            <a:cxnSpLocks/>
            <a:stCxn id="27" idx="2"/>
            <a:endCxn id="33" idx="0"/>
          </p:cNvCxnSpPr>
          <p:nvPr/>
        </p:nvCxnSpPr>
        <p:spPr>
          <a:xfrm>
            <a:off x="6359709" y="5974120"/>
            <a:ext cx="521" cy="29196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9">
            <a:extLst>
              <a:ext uri="{FF2B5EF4-FFF2-40B4-BE49-F238E27FC236}">
                <a16:creationId xmlns:a16="http://schemas.microsoft.com/office/drawing/2014/main" id="{D75923D7-AC56-C078-4D36-4EF4EBAB53CE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1115497" y="3997197"/>
            <a:ext cx="1362399" cy="635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9">
            <a:extLst>
              <a:ext uri="{FF2B5EF4-FFF2-40B4-BE49-F238E27FC236}">
                <a16:creationId xmlns:a16="http://schemas.microsoft.com/office/drawing/2014/main" id="{66E04736-C040-1DFA-44B4-9861B633FF37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076374" y="1877560"/>
            <a:ext cx="1954210" cy="7448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BCC2439-7082-3DA1-9AC8-0AF05457692E}"/>
              </a:ext>
            </a:extLst>
          </p:cNvPr>
          <p:cNvSpPr/>
          <p:nvPr/>
        </p:nvSpPr>
        <p:spPr>
          <a:xfrm>
            <a:off x="5872069" y="2838450"/>
            <a:ext cx="942418" cy="535857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Profile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selector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96837A-1114-419D-418E-320F2729A7FF}"/>
              </a:ext>
            </a:extLst>
          </p:cNvPr>
          <p:cNvSpPr txBox="1"/>
          <p:nvPr/>
        </p:nvSpPr>
        <p:spPr>
          <a:xfrm>
            <a:off x="7396979" y="3989129"/>
            <a:ext cx="873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Recreated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 token</a:t>
            </a:r>
          </a:p>
        </p:txBody>
      </p:sp>
      <p:cxnSp>
        <p:nvCxnSpPr>
          <p:cNvPr id="49" name="Straight Connector 9">
            <a:extLst>
              <a:ext uri="{FF2B5EF4-FFF2-40B4-BE49-F238E27FC236}">
                <a16:creationId xmlns:a16="http://schemas.microsoft.com/office/drawing/2014/main" id="{FF47EB50-52C9-73A4-CBCE-09CC3D581794}"/>
              </a:ext>
            </a:extLst>
          </p:cNvPr>
          <p:cNvCxnSpPr>
            <a:cxnSpLocks/>
            <a:stCxn id="41" idx="2"/>
            <a:endCxn id="5" idx="0"/>
          </p:cNvCxnSpPr>
          <p:nvPr/>
        </p:nvCxnSpPr>
        <p:spPr>
          <a:xfrm flipH="1">
            <a:off x="6342425" y="3374307"/>
            <a:ext cx="853" cy="21936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70D58FB-7205-2491-9D83-EA69A2B89D87}"/>
              </a:ext>
            </a:extLst>
          </p:cNvPr>
          <p:cNvSpPr/>
          <p:nvPr/>
        </p:nvSpPr>
        <p:spPr>
          <a:xfrm>
            <a:off x="2477896" y="3735618"/>
            <a:ext cx="942418" cy="535857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381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IdP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selector</a:t>
            </a:r>
          </a:p>
        </p:txBody>
      </p:sp>
      <p:cxnSp>
        <p:nvCxnSpPr>
          <p:cNvPr id="51" name="Straight Connector 9">
            <a:extLst>
              <a:ext uri="{FF2B5EF4-FFF2-40B4-BE49-F238E27FC236}">
                <a16:creationId xmlns:a16="http://schemas.microsoft.com/office/drawing/2014/main" id="{E317DFC5-C3D7-97A0-C675-B24959376800}"/>
              </a:ext>
            </a:extLst>
          </p:cNvPr>
          <p:cNvCxnSpPr>
            <a:cxnSpLocks/>
            <a:stCxn id="50" idx="3"/>
            <a:endCxn id="3" idx="1"/>
          </p:cNvCxnSpPr>
          <p:nvPr/>
        </p:nvCxnSpPr>
        <p:spPr>
          <a:xfrm>
            <a:off x="3420314" y="4003547"/>
            <a:ext cx="35646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769E063-95AC-F4B8-554E-9F41398E3367}"/>
              </a:ext>
            </a:extLst>
          </p:cNvPr>
          <p:cNvSpPr/>
          <p:nvPr/>
        </p:nvSpPr>
        <p:spPr>
          <a:xfrm flipH="1">
            <a:off x="4683172" y="3106664"/>
            <a:ext cx="919017" cy="176899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Pruning logic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884EC2-11BA-D427-02C4-58A45CBFDC6F}"/>
              </a:ext>
            </a:extLst>
          </p:cNvPr>
          <p:cNvCxnSpPr>
            <a:cxnSpLocks/>
            <a:stCxn id="52" idx="1"/>
          </p:cNvCxnSpPr>
          <p:nvPr/>
        </p:nvCxnSpPr>
        <p:spPr>
          <a:xfrm flipV="1">
            <a:off x="5602189" y="3185002"/>
            <a:ext cx="452011" cy="10112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C3826F0C-871C-8926-2C0C-5EEAA9F6C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028" y="2803678"/>
            <a:ext cx="738134" cy="591780"/>
          </a:xfrm>
          <a:prstGeom prst="rect">
            <a:avLst/>
          </a:prstGeom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E1700D9-DB2C-2998-1A25-B432AFFA8CFD}"/>
              </a:ext>
            </a:extLst>
          </p:cNvPr>
          <p:cNvSpPr/>
          <p:nvPr/>
        </p:nvSpPr>
        <p:spPr>
          <a:xfrm flipH="1">
            <a:off x="5605324" y="5675366"/>
            <a:ext cx="1399963" cy="156214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Fine-grain AuthZ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78EE856-98D6-9384-4620-3CAF48D32C34}"/>
              </a:ext>
            </a:extLst>
          </p:cNvPr>
          <p:cNvSpPr txBox="1"/>
          <p:nvPr/>
        </p:nvSpPr>
        <p:spPr>
          <a:xfrm>
            <a:off x="5089405" y="482230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813731-573B-566D-30AD-CCD9424EA0EF}"/>
              </a:ext>
            </a:extLst>
          </p:cNvPr>
          <p:cNvSpPr txBox="1"/>
          <p:nvPr/>
        </p:nvSpPr>
        <p:spPr>
          <a:xfrm>
            <a:off x="5089405" y="5211089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23A317-FA98-E818-6537-3DD23293CD1B}"/>
              </a:ext>
            </a:extLst>
          </p:cNvPr>
          <p:cNvSpPr txBox="1"/>
          <p:nvPr/>
        </p:nvSpPr>
        <p:spPr>
          <a:xfrm>
            <a:off x="6342425" y="5932847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9D872DF-BC30-4FB2-4412-8B539FD53342}"/>
              </a:ext>
            </a:extLst>
          </p:cNvPr>
          <p:cNvSpPr/>
          <p:nvPr/>
        </p:nvSpPr>
        <p:spPr>
          <a:xfrm flipH="1">
            <a:off x="5590945" y="4704591"/>
            <a:ext cx="1414341" cy="151067"/>
          </a:xfrm>
          <a:prstGeom prst="roundRect">
            <a:avLst>
              <a:gd name="adj" fmla="val 9747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>
                <a:ln>
                  <a:noFill/>
                </a:ln>
                <a:solidFill>
                  <a:srgbClr val="2F559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AuthN interface</a:t>
            </a:r>
          </a:p>
        </p:txBody>
      </p:sp>
      <p:cxnSp>
        <p:nvCxnSpPr>
          <p:cNvPr id="60" name="Straight Arrow Connector 67">
            <a:extLst>
              <a:ext uri="{FF2B5EF4-FFF2-40B4-BE49-F238E27FC236}">
                <a16:creationId xmlns:a16="http://schemas.microsoft.com/office/drawing/2014/main" id="{824790B2-6F6E-F777-9080-5A5EDEE6AB70}"/>
              </a:ext>
            </a:extLst>
          </p:cNvPr>
          <p:cNvCxnSpPr>
            <a:cxnSpLocks/>
          </p:cNvCxnSpPr>
          <p:nvPr/>
        </p:nvCxnSpPr>
        <p:spPr>
          <a:xfrm>
            <a:off x="6997381" y="5753473"/>
            <a:ext cx="620641" cy="0"/>
          </a:xfrm>
          <a:prstGeom prst="straightConnector1">
            <a:avLst/>
          </a:prstGeom>
          <a:ln w="25400">
            <a:solidFill>
              <a:schemeClr val="accent1">
                <a:lumMod val="75000"/>
              </a:schemeClr>
            </a:solidFill>
            <a:headEnd type="triangle"/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450B3A1-DD98-DF07-6D2B-5141EC831553}"/>
              </a:ext>
            </a:extLst>
          </p:cNvPr>
          <p:cNvSpPr txBox="1"/>
          <p:nvPr/>
        </p:nvSpPr>
        <p:spPr>
          <a:xfrm>
            <a:off x="7363276" y="5507908"/>
            <a:ext cx="401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</a:t>
            </a:r>
          </a:p>
        </p:txBody>
      </p:sp>
      <p:sp>
        <p:nvSpPr>
          <p:cNvPr id="62" name="Arrow: Chevron 61">
            <a:extLst>
              <a:ext uri="{FF2B5EF4-FFF2-40B4-BE49-F238E27FC236}">
                <a16:creationId xmlns:a16="http://schemas.microsoft.com/office/drawing/2014/main" id="{95799BDB-3CB2-9886-09FC-50FC4FDD296D}"/>
              </a:ext>
            </a:extLst>
          </p:cNvPr>
          <p:cNvSpPr/>
          <p:nvPr/>
        </p:nvSpPr>
        <p:spPr>
          <a:xfrm rot="10800000">
            <a:off x="7747774" y="5556635"/>
            <a:ext cx="547397" cy="39367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80E0E32-1C1C-CA52-C64D-EC376C32E134}"/>
              </a:ext>
            </a:extLst>
          </p:cNvPr>
          <p:cNvSpPr txBox="1"/>
          <p:nvPr/>
        </p:nvSpPr>
        <p:spPr>
          <a:xfrm>
            <a:off x="8295171" y="5479741"/>
            <a:ext cx="1048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entitlement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70262F70-39CA-1E3A-C40D-A12701F42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6412" y="3496839"/>
            <a:ext cx="470176" cy="439255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7573E849-DFFF-99EA-9DEA-EB2004CFF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60013" y="3291011"/>
            <a:ext cx="712316" cy="665471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A5E454D0-541C-7281-9EC4-8193B92B47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4376" y="969206"/>
            <a:ext cx="744465" cy="695506"/>
          </a:xfrm>
          <a:prstGeom prst="rect">
            <a:avLst/>
          </a:prstGeom>
        </p:spPr>
      </p:pic>
      <p:pic>
        <p:nvPicPr>
          <p:cNvPr id="4098" name="Picture 2" descr="Microsoft Entra Verified ID - Icewolf Blog">
            <a:extLst>
              <a:ext uri="{FF2B5EF4-FFF2-40B4-BE49-F238E27FC236}">
                <a16:creationId xmlns:a16="http://schemas.microsoft.com/office/drawing/2014/main" id="{84D345A5-9467-6253-B82D-CB2BB06F1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514" y="3683057"/>
            <a:ext cx="942418" cy="62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itle 82">
            <a:extLst>
              <a:ext uri="{FF2B5EF4-FFF2-40B4-BE49-F238E27FC236}">
                <a16:creationId xmlns:a16="http://schemas.microsoft.com/office/drawing/2014/main" id="{31EF30E7-3D56-4B08-C86B-252C44548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 Monokee, most blocks are native…but not all!</a:t>
            </a:r>
            <a:endParaRPr lang="en-US"/>
          </a:p>
        </p:txBody>
      </p:sp>
      <p:pic>
        <p:nvPicPr>
          <p:cNvPr id="85" name="Graphic 84">
            <a:extLst>
              <a:ext uri="{FF2B5EF4-FFF2-40B4-BE49-F238E27FC236}">
                <a16:creationId xmlns:a16="http://schemas.microsoft.com/office/drawing/2014/main" id="{2DC23A56-D628-83FE-069E-B0F13B85CA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16448" y="3862861"/>
            <a:ext cx="481089" cy="4810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AE19DF-2955-E865-31E8-BD41F40358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1311" y="3583703"/>
            <a:ext cx="1097350" cy="8396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A34EAF-936A-A8F9-3178-2563C2D210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2049" y="3525442"/>
            <a:ext cx="1376194" cy="956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1BECD0-BB54-C7E3-0483-1DD342944F3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23309" y="1488872"/>
            <a:ext cx="994256" cy="821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4496FB-4432-AF02-3D64-E33CB3C4DA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87567" y="4606616"/>
            <a:ext cx="2152093" cy="1501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1C770B-ED95-D270-CB22-1C9E04A9D3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83666" y="2541524"/>
            <a:ext cx="1202984" cy="8998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8E8AED-88AA-E218-4C7A-66B76B04FB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4090" y="3458665"/>
            <a:ext cx="1190103" cy="1073996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D8C65E-DC6A-F21B-B4CB-7BC4ED9903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6964" y="2478335"/>
            <a:ext cx="989661" cy="923129"/>
          </a:xfrm>
          <a:prstGeom prst="rect">
            <a:avLst/>
          </a:prstGeom>
          <a:ln w="57150"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56BA95A-DE7D-1EF7-B2C1-6C261392969F}"/>
              </a:ext>
            </a:extLst>
          </p:cNvPr>
          <p:cNvSpPr txBox="1"/>
          <p:nvPr/>
        </p:nvSpPr>
        <p:spPr>
          <a:xfrm>
            <a:off x="2068018" y="1601472"/>
            <a:ext cx="510076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AS-IS</a:t>
            </a:r>
          </a:p>
        </p:txBody>
      </p:sp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DC234DB5-2006-D225-1B2C-898EC6853E8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6847"/>
                    </a14:imgEffect>
                    <a14:imgEffect>
                      <a14:saturation sat="400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69" y="1326389"/>
            <a:ext cx="370177" cy="824404"/>
          </a:xfrm>
          <a:prstGeom prst="rect">
            <a:avLst/>
          </a:prstGeom>
          <a:effectLst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1A52A8B-CEBA-39E3-4807-BE69F336BD54}"/>
              </a:ext>
            </a:extLst>
          </p:cNvPr>
          <p:cNvSpPr txBox="1"/>
          <p:nvPr/>
        </p:nvSpPr>
        <p:spPr>
          <a:xfrm>
            <a:off x="2068018" y="1601472"/>
            <a:ext cx="510076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uLnTx/>
                <a:uFillTx/>
                <a:latin typeface="Calibri" panose="020F0502020204030204"/>
                <a:ea typeface="+mn-ea"/>
                <a:cs typeface="+mn-cs"/>
              </a:rPr>
              <a:t>AS-IS</a:t>
            </a:r>
          </a:p>
        </p:txBody>
      </p:sp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C06DF85A-00F7-F92C-26EA-ED7BECB3307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6847"/>
                    </a14:imgEffect>
                    <a14:imgEffect>
                      <a14:saturation sat="400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872" y="1326389"/>
            <a:ext cx="370177" cy="824404"/>
          </a:xfrm>
          <a:prstGeom prst="rect">
            <a:avLst/>
          </a:prstGeom>
          <a:effectLst/>
        </p:spPr>
      </p:pic>
      <p:pic>
        <p:nvPicPr>
          <p:cNvPr id="65" name="Picture 64" descr="Icon&#10;&#10;Description automatically generated">
            <a:extLst>
              <a:ext uri="{FF2B5EF4-FFF2-40B4-BE49-F238E27FC236}">
                <a16:creationId xmlns:a16="http://schemas.microsoft.com/office/drawing/2014/main" id="{4B2E7394-4DCC-B156-3E02-94DFA4685A1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6847"/>
                    </a14:imgEffect>
                    <a14:imgEffect>
                      <a14:saturation sat="400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574" y="1326389"/>
            <a:ext cx="370177" cy="824404"/>
          </a:xfrm>
          <a:prstGeom prst="rect">
            <a:avLst/>
          </a:prstGeom>
          <a:effectLst/>
        </p:spPr>
      </p:pic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0A551AD2-85D7-A040-7872-CABB58B5C18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6847"/>
                    </a14:imgEffect>
                    <a14:imgEffect>
                      <a14:saturation sat="400000"/>
                    </a14:imgEffect>
                    <a14:imgEffect>
                      <a14:brightnessContrast brigh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76" y="3447071"/>
            <a:ext cx="370177" cy="824404"/>
          </a:xfrm>
          <a:prstGeom prst="rect">
            <a:avLst/>
          </a:prstGeom>
          <a:effectLst/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36A9398-2E44-1B4A-B362-42615A20B38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954491" y="0"/>
            <a:ext cx="2237509" cy="2237509"/>
          </a:xfrm>
          <a:prstGeom prst="rect">
            <a:avLst/>
          </a:prstGeom>
        </p:spPr>
      </p:pic>
      <p:pic>
        <p:nvPicPr>
          <p:cNvPr id="68" name="Picture 5">
            <a:extLst>
              <a:ext uri="{FF2B5EF4-FFF2-40B4-BE49-F238E27FC236}">
                <a16:creationId xmlns:a16="http://schemas.microsoft.com/office/drawing/2014/main" id="{E2C0E40D-4092-7571-8E00-5F31E707D0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84322" y="6266082"/>
            <a:ext cx="1342638" cy="4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83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6176-2899-58C3-2A80-078A25BC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results? 		</a:t>
            </a:r>
            <a:r>
              <a:rPr lang="en-GB" i="1" dirty="0"/>
              <a:t>Staggering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27730C-96ED-69F8-DB65-11198489C73E}"/>
              </a:ext>
            </a:extLst>
          </p:cNvPr>
          <p:cNvGrpSpPr/>
          <p:nvPr/>
        </p:nvGrpSpPr>
        <p:grpSpPr>
          <a:xfrm>
            <a:off x="945431" y="1314512"/>
            <a:ext cx="10461849" cy="830997"/>
            <a:chOff x="945431" y="1314512"/>
            <a:chExt cx="10461849" cy="83099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F3C6C0D-D7D4-6E97-804A-4975BD47CE34}"/>
                </a:ext>
              </a:extLst>
            </p:cNvPr>
            <p:cNvSpPr/>
            <p:nvPr/>
          </p:nvSpPr>
          <p:spPr>
            <a:xfrm>
              <a:off x="945431" y="1440450"/>
              <a:ext cx="579120" cy="57912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991B6F-1B99-9DD2-69FD-6F4DCE359698}"/>
                </a:ext>
              </a:extLst>
            </p:cNvPr>
            <p:cNvSpPr txBox="1"/>
            <p:nvPr/>
          </p:nvSpPr>
          <p:spPr>
            <a:xfrm>
              <a:off x="1600433" y="1499178"/>
              <a:ext cx="44955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800" b="1" dirty="0">
                  <a:solidFill>
                    <a:schemeClr val="accent1">
                      <a:lumMod val="50000"/>
                    </a:schemeClr>
                  </a:solidFill>
                  <a:latin typeface="+mj-lt"/>
                </a:rPr>
                <a:t>Flawless migration plan</a:t>
              </a:r>
              <a:endParaRPr lang="en-GB" sz="2800" dirty="0">
                <a:solidFill>
                  <a:schemeClr val="accent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DC345A-2910-5892-6F36-003DD04EF30C}"/>
                </a:ext>
              </a:extLst>
            </p:cNvPr>
            <p:cNvSpPr txBox="1"/>
            <p:nvPr/>
          </p:nvSpPr>
          <p:spPr>
            <a:xfrm>
              <a:off x="6096000" y="1314512"/>
              <a:ext cx="531128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dirty="0">
                  <a:solidFill>
                    <a:schemeClr val="accent1">
                      <a:lumMod val="50000"/>
                    </a:schemeClr>
                  </a:solidFill>
                </a:rPr>
                <a:t>Timing reduced from the initial assessment of 7 years to 1 month.</a:t>
              </a:r>
              <a:endParaRPr lang="en-GB" sz="24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9FE83E9-45F1-2586-BCD3-CB00BFFF3625}"/>
              </a:ext>
            </a:extLst>
          </p:cNvPr>
          <p:cNvGrpSpPr/>
          <p:nvPr/>
        </p:nvGrpSpPr>
        <p:grpSpPr>
          <a:xfrm>
            <a:off x="945431" y="2331945"/>
            <a:ext cx="10461849" cy="830997"/>
            <a:chOff x="945431" y="1314512"/>
            <a:chExt cx="10461849" cy="83099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3621EEE-E887-3257-03EB-4F23104ED672}"/>
                </a:ext>
              </a:extLst>
            </p:cNvPr>
            <p:cNvSpPr/>
            <p:nvPr/>
          </p:nvSpPr>
          <p:spPr>
            <a:xfrm>
              <a:off x="945431" y="1440450"/>
              <a:ext cx="579120" cy="579120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5CBB40-787F-FBEE-0CEE-E56BA6FB91BD}"/>
                </a:ext>
              </a:extLst>
            </p:cNvPr>
            <p:cNvSpPr txBox="1"/>
            <p:nvPr/>
          </p:nvSpPr>
          <p:spPr>
            <a:xfrm>
              <a:off x="1600433" y="1499178"/>
              <a:ext cx="44955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800" b="1" dirty="0">
                  <a:solidFill>
                    <a:schemeClr val="accent3"/>
                  </a:solidFill>
                  <a:latin typeface="+mj-lt"/>
                </a:rPr>
                <a:t>Golden data sources</a:t>
              </a:r>
              <a:endParaRPr lang="en-GB" sz="2800" dirty="0">
                <a:solidFill>
                  <a:schemeClr val="accent3"/>
                </a:solidFill>
                <a:latin typeface="+mj-lt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50089BD-CA54-C007-FEDC-6E387881B78C}"/>
                </a:ext>
              </a:extLst>
            </p:cNvPr>
            <p:cNvSpPr txBox="1"/>
            <p:nvPr/>
          </p:nvSpPr>
          <p:spPr>
            <a:xfrm>
              <a:off x="6096000" y="1314512"/>
              <a:ext cx="531128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dirty="0">
                  <a:solidFill>
                    <a:schemeClr val="accent3"/>
                  </a:solidFill>
                </a:rPr>
                <a:t>Avoided the attribute overload for</a:t>
              </a:r>
              <a:br>
                <a:rPr lang="en-GB" sz="2400" dirty="0">
                  <a:solidFill>
                    <a:schemeClr val="accent3"/>
                  </a:solidFill>
                </a:rPr>
              </a:br>
              <a:r>
                <a:rPr lang="en-GB" sz="2400" dirty="0">
                  <a:solidFill>
                    <a:schemeClr val="accent3"/>
                  </a:solidFill>
                </a:rPr>
                <a:t>MS Entra ID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CAAFF10-BBDE-2066-BEE8-6B525D77D931}"/>
              </a:ext>
            </a:extLst>
          </p:cNvPr>
          <p:cNvGrpSpPr/>
          <p:nvPr/>
        </p:nvGrpSpPr>
        <p:grpSpPr>
          <a:xfrm>
            <a:off x="945431" y="3349378"/>
            <a:ext cx="10461849" cy="830997"/>
            <a:chOff x="945431" y="1314512"/>
            <a:chExt cx="10461849" cy="830997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DFECC7D-B56A-0A20-680E-1060B360870F}"/>
                </a:ext>
              </a:extLst>
            </p:cNvPr>
            <p:cNvSpPr/>
            <p:nvPr/>
          </p:nvSpPr>
          <p:spPr>
            <a:xfrm>
              <a:off x="945431" y="1440450"/>
              <a:ext cx="579120" cy="579120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947EED-DC4B-8C9C-6369-B8A3D1F99ED4}"/>
                </a:ext>
              </a:extLst>
            </p:cNvPr>
            <p:cNvSpPr txBox="1"/>
            <p:nvPr/>
          </p:nvSpPr>
          <p:spPr>
            <a:xfrm>
              <a:off x="1600433" y="1499178"/>
              <a:ext cx="44955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800" b="1" dirty="0">
                  <a:solidFill>
                    <a:schemeClr val="accent6">
                      <a:lumMod val="50000"/>
                    </a:schemeClr>
                  </a:solidFill>
                  <a:latin typeface="+mj-lt"/>
                </a:rPr>
                <a:t>Enriched tokens</a:t>
              </a:r>
              <a:endParaRPr lang="en-GB" sz="2800" dirty="0">
                <a:solidFill>
                  <a:schemeClr val="accent6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47E5901-555A-657F-30BA-ABC40289942D}"/>
                </a:ext>
              </a:extLst>
            </p:cNvPr>
            <p:cNvSpPr txBox="1"/>
            <p:nvPr/>
          </p:nvSpPr>
          <p:spPr>
            <a:xfrm>
              <a:off x="6096000" y="1314512"/>
              <a:ext cx="531128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dirty="0">
                  <a:solidFill>
                    <a:schemeClr val="accent6">
                      <a:lumMod val="50000"/>
                    </a:schemeClr>
                  </a:solidFill>
                </a:rPr>
                <a:t>Avoided loss of attributes and prevented application rewrite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2702FB8-09F0-EC70-9ED7-EF92F2B920F5}"/>
              </a:ext>
            </a:extLst>
          </p:cNvPr>
          <p:cNvGrpSpPr/>
          <p:nvPr/>
        </p:nvGrpSpPr>
        <p:grpSpPr>
          <a:xfrm>
            <a:off x="945431" y="4366811"/>
            <a:ext cx="10461849" cy="830997"/>
            <a:chOff x="945431" y="1314512"/>
            <a:chExt cx="10461849" cy="83099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85E1FA2-010A-08D2-C640-6ADB6A5380A5}"/>
                </a:ext>
              </a:extLst>
            </p:cNvPr>
            <p:cNvSpPr/>
            <p:nvPr/>
          </p:nvSpPr>
          <p:spPr>
            <a:xfrm>
              <a:off x="945431" y="1440450"/>
              <a:ext cx="579120" cy="579120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4389FC8-34AD-1FD7-6220-8FEF1143925E}"/>
                </a:ext>
              </a:extLst>
            </p:cNvPr>
            <p:cNvSpPr txBox="1"/>
            <p:nvPr/>
          </p:nvSpPr>
          <p:spPr>
            <a:xfrm>
              <a:off x="1600433" y="1499178"/>
              <a:ext cx="44955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800" b="1" dirty="0">
                  <a:solidFill>
                    <a:schemeClr val="accent2"/>
                  </a:solidFill>
                  <a:latin typeface="+mj-lt"/>
                </a:rPr>
                <a:t>Multiple profiles</a:t>
              </a:r>
              <a:endParaRPr lang="en-GB" sz="2800" dirty="0">
                <a:solidFill>
                  <a:schemeClr val="accent2"/>
                </a:solidFill>
                <a:latin typeface="+mj-lt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5D9FC2D-1462-7956-FACF-81921F9DC321}"/>
                </a:ext>
              </a:extLst>
            </p:cNvPr>
            <p:cNvSpPr txBox="1"/>
            <p:nvPr/>
          </p:nvSpPr>
          <p:spPr>
            <a:xfrm>
              <a:off x="6096000" y="1314512"/>
              <a:ext cx="531128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dirty="0">
                  <a:solidFill>
                    <a:schemeClr val="accent2"/>
                  </a:solidFill>
                </a:rPr>
                <a:t>Newly introduced concept of multiple profiles for each persona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E823A52-DA46-B8E0-6A38-4092597D83FD}"/>
              </a:ext>
            </a:extLst>
          </p:cNvPr>
          <p:cNvGrpSpPr/>
          <p:nvPr/>
        </p:nvGrpSpPr>
        <p:grpSpPr>
          <a:xfrm>
            <a:off x="945431" y="5384243"/>
            <a:ext cx="10461849" cy="830997"/>
            <a:chOff x="945431" y="1314512"/>
            <a:chExt cx="10461849" cy="830997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4CDEBF3-AC6F-3E5A-18DA-D7F5A6DC98BE}"/>
                </a:ext>
              </a:extLst>
            </p:cNvPr>
            <p:cNvSpPr/>
            <p:nvPr/>
          </p:nvSpPr>
          <p:spPr>
            <a:xfrm>
              <a:off x="945431" y="1440450"/>
              <a:ext cx="579120" cy="579120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D048951-437C-E476-1DA1-B61ECBE10AB7}"/>
                </a:ext>
              </a:extLst>
            </p:cNvPr>
            <p:cNvSpPr txBox="1"/>
            <p:nvPr/>
          </p:nvSpPr>
          <p:spPr>
            <a:xfrm>
              <a:off x="1600433" y="1499178"/>
              <a:ext cx="44955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800" b="1" dirty="0">
                  <a:solidFill>
                    <a:schemeClr val="accent5"/>
                  </a:solidFill>
                  <a:latin typeface="+mj-lt"/>
                </a:rPr>
                <a:t>Seamless interoperability</a:t>
              </a:r>
              <a:endParaRPr lang="en-GB" sz="2800" dirty="0">
                <a:solidFill>
                  <a:schemeClr val="accent5"/>
                </a:solidFill>
                <a:latin typeface="+mj-lt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A15BA6C-7415-3ACB-C691-96B38CDEBBF6}"/>
                </a:ext>
              </a:extLst>
            </p:cNvPr>
            <p:cNvSpPr txBox="1"/>
            <p:nvPr/>
          </p:nvSpPr>
          <p:spPr>
            <a:xfrm>
              <a:off x="6096000" y="1314512"/>
              <a:ext cx="531128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400" dirty="0">
                  <a:solidFill>
                    <a:schemeClr val="accent5"/>
                  </a:solidFill>
                </a:rPr>
                <a:t>One persona with multiple roles in different subsidiaries and countries</a:t>
              </a:r>
            </a:p>
          </p:txBody>
        </p:sp>
      </p:grpSp>
      <p:pic>
        <p:nvPicPr>
          <p:cNvPr id="45" name="Graphic 44">
            <a:extLst>
              <a:ext uri="{FF2B5EF4-FFF2-40B4-BE49-F238E27FC236}">
                <a16:creationId xmlns:a16="http://schemas.microsoft.com/office/drawing/2014/main" id="{3DD96537-C2E2-7DAA-5AD7-B7C5D98A3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60" y="6475641"/>
            <a:ext cx="1530296" cy="2587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E52529-E175-5CAE-E7E9-6DF4BC7AC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852" y="6292194"/>
            <a:ext cx="1260404" cy="50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6577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A93A18-8759-50F5-F2B7-F18D07AA00A2}"/>
              </a:ext>
            </a:extLst>
          </p:cNvPr>
          <p:cNvSpPr txBox="1"/>
          <p:nvPr/>
        </p:nvSpPr>
        <p:spPr>
          <a:xfrm>
            <a:off x="1168513" y="2632501"/>
            <a:ext cx="448071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0" b="1" dirty="0">
                <a:latin typeface="Ink Free" panose="03080402000500000000" pitchFamily="66" charset="0"/>
              </a:rPr>
              <a:t>That’s all</a:t>
            </a:r>
            <a:br>
              <a:rPr lang="en-GB" sz="8000" b="1" dirty="0">
                <a:latin typeface="Ink Free" panose="03080402000500000000" pitchFamily="66" charset="0"/>
              </a:rPr>
            </a:br>
            <a:r>
              <a:rPr lang="en-GB" sz="8000" b="1" dirty="0">
                <a:latin typeface="Ink Free" panose="03080402000500000000" pitchFamily="66" charset="0"/>
              </a:rPr>
              <a:t>folks!</a:t>
            </a:r>
            <a:endParaRPr lang="en-US" sz="8000" b="1" dirty="0">
              <a:latin typeface="Ink Free" panose="03080402000500000000" pitchFamily="66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7CED3B-46DE-0CD0-7E5F-BF7E1A5F1082}"/>
              </a:ext>
            </a:extLst>
          </p:cNvPr>
          <p:cNvGrpSpPr/>
          <p:nvPr/>
        </p:nvGrpSpPr>
        <p:grpSpPr>
          <a:xfrm>
            <a:off x="7210804" y="1570702"/>
            <a:ext cx="3685796" cy="914810"/>
            <a:chOff x="7210804" y="1551246"/>
            <a:chExt cx="3685796" cy="914810"/>
          </a:xfrm>
        </p:grpSpPr>
        <p:sp>
          <p:nvSpPr>
            <p:cNvPr id="3" name="Text Placeholder 6">
              <a:extLst>
                <a:ext uri="{FF2B5EF4-FFF2-40B4-BE49-F238E27FC236}">
                  <a16:creationId xmlns:a16="http://schemas.microsoft.com/office/drawing/2014/main" id="{A370EC11-3EB3-5017-58FA-DD403BD8ED98}"/>
                </a:ext>
              </a:extLst>
            </p:cNvPr>
            <p:cNvSpPr txBox="1">
              <a:spLocks/>
            </p:cNvSpPr>
            <p:nvPr/>
          </p:nvSpPr>
          <p:spPr>
            <a:xfrm>
              <a:off x="7210804" y="1551246"/>
              <a:ext cx="3472436" cy="591185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3600" dirty="0">
                  <a:solidFill>
                    <a:schemeClr val="bg1"/>
                  </a:solidFill>
                </a:rPr>
                <a:t>Dr. Mattia Zago</a:t>
              </a:r>
              <a:endParaRPr 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4" name="Text Placeholder 7">
              <a:extLst>
                <a:ext uri="{FF2B5EF4-FFF2-40B4-BE49-F238E27FC236}">
                  <a16:creationId xmlns:a16="http://schemas.microsoft.com/office/drawing/2014/main" id="{E625F733-C0CF-A06F-C4AA-A8A6F57E7754}"/>
                </a:ext>
              </a:extLst>
            </p:cNvPr>
            <p:cNvSpPr txBox="1">
              <a:spLocks/>
            </p:cNvSpPr>
            <p:nvPr/>
          </p:nvSpPr>
          <p:spPr>
            <a:xfrm>
              <a:off x="7241285" y="2142431"/>
              <a:ext cx="3655315" cy="323625"/>
            </a:xfrm>
            <a:prstGeom prst="rect">
              <a:avLst/>
            </a:prstGeom>
          </p:spPr>
          <p:txBody>
            <a:bodyPr>
              <a:normAutofit lnSpcReduction="10000"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800" dirty="0">
                  <a:solidFill>
                    <a:schemeClr val="bg1"/>
                  </a:solidFill>
                </a:rPr>
                <a:t>Head of Research and Innovation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5F4D123-ECB6-524D-1255-D2DC7216A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1900" y="1621515"/>
            <a:ext cx="813184" cy="81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7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38AAE41B-C506-BAD6-E3CF-47964763C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/>
        </p:blipFill>
        <p:spPr>
          <a:xfrm>
            <a:off x="2159569" y="930273"/>
            <a:ext cx="7872861" cy="5562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1AD3C7-298F-4B59-A4C9-1D3C18F2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Step 4&gt; Cloud entitlement and B2B identities</a:t>
            </a:r>
            <a:endParaRPr lang="en-US" i="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B7404C-A11F-601D-3001-D69AEB7C0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F8066E-652D-4530-4F13-ED8D8377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333C18-D917-3092-73B1-F76794DC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98FE9F-29C8-2776-3FCC-A955128D5622}"/>
              </a:ext>
            </a:extLst>
          </p:cNvPr>
          <p:cNvSpPr txBox="1"/>
          <p:nvPr/>
        </p:nvSpPr>
        <p:spPr>
          <a:xfrm>
            <a:off x="480068" y="5912303"/>
            <a:ext cx="1782572" cy="5232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/>
              <a:t>SSO</a:t>
            </a:r>
            <a:endParaRPr 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D7FBE-F08A-455A-8C00-F53EE2513B96}"/>
              </a:ext>
            </a:extLst>
          </p:cNvPr>
          <p:cNvSpPr txBox="1"/>
          <p:nvPr/>
        </p:nvSpPr>
        <p:spPr>
          <a:xfrm>
            <a:off x="2395976" y="5912304"/>
            <a:ext cx="1782572" cy="5232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/>
              <a:t>IGA</a:t>
            </a:r>
            <a:endParaRPr lang="en-US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83CF9B-152A-F467-5705-33AF96FA6E79}"/>
              </a:ext>
            </a:extLst>
          </p:cNvPr>
          <p:cNvSpPr txBox="1"/>
          <p:nvPr/>
        </p:nvSpPr>
        <p:spPr>
          <a:xfrm>
            <a:off x="4311884" y="5912304"/>
            <a:ext cx="1782572" cy="5232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tx1"/>
                </a:solidFill>
              </a:rPr>
              <a:t>CIEM</a:t>
            </a:r>
            <a:endParaRPr lang="en-US" sz="280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4DA2B0-53C7-CDD5-96C1-1173C30A4546}"/>
              </a:ext>
            </a:extLst>
          </p:cNvPr>
          <p:cNvGrpSpPr/>
          <p:nvPr/>
        </p:nvGrpSpPr>
        <p:grpSpPr>
          <a:xfrm>
            <a:off x="77510" y="2218369"/>
            <a:ext cx="673582" cy="2712676"/>
            <a:chOff x="77510" y="2218369"/>
            <a:chExt cx="673582" cy="271267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CD52FA5-66F1-B4FA-BC9C-22684DEF311E}"/>
                </a:ext>
              </a:extLst>
            </p:cNvPr>
            <p:cNvGrpSpPr/>
            <p:nvPr/>
          </p:nvGrpSpPr>
          <p:grpSpPr>
            <a:xfrm>
              <a:off x="138326" y="2218369"/>
              <a:ext cx="551951" cy="2421287"/>
              <a:chOff x="14849368" y="5145290"/>
              <a:chExt cx="882941" cy="3873255"/>
            </a:xfrm>
          </p:grpSpPr>
          <p:sp>
            <p:nvSpPr>
              <p:cNvPr id="22" name="Rectangle 1329">
                <a:extLst>
                  <a:ext uri="{FF2B5EF4-FFF2-40B4-BE49-F238E27FC236}">
                    <a16:creationId xmlns:a16="http://schemas.microsoft.com/office/drawing/2014/main" id="{0EE6C24C-ACB4-3E29-8A41-825DFB74F24F}"/>
                  </a:ext>
                </a:extLst>
              </p:cNvPr>
              <p:cNvSpPr/>
              <p:nvPr/>
            </p:nvSpPr>
            <p:spPr bwMode="auto">
              <a:xfrm>
                <a:off x="14849368" y="514529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24" name="Rectangle 1330">
                <a:extLst>
                  <a:ext uri="{FF2B5EF4-FFF2-40B4-BE49-F238E27FC236}">
                    <a16:creationId xmlns:a16="http://schemas.microsoft.com/office/drawing/2014/main" id="{9433AA11-0AA6-0F9B-AFBE-246A143DDCF6}"/>
                  </a:ext>
                </a:extLst>
              </p:cNvPr>
              <p:cNvSpPr/>
              <p:nvPr/>
            </p:nvSpPr>
            <p:spPr bwMode="auto">
              <a:xfrm>
                <a:off x="14849368" y="5543585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25" name="Rectangle 1331">
                <a:extLst>
                  <a:ext uri="{FF2B5EF4-FFF2-40B4-BE49-F238E27FC236}">
                    <a16:creationId xmlns:a16="http://schemas.microsoft.com/office/drawing/2014/main" id="{7DF59A76-1FA5-3CA5-E0FF-C2A9B1C56F09}"/>
                  </a:ext>
                </a:extLst>
              </p:cNvPr>
              <p:cNvSpPr/>
              <p:nvPr/>
            </p:nvSpPr>
            <p:spPr bwMode="auto">
              <a:xfrm>
                <a:off x="14849368" y="594765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27" name="Rectangle 1332">
                <a:extLst>
                  <a:ext uri="{FF2B5EF4-FFF2-40B4-BE49-F238E27FC236}">
                    <a16:creationId xmlns:a16="http://schemas.microsoft.com/office/drawing/2014/main" id="{5A1832AA-FC81-8FC8-5BD8-03BA754DE209}"/>
                  </a:ext>
                </a:extLst>
              </p:cNvPr>
              <p:cNvSpPr/>
              <p:nvPr/>
            </p:nvSpPr>
            <p:spPr bwMode="auto">
              <a:xfrm>
                <a:off x="14849368" y="634594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28" name="Rectangle 1333">
                <a:extLst>
                  <a:ext uri="{FF2B5EF4-FFF2-40B4-BE49-F238E27FC236}">
                    <a16:creationId xmlns:a16="http://schemas.microsoft.com/office/drawing/2014/main" id="{ADFEB815-0628-30F9-E787-29CD374A474A}"/>
                  </a:ext>
                </a:extLst>
              </p:cNvPr>
              <p:cNvSpPr/>
              <p:nvPr/>
            </p:nvSpPr>
            <p:spPr bwMode="auto">
              <a:xfrm>
                <a:off x="14849368" y="6750006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29" name="Rectangle 1334">
                <a:extLst>
                  <a:ext uri="{FF2B5EF4-FFF2-40B4-BE49-F238E27FC236}">
                    <a16:creationId xmlns:a16="http://schemas.microsoft.com/office/drawing/2014/main" id="{A0D9AC35-C69B-45C6-4B08-BD2370B01CBF}"/>
                  </a:ext>
                </a:extLst>
              </p:cNvPr>
              <p:cNvSpPr/>
              <p:nvPr/>
            </p:nvSpPr>
            <p:spPr bwMode="auto">
              <a:xfrm>
                <a:off x="14849368" y="714830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0" name="Rectangle 1335">
                <a:extLst>
                  <a:ext uri="{FF2B5EF4-FFF2-40B4-BE49-F238E27FC236}">
                    <a16:creationId xmlns:a16="http://schemas.microsoft.com/office/drawing/2014/main" id="{8E1307CD-9BC5-E5AD-9B3D-7BEE553C6DCE}"/>
                  </a:ext>
                </a:extLst>
              </p:cNvPr>
              <p:cNvSpPr/>
              <p:nvPr/>
            </p:nvSpPr>
            <p:spPr bwMode="auto">
              <a:xfrm>
                <a:off x="14849368" y="7552366"/>
                <a:ext cx="882941" cy="26552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1" name="Rectangle 1336">
                <a:extLst>
                  <a:ext uri="{FF2B5EF4-FFF2-40B4-BE49-F238E27FC236}">
                    <a16:creationId xmlns:a16="http://schemas.microsoft.com/office/drawing/2014/main" id="{E7599DE7-34AA-6357-4FE6-DC6A3A75F878}"/>
                  </a:ext>
                </a:extLst>
              </p:cNvPr>
              <p:cNvSpPr/>
              <p:nvPr/>
            </p:nvSpPr>
            <p:spPr bwMode="auto">
              <a:xfrm>
                <a:off x="14849368" y="7950657"/>
                <a:ext cx="882941" cy="26552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2" name="Rectangle 1337">
                <a:extLst>
                  <a:ext uri="{FF2B5EF4-FFF2-40B4-BE49-F238E27FC236}">
                    <a16:creationId xmlns:a16="http://schemas.microsoft.com/office/drawing/2014/main" id="{DDE5120F-5CDD-0CB1-8028-3B8625E7BA66}"/>
                  </a:ext>
                </a:extLst>
              </p:cNvPr>
              <p:cNvSpPr/>
              <p:nvPr/>
            </p:nvSpPr>
            <p:spPr bwMode="auto">
              <a:xfrm>
                <a:off x="14849368" y="8354721"/>
                <a:ext cx="882941" cy="265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3" name="Rectangle 1338">
                <a:extLst>
                  <a:ext uri="{FF2B5EF4-FFF2-40B4-BE49-F238E27FC236}">
                    <a16:creationId xmlns:a16="http://schemas.microsoft.com/office/drawing/2014/main" id="{1B56F6E9-A514-210E-1D8A-C6718551F8A4}"/>
                  </a:ext>
                </a:extLst>
              </p:cNvPr>
              <p:cNvSpPr/>
              <p:nvPr/>
            </p:nvSpPr>
            <p:spPr bwMode="auto">
              <a:xfrm>
                <a:off x="14849368" y="8753016"/>
                <a:ext cx="882941" cy="265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CBEC69-3A16-BFFE-6E94-796FF12C1D78}"/>
                </a:ext>
              </a:extLst>
            </p:cNvPr>
            <p:cNvSpPr txBox="1"/>
            <p:nvPr/>
          </p:nvSpPr>
          <p:spPr>
            <a:xfrm>
              <a:off x="77510" y="4669435"/>
              <a:ext cx="6735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b="1"/>
                <a:t>STRESS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9511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3BED9635-8AC8-A58E-F1F1-FB375F471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/>
        </p:blipFill>
        <p:spPr>
          <a:xfrm>
            <a:off x="2159569" y="930273"/>
            <a:ext cx="7872861" cy="5562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1AD3C7-298F-4B59-A4C9-1D3C18F2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Step 5&gt; Privileged Access Management and Key Management</a:t>
            </a:r>
            <a:endParaRPr lang="en-US" i="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B7404C-A11F-601D-3001-D69AEB7C0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F8066E-652D-4530-4F13-ED8D8377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333C18-D917-3092-73B1-F76794DC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98FE9F-29C8-2776-3FCC-A955128D5622}"/>
              </a:ext>
            </a:extLst>
          </p:cNvPr>
          <p:cNvSpPr txBox="1"/>
          <p:nvPr/>
        </p:nvSpPr>
        <p:spPr>
          <a:xfrm>
            <a:off x="480068" y="5912303"/>
            <a:ext cx="1782572" cy="5232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/>
              <a:t>SSO</a:t>
            </a:r>
            <a:endParaRPr 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D7FBE-F08A-455A-8C00-F53EE2513B96}"/>
              </a:ext>
            </a:extLst>
          </p:cNvPr>
          <p:cNvSpPr txBox="1"/>
          <p:nvPr/>
        </p:nvSpPr>
        <p:spPr>
          <a:xfrm>
            <a:off x="2395976" y="5912304"/>
            <a:ext cx="1782572" cy="5232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/>
              <a:t>IGA</a:t>
            </a:r>
            <a:endParaRPr lang="en-US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83CF9B-152A-F467-5705-33AF96FA6E79}"/>
              </a:ext>
            </a:extLst>
          </p:cNvPr>
          <p:cNvSpPr txBox="1"/>
          <p:nvPr/>
        </p:nvSpPr>
        <p:spPr>
          <a:xfrm>
            <a:off x="4311884" y="5912304"/>
            <a:ext cx="1782572" cy="5232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tx1"/>
                </a:solidFill>
              </a:rPr>
              <a:t>CIEM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BAEE71-9848-E25E-A3DB-96876B2DCA96}"/>
              </a:ext>
            </a:extLst>
          </p:cNvPr>
          <p:cNvSpPr txBox="1"/>
          <p:nvPr/>
        </p:nvSpPr>
        <p:spPr>
          <a:xfrm>
            <a:off x="6227792" y="5912304"/>
            <a:ext cx="1782572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/>
              <a:t>PAM</a:t>
            </a:r>
            <a:endParaRPr lang="en-US" sz="28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2B01F6-87C2-8B87-708F-CDCFC6E5F89C}"/>
              </a:ext>
            </a:extLst>
          </p:cNvPr>
          <p:cNvGrpSpPr/>
          <p:nvPr/>
        </p:nvGrpSpPr>
        <p:grpSpPr>
          <a:xfrm>
            <a:off x="77510" y="2218369"/>
            <a:ext cx="673582" cy="2712676"/>
            <a:chOff x="77510" y="2218369"/>
            <a:chExt cx="673582" cy="271267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1F57CCD-F5BC-C7CD-D132-B84C53730A7A}"/>
                </a:ext>
              </a:extLst>
            </p:cNvPr>
            <p:cNvGrpSpPr/>
            <p:nvPr/>
          </p:nvGrpSpPr>
          <p:grpSpPr>
            <a:xfrm>
              <a:off x="138326" y="2218369"/>
              <a:ext cx="551951" cy="2421287"/>
              <a:chOff x="14849368" y="5145290"/>
              <a:chExt cx="882941" cy="3873255"/>
            </a:xfrm>
          </p:grpSpPr>
          <p:sp>
            <p:nvSpPr>
              <p:cNvPr id="27" name="Rectangle 1329">
                <a:extLst>
                  <a:ext uri="{FF2B5EF4-FFF2-40B4-BE49-F238E27FC236}">
                    <a16:creationId xmlns:a16="http://schemas.microsoft.com/office/drawing/2014/main" id="{FA4B5BFE-52C3-4A1D-156A-1E9A3411F331}"/>
                  </a:ext>
                </a:extLst>
              </p:cNvPr>
              <p:cNvSpPr/>
              <p:nvPr/>
            </p:nvSpPr>
            <p:spPr bwMode="auto">
              <a:xfrm>
                <a:off x="14849368" y="514529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28" name="Rectangle 1330">
                <a:extLst>
                  <a:ext uri="{FF2B5EF4-FFF2-40B4-BE49-F238E27FC236}">
                    <a16:creationId xmlns:a16="http://schemas.microsoft.com/office/drawing/2014/main" id="{408DCF32-143A-EDC7-578A-E3AAAC3A95D5}"/>
                  </a:ext>
                </a:extLst>
              </p:cNvPr>
              <p:cNvSpPr/>
              <p:nvPr/>
            </p:nvSpPr>
            <p:spPr bwMode="auto">
              <a:xfrm>
                <a:off x="14849368" y="5543585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29" name="Rectangle 1331">
                <a:extLst>
                  <a:ext uri="{FF2B5EF4-FFF2-40B4-BE49-F238E27FC236}">
                    <a16:creationId xmlns:a16="http://schemas.microsoft.com/office/drawing/2014/main" id="{9D54B644-0635-8372-C4C4-8D4FA33372D7}"/>
                  </a:ext>
                </a:extLst>
              </p:cNvPr>
              <p:cNvSpPr/>
              <p:nvPr/>
            </p:nvSpPr>
            <p:spPr bwMode="auto">
              <a:xfrm>
                <a:off x="14849368" y="594765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0" name="Rectangle 1332">
                <a:extLst>
                  <a:ext uri="{FF2B5EF4-FFF2-40B4-BE49-F238E27FC236}">
                    <a16:creationId xmlns:a16="http://schemas.microsoft.com/office/drawing/2014/main" id="{16186244-EAB0-53A6-0E9C-E83C1BC86A9F}"/>
                  </a:ext>
                </a:extLst>
              </p:cNvPr>
              <p:cNvSpPr/>
              <p:nvPr/>
            </p:nvSpPr>
            <p:spPr bwMode="auto">
              <a:xfrm>
                <a:off x="14849368" y="634594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1" name="Rectangle 1333">
                <a:extLst>
                  <a:ext uri="{FF2B5EF4-FFF2-40B4-BE49-F238E27FC236}">
                    <a16:creationId xmlns:a16="http://schemas.microsoft.com/office/drawing/2014/main" id="{323C6F48-B69B-087D-22B6-90AC63505997}"/>
                  </a:ext>
                </a:extLst>
              </p:cNvPr>
              <p:cNvSpPr/>
              <p:nvPr/>
            </p:nvSpPr>
            <p:spPr bwMode="auto">
              <a:xfrm>
                <a:off x="14849368" y="6750006"/>
                <a:ext cx="882941" cy="26552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2" name="Rectangle 1334">
                <a:extLst>
                  <a:ext uri="{FF2B5EF4-FFF2-40B4-BE49-F238E27FC236}">
                    <a16:creationId xmlns:a16="http://schemas.microsoft.com/office/drawing/2014/main" id="{397F64FB-885B-3B39-FFE9-1F0FF8C46440}"/>
                  </a:ext>
                </a:extLst>
              </p:cNvPr>
              <p:cNvSpPr/>
              <p:nvPr/>
            </p:nvSpPr>
            <p:spPr bwMode="auto">
              <a:xfrm>
                <a:off x="14849368" y="7148300"/>
                <a:ext cx="882941" cy="26552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3" name="Rectangle 1335">
                <a:extLst>
                  <a:ext uri="{FF2B5EF4-FFF2-40B4-BE49-F238E27FC236}">
                    <a16:creationId xmlns:a16="http://schemas.microsoft.com/office/drawing/2014/main" id="{1D965736-B43F-A14C-54B1-6C801977495C}"/>
                  </a:ext>
                </a:extLst>
              </p:cNvPr>
              <p:cNvSpPr/>
              <p:nvPr/>
            </p:nvSpPr>
            <p:spPr bwMode="auto">
              <a:xfrm>
                <a:off x="14849368" y="7552366"/>
                <a:ext cx="882941" cy="26552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4" name="Rectangle 1336">
                <a:extLst>
                  <a:ext uri="{FF2B5EF4-FFF2-40B4-BE49-F238E27FC236}">
                    <a16:creationId xmlns:a16="http://schemas.microsoft.com/office/drawing/2014/main" id="{C36AE601-DB6A-082B-57EC-E72B63F12DCB}"/>
                  </a:ext>
                </a:extLst>
              </p:cNvPr>
              <p:cNvSpPr/>
              <p:nvPr/>
            </p:nvSpPr>
            <p:spPr bwMode="auto">
              <a:xfrm>
                <a:off x="14849368" y="7950657"/>
                <a:ext cx="882941" cy="26552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5" name="Rectangle 1337">
                <a:extLst>
                  <a:ext uri="{FF2B5EF4-FFF2-40B4-BE49-F238E27FC236}">
                    <a16:creationId xmlns:a16="http://schemas.microsoft.com/office/drawing/2014/main" id="{0915AE1B-DF46-0078-11F0-B2200339CB17}"/>
                  </a:ext>
                </a:extLst>
              </p:cNvPr>
              <p:cNvSpPr/>
              <p:nvPr/>
            </p:nvSpPr>
            <p:spPr bwMode="auto">
              <a:xfrm>
                <a:off x="14849368" y="8354721"/>
                <a:ext cx="882941" cy="265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6" name="Rectangle 1338">
                <a:extLst>
                  <a:ext uri="{FF2B5EF4-FFF2-40B4-BE49-F238E27FC236}">
                    <a16:creationId xmlns:a16="http://schemas.microsoft.com/office/drawing/2014/main" id="{6616FCC3-BFB3-C552-C468-9547C5D229AA}"/>
                  </a:ext>
                </a:extLst>
              </p:cNvPr>
              <p:cNvSpPr/>
              <p:nvPr/>
            </p:nvSpPr>
            <p:spPr bwMode="auto">
              <a:xfrm>
                <a:off x="14849368" y="8753016"/>
                <a:ext cx="882941" cy="265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C236AB4-04D6-B636-C816-5931792F5805}"/>
                </a:ext>
              </a:extLst>
            </p:cNvPr>
            <p:cNvSpPr txBox="1"/>
            <p:nvPr/>
          </p:nvSpPr>
          <p:spPr>
            <a:xfrm>
              <a:off x="77510" y="4669435"/>
              <a:ext cx="6735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b="1"/>
                <a:t>STRESS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9609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D220CA4-82A7-272F-5E7A-0EBE2DD0E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/>
        </p:blipFill>
        <p:spPr>
          <a:xfrm>
            <a:off x="2159569" y="930273"/>
            <a:ext cx="7872861" cy="5562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1AD3C7-298F-4B59-A4C9-1D3C18F2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Step 6&gt; Hybrid environments</a:t>
            </a:r>
            <a:endParaRPr lang="en-US" i="1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B7404C-A11F-601D-3001-D69AEB7C0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12/04/2024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F8066E-652D-4530-4F13-ED8D83771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Identity Orchestration as a mean to achieve the identity fabric</a:t>
            </a:r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333C18-D917-3092-73B1-F76794DC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3680-D0F2-4A1D-B2D6-FEBC7DD23F1A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98FE9F-29C8-2776-3FCC-A955128D5622}"/>
              </a:ext>
            </a:extLst>
          </p:cNvPr>
          <p:cNvSpPr txBox="1"/>
          <p:nvPr/>
        </p:nvSpPr>
        <p:spPr>
          <a:xfrm>
            <a:off x="480068" y="5912303"/>
            <a:ext cx="1782572" cy="52322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/>
              <a:t>SSO</a:t>
            </a:r>
            <a:endParaRPr 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D7FBE-F08A-455A-8C00-F53EE2513B96}"/>
              </a:ext>
            </a:extLst>
          </p:cNvPr>
          <p:cNvSpPr txBox="1"/>
          <p:nvPr/>
        </p:nvSpPr>
        <p:spPr>
          <a:xfrm>
            <a:off x="2395976" y="5912304"/>
            <a:ext cx="1782572" cy="52322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/>
              <a:t>IGA</a:t>
            </a:r>
            <a:endParaRPr lang="en-US" sz="2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83CF9B-152A-F467-5705-33AF96FA6E79}"/>
              </a:ext>
            </a:extLst>
          </p:cNvPr>
          <p:cNvSpPr txBox="1"/>
          <p:nvPr/>
        </p:nvSpPr>
        <p:spPr>
          <a:xfrm>
            <a:off x="4311884" y="5912304"/>
            <a:ext cx="1782572" cy="52322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tx1"/>
                </a:solidFill>
              </a:rPr>
              <a:t>CIEM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BAEE71-9848-E25E-A3DB-96876B2DCA96}"/>
              </a:ext>
            </a:extLst>
          </p:cNvPr>
          <p:cNvSpPr txBox="1"/>
          <p:nvPr/>
        </p:nvSpPr>
        <p:spPr>
          <a:xfrm>
            <a:off x="6227792" y="5912304"/>
            <a:ext cx="1782572" cy="5232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/>
              <a:t>PAM</a:t>
            </a:r>
            <a:endParaRPr lang="en-US" sz="28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5B56A1D-8881-20EB-C266-1019B69A2256}"/>
              </a:ext>
            </a:extLst>
          </p:cNvPr>
          <p:cNvSpPr txBox="1"/>
          <p:nvPr/>
        </p:nvSpPr>
        <p:spPr>
          <a:xfrm>
            <a:off x="8143700" y="5912304"/>
            <a:ext cx="1782572" cy="523220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800">
                <a:solidFill>
                  <a:schemeClr val="tx1"/>
                </a:solidFill>
              </a:rPr>
              <a:t>Location</a:t>
            </a:r>
            <a:endParaRPr lang="en-US" sz="2800">
              <a:solidFill>
                <a:schemeClr val="tx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0397CD7-2F36-72F0-2C74-692A5E97F96B}"/>
              </a:ext>
            </a:extLst>
          </p:cNvPr>
          <p:cNvGrpSpPr/>
          <p:nvPr/>
        </p:nvGrpSpPr>
        <p:grpSpPr>
          <a:xfrm>
            <a:off x="77510" y="2218369"/>
            <a:ext cx="673582" cy="2712676"/>
            <a:chOff x="77510" y="2218369"/>
            <a:chExt cx="673582" cy="271267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C1F3FE8-9CD9-BA41-CE1E-8863F65818E9}"/>
                </a:ext>
              </a:extLst>
            </p:cNvPr>
            <p:cNvGrpSpPr/>
            <p:nvPr/>
          </p:nvGrpSpPr>
          <p:grpSpPr>
            <a:xfrm>
              <a:off x="138326" y="2218369"/>
              <a:ext cx="551951" cy="2421287"/>
              <a:chOff x="14849368" y="5145290"/>
              <a:chExt cx="882941" cy="3873255"/>
            </a:xfrm>
          </p:grpSpPr>
          <p:sp>
            <p:nvSpPr>
              <p:cNvPr id="31" name="Rectangle 1329">
                <a:extLst>
                  <a:ext uri="{FF2B5EF4-FFF2-40B4-BE49-F238E27FC236}">
                    <a16:creationId xmlns:a16="http://schemas.microsoft.com/office/drawing/2014/main" id="{0B01B435-3E3B-0044-BE41-7254F3DF55A7}"/>
                  </a:ext>
                </a:extLst>
              </p:cNvPr>
              <p:cNvSpPr/>
              <p:nvPr/>
            </p:nvSpPr>
            <p:spPr bwMode="auto">
              <a:xfrm>
                <a:off x="14849368" y="5145290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2" name="Rectangle 1330">
                <a:extLst>
                  <a:ext uri="{FF2B5EF4-FFF2-40B4-BE49-F238E27FC236}">
                    <a16:creationId xmlns:a16="http://schemas.microsoft.com/office/drawing/2014/main" id="{0CE722A7-567C-7609-2867-30135BAA8F70}"/>
                  </a:ext>
                </a:extLst>
              </p:cNvPr>
              <p:cNvSpPr/>
              <p:nvPr/>
            </p:nvSpPr>
            <p:spPr bwMode="auto">
              <a:xfrm>
                <a:off x="14849368" y="5543585"/>
                <a:ext cx="882941" cy="26552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3" name="Rectangle 1331">
                <a:extLst>
                  <a:ext uri="{FF2B5EF4-FFF2-40B4-BE49-F238E27FC236}">
                    <a16:creationId xmlns:a16="http://schemas.microsoft.com/office/drawing/2014/main" id="{EA3441BD-CD17-F6C2-CC2E-84D6A3052FDB}"/>
                  </a:ext>
                </a:extLst>
              </p:cNvPr>
              <p:cNvSpPr/>
              <p:nvPr/>
            </p:nvSpPr>
            <p:spPr bwMode="auto">
              <a:xfrm>
                <a:off x="14849368" y="5947650"/>
                <a:ext cx="882941" cy="26552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4" name="Rectangle 1332">
                <a:extLst>
                  <a:ext uri="{FF2B5EF4-FFF2-40B4-BE49-F238E27FC236}">
                    <a16:creationId xmlns:a16="http://schemas.microsoft.com/office/drawing/2014/main" id="{06C48294-685B-D4F0-EF8B-944AF6965A3F}"/>
                  </a:ext>
                </a:extLst>
              </p:cNvPr>
              <p:cNvSpPr/>
              <p:nvPr/>
            </p:nvSpPr>
            <p:spPr bwMode="auto">
              <a:xfrm>
                <a:off x="14849368" y="6345940"/>
                <a:ext cx="882941" cy="265529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5" name="Rectangle 1333">
                <a:extLst>
                  <a:ext uri="{FF2B5EF4-FFF2-40B4-BE49-F238E27FC236}">
                    <a16:creationId xmlns:a16="http://schemas.microsoft.com/office/drawing/2014/main" id="{F7544155-FBF0-A1E7-B050-60FEBF0B079E}"/>
                  </a:ext>
                </a:extLst>
              </p:cNvPr>
              <p:cNvSpPr/>
              <p:nvPr/>
            </p:nvSpPr>
            <p:spPr bwMode="auto">
              <a:xfrm>
                <a:off x="14849368" y="6750006"/>
                <a:ext cx="882941" cy="26552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6" name="Rectangle 1334">
                <a:extLst>
                  <a:ext uri="{FF2B5EF4-FFF2-40B4-BE49-F238E27FC236}">
                    <a16:creationId xmlns:a16="http://schemas.microsoft.com/office/drawing/2014/main" id="{0D94DFDD-12FE-C740-1F2C-9E3983C29705}"/>
                  </a:ext>
                </a:extLst>
              </p:cNvPr>
              <p:cNvSpPr/>
              <p:nvPr/>
            </p:nvSpPr>
            <p:spPr bwMode="auto">
              <a:xfrm>
                <a:off x="14849368" y="7148300"/>
                <a:ext cx="882941" cy="26552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7" name="Rectangle 1335">
                <a:extLst>
                  <a:ext uri="{FF2B5EF4-FFF2-40B4-BE49-F238E27FC236}">
                    <a16:creationId xmlns:a16="http://schemas.microsoft.com/office/drawing/2014/main" id="{15B49189-774C-1A06-7BD5-9293A7090116}"/>
                  </a:ext>
                </a:extLst>
              </p:cNvPr>
              <p:cNvSpPr/>
              <p:nvPr/>
            </p:nvSpPr>
            <p:spPr bwMode="auto">
              <a:xfrm>
                <a:off x="14849368" y="7552366"/>
                <a:ext cx="882941" cy="26552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8" name="Rectangle 1336">
                <a:extLst>
                  <a:ext uri="{FF2B5EF4-FFF2-40B4-BE49-F238E27FC236}">
                    <a16:creationId xmlns:a16="http://schemas.microsoft.com/office/drawing/2014/main" id="{118EF016-FED9-BCEC-7618-3D7E9CEFAF56}"/>
                  </a:ext>
                </a:extLst>
              </p:cNvPr>
              <p:cNvSpPr/>
              <p:nvPr/>
            </p:nvSpPr>
            <p:spPr bwMode="auto">
              <a:xfrm>
                <a:off x="14849368" y="7950657"/>
                <a:ext cx="882941" cy="265529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39" name="Rectangle 1337">
                <a:extLst>
                  <a:ext uri="{FF2B5EF4-FFF2-40B4-BE49-F238E27FC236}">
                    <a16:creationId xmlns:a16="http://schemas.microsoft.com/office/drawing/2014/main" id="{5A9A234E-53E6-3D67-0BF8-47D5BDACFFBD}"/>
                  </a:ext>
                </a:extLst>
              </p:cNvPr>
              <p:cNvSpPr/>
              <p:nvPr/>
            </p:nvSpPr>
            <p:spPr bwMode="auto">
              <a:xfrm>
                <a:off x="14849368" y="8354721"/>
                <a:ext cx="882941" cy="265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  <p:sp>
            <p:nvSpPr>
              <p:cNvPr id="40" name="Rectangle 1338">
                <a:extLst>
                  <a:ext uri="{FF2B5EF4-FFF2-40B4-BE49-F238E27FC236}">
                    <a16:creationId xmlns:a16="http://schemas.microsoft.com/office/drawing/2014/main" id="{718E0E84-B619-62D8-20E2-2251C7A690FC}"/>
                  </a:ext>
                </a:extLst>
              </p:cNvPr>
              <p:cNvSpPr/>
              <p:nvPr/>
            </p:nvSpPr>
            <p:spPr bwMode="auto">
              <a:xfrm>
                <a:off x="14849368" y="8753016"/>
                <a:ext cx="882941" cy="265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>
                  <a:latin typeface="Lato Light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C451826-4B2C-9D6A-2493-558A69500C94}"/>
                </a:ext>
              </a:extLst>
            </p:cNvPr>
            <p:cNvSpPr txBox="1"/>
            <p:nvPr/>
          </p:nvSpPr>
          <p:spPr>
            <a:xfrm>
              <a:off x="77510" y="4669435"/>
              <a:ext cx="6735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00" b="1"/>
                <a:t>STRESS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5284280"/>
      </p:ext>
    </p:extLst>
  </p:cSld>
  <p:clrMapOvr>
    <a:masterClrMapping/>
  </p:clrMapOvr>
</p:sld>
</file>

<file path=ppt/theme/theme1.xml><?xml version="1.0" encoding="utf-8"?>
<a:theme xmlns:a="http://schemas.openxmlformats.org/drawingml/2006/main" name="Monokee 2022">
  <a:themeElements>
    <a:clrScheme name="Monokee 2022">
      <a:dk1>
        <a:sysClr val="windowText" lastClr="000000"/>
      </a:dk1>
      <a:lt1>
        <a:sysClr val="window" lastClr="FFFFFF"/>
      </a:lt1>
      <a:dk2>
        <a:srgbClr val="476844"/>
      </a:dk2>
      <a:lt2>
        <a:srgbClr val="E7E7E7"/>
      </a:lt2>
      <a:accent1>
        <a:srgbClr val="47AC40"/>
      </a:accent1>
      <a:accent2>
        <a:srgbClr val="E94539"/>
      </a:accent2>
      <a:accent3>
        <a:srgbClr val="833E90"/>
      </a:accent3>
      <a:accent4>
        <a:srgbClr val="FFEC3D"/>
      </a:accent4>
      <a:accent5>
        <a:srgbClr val="4153A0"/>
      </a:accent5>
      <a:accent6>
        <a:srgbClr val="F49719"/>
      </a:accent6>
      <a:hlink>
        <a:srgbClr val="4153A0"/>
      </a:hlink>
      <a:folHlink>
        <a:srgbClr val="795649"/>
      </a:folHlink>
    </a:clrScheme>
    <a:fontScheme name="Monokee 2022">
      <a:majorFont>
        <a:latin typeface="Robo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1" id="{4111BF5A-1F29-4417-8586-8DE76D7023BF}" vid="{D86D4277-77FA-413E-B98A-45CF973C07E1}"/>
    </a:ext>
  </a:extLst>
</a:theme>
</file>

<file path=ppt/theme/theme10.xml><?xml version="1.0" encoding="utf-8"?>
<a:theme xmlns:a="http://schemas.openxmlformats.org/drawingml/2006/main" name="Monokee 2022">
  <a:themeElements>
    <a:clrScheme name="Monokee 2022">
      <a:dk1>
        <a:sysClr val="windowText" lastClr="000000"/>
      </a:dk1>
      <a:lt1>
        <a:sysClr val="window" lastClr="FFFFFF"/>
      </a:lt1>
      <a:dk2>
        <a:srgbClr val="476844"/>
      </a:dk2>
      <a:lt2>
        <a:srgbClr val="E7E7E7"/>
      </a:lt2>
      <a:accent1>
        <a:srgbClr val="47AC40"/>
      </a:accent1>
      <a:accent2>
        <a:srgbClr val="E94539"/>
      </a:accent2>
      <a:accent3>
        <a:srgbClr val="833E90"/>
      </a:accent3>
      <a:accent4>
        <a:srgbClr val="FFEC3D"/>
      </a:accent4>
      <a:accent5>
        <a:srgbClr val="4153A0"/>
      </a:accent5>
      <a:accent6>
        <a:srgbClr val="F49719"/>
      </a:accent6>
      <a:hlink>
        <a:srgbClr val="4153A0"/>
      </a:hlink>
      <a:folHlink>
        <a:srgbClr val="795649"/>
      </a:folHlink>
    </a:clrScheme>
    <a:fontScheme name="Monokee 2022">
      <a:majorFont>
        <a:latin typeface="Robo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1" id="{4111BF5A-1F29-4417-8586-8DE76D7023BF}" vid="{D86D4277-77FA-413E-B98A-45CF973C07E1}"/>
    </a:ext>
  </a:extLst>
</a:theme>
</file>

<file path=ppt/theme/theme2.xml><?xml version="1.0" encoding="utf-8"?>
<a:theme xmlns:a="http://schemas.openxmlformats.org/drawingml/2006/main" name="Monokee 2022 Dark">
  <a:themeElements>
    <a:clrScheme name="Monokee 2022">
      <a:dk1>
        <a:sysClr val="windowText" lastClr="000000"/>
      </a:dk1>
      <a:lt1>
        <a:sysClr val="window" lastClr="FFFFFF"/>
      </a:lt1>
      <a:dk2>
        <a:srgbClr val="476844"/>
      </a:dk2>
      <a:lt2>
        <a:srgbClr val="E7E7E7"/>
      </a:lt2>
      <a:accent1>
        <a:srgbClr val="47AC40"/>
      </a:accent1>
      <a:accent2>
        <a:srgbClr val="E94539"/>
      </a:accent2>
      <a:accent3>
        <a:srgbClr val="833E90"/>
      </a:accent3>
      <a:accent4>
        <a:srgbClr val="FFEC3D"/>
      </a:accent4>
      <a:accent5>
        <a:srgbClr val="4153A0"/>
      </a:accent5>
      <a:accent6>
        <a:srgbClr val="F49719"/>
      </a:accent6>
      <a:hlink>
        <a:srgbClr val="4153A0"/>
      </a:hlink>
      <a:folHlink>
        <a:srgbClr val="795649"/>
      </a:folHlink>
    </a:clrScheme>
    <a:fontScheme name="Monokee 2022">
      <a:majorFont>
        <a:latin typeface="Robo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zione standard1" id="{4111BF5A-1F29-4417-8586-8DE76D7023BF}" vid="{7E6A65CF-A61B-447F-969C-DB6FA1BDCFA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75d846e-f7ae-43b5-8c82-dc08880f9fbc">
      <Terms xmlns="http://schemas.microsoft.com/office/infopath/2007/PartnerControls"/>
    </lcf76f155ced4ddcb4097134ff3c332f>
    <TaxCatchAll xmlns="03c8b834-4481-4188-a1ff-b897afb54cf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A5BFA0C0A8B294486A33DCD6659936B" ma:contentTypeVersion="16" ma:contentTypeDescription="Creare un nuovo documento." ma:contentTypeScope="" ma:versionID="daee1447aaef5bccb8a80a78668c498d">
  <xsd:schema xmlns:xsd="http://www.w3.org/2001/XMLSchema" xmlns:xs="http://www.w3.org/2001/XMLSchema" xmlns:p="http://schemas.microsoft.com/office/2006/metadata/properties" xmlns:ns2="575d846e-f7ae-43b5-8c82-dc08880f9fbc" xmlns:ns3="03c8b834-4481-4188-a1ff-b897afb54cf4" targetNamespace="http://schemas.microsoft.com/office/2006/metadata/properties" ma:root="true" ma:fieldsID="efa0bf4476c8d1fc48467a56ca0091a5" ns2:_="" ns3:_="">
    <xsd:import namespace="575d846e-f7ae-43b5-8c82-dc08880f9fbc"/>
    <xsd:import namespace="03c8b834-4481-4188-a1ff-b897afb54c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5d846e-f7ae-43b5-8c82-dc08880f9f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Tag immagine" ma:readOnly="false" ma:fieldId="{5cf76f15-5ced-4ddc-b409-7134ff3c332f}" ma:taxonomyMulti="true" ma:sspId="1a246a42-2820-4317-b175-351f0a823e6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c8b834-4481-4188-a1ff-b897afb54cf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bb3edf6-db6c-4c51-8a2b-2299837c9451}" ma:internalName="TaxCatchAll" ma:showField="CatchAllData" ma:web="03c8b834-4481-4188-a1ff-b897afb54cf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B2F5DB-BF6B-4572-BD3F-9D75C20955DE}">
  <ds:schemaRefs>
    <ds:schemaRef ds:uri="03c8b834-4481-4188-a1ff-b897afb54cf4"/>
    <ds:schemaRef ds:uri="575d846e-f7ae-43b5-8c82-dc08880f9fbc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EC97F21-361E-4899-AA04-BD1751B70ABF}">
  <ds:schemaRefs>
    <ds:schemaRef ds:uri="03c8b834-4481-4188-a1ff-b897afb54cf4"/>
    <ds:schemaRef ds:uri="575d846e-f7ae-43b5-8c82-dc08880f9f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21A8BE4-88A4-41D2-BF97-65A903237D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monokee16-9</Template>
  <TotalTime>1464</TotalTime>
  <Words>3675</Words>
  <Application>Microsoft Office PowerPoint</Application>
  <PresentationFormat>Widescreen</PresentationFormat>
  <Paragraphs>1064</Paragraphs>
  <Slides>65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Aptos</vt:lpstr>
      <vt:lpstr>Arial</vt:lpstr>
      <vt:lpstr>Calibri</vt:lpstr>
      <vt:lpstr>Ink Free</vt:lpstr>
      <vt:lpstr>Lato</vt:lpstr>
      <vt:lpstr>Lato Light</vt:lpstr>
      <vt:lpstr>Roboto</vt:lpstr>
      <vt:lpstr>Segoe UI</vt:lpstr>
      <vt:lpstr>Wingdings</vt:lpstr>
      <vt:lpstr>Monokee 2022</vt:lpstr>
      <vt:lpstr>Monokee 2022 Dark</vt:lpstr>
      <vt:lpstr>Identity orchestration</vt:lpstr>
      <vt:lpstr>Should we talk about Identity Fabric?</vt:lpstr>
      <vt:lpstr>No, thanks!  Let’s simplify!</vt:lpstr>
      <vt:lpstr>Step 1&gt; Users access services</vt:lpstr>
      <vt:lpstr>Step 2&gt; Single Sign-On and Federations</vt:lpstr>
      <vt:lpstr>Step 3&gt; Identity Governance and Administration</vt:lpstr>
      <vt:lpstr>Step 4&gt; Cloud entitlement and B2B identities</vt:lpstr>
      <vt:lpstr>Step 5&gt; Privileged Access Management and Key Management</vt:lpstr>
      <vt:lpstr>Step 6&gt; Hybrid environments</vt:lpstr>
      <vt:lpstr>Step 7&gt; Auditing and certifications</vt:lpstr>
      <vt:lpstr>Reporting to stakeholders: IDEAL</vt:lpstr>
      <vt:lpstr>Reporting to stakeholders: IDEAL vs REALITY</vt:lpstr>
      <vt:lpstr>Identity Orchestration is the answer</vt:lpstr>
      <vt:lpstr>Monokee Visual Identity Orchestrator</vt:lpstr>
      <vt:lpstr>Monokee Visual Identity Orchestrator: the key to explainability</vt:lpstr>
      <vt:lpstr>Identity Orchestration according to Monokee’s view</vt:lpstr>
      <vt:lpstr>Monokee Visual Identity Orchestrator – Level 1</vt:lpstr>
      <vt:lpstr>Monokee Visual Identity Orchestrator – Level 2</vt:lpstr>
      <vt:lpstr>Monokee Visual Identity Orchestrator – Level 3</vt:lpstr>
      <vt:lpstr>Monokee Visual Identity Orchestrator – Level 1</vt:lpstr>
      <vt:lpstr>Monokee Visual Identity Orchestrator – Level 1  2</vt:lpstr>
      <vt:lpstr>Monokee Visual Identity Orchestrator – Level 1  2</vt:lpstr>
      <vt:lpstr>Monokee Visual Identity Orchestrator – Level 2</vt:lpstr>
      <vt:lpstr>Monokee Visual Identity Orchestrator – Level 3</vt:lpstr>
      <vt:lpstr>Monokee Visual Identity Orchestrator – Level 1</vt:lpstr>
      <vt:lpstr>PowerPoint Presentation</vt:lpstr>
      <vt:lpstr>Indeed, what to do if the blocks are not there? </vt:lpstr>
      <vt:lpstr>From draft …</vt:lpstr>
      <vt:lpstr>From draft …</vt:lpstr>
      <vt:lpstr>From draft …</vt:lpstr>
      <vt:lpstr>From draft …</vt:lpstr>
      <vt:lpstr>How to authenticate?</vt:lpstr>
      <vt:lpstr>From draft …</vt:lpstr>
      <vt:lpstr>From draft …</vt:lpstr>
      <vt:lpstr>How to MFA?</vt:lpstr>
      <vt:lpstr>From draft …</vt:lpstr>
      <vt:lpstr>From draft …</vt:lpstr>
      <vt:lpstr>How to policy?</vt:lpstr>
      <vt:lpstr>How to policy?</vt:lpstr>
      <vt:lpstr>From draft …</vt:lpstr>
      <vt:lpstr>From draft … to craft!</vt:lpstr>
      <vt:lpstr>From draft … to craft!</vt:lpstr>
      <vt:lpstr>From draft … to craft!</vt:lpstr>
      <vt:lpstr>From draft … to craft!</vt:lpstr>
      <vt:lpstr>From draft … to craft!</vt:lpstr>
      <vt:lpstr>From draft … to craft!</vt:lpstr>
      <vt:lpstr>From draft … to craft!</vt:lpstr>
      <vt:lpstr>Indeed, what to do if the blocks are not there? </vt:lpstr>
      <vt:lpstr>Indeed, what to do if the blocks are not there? </vt:lpstr>
      <vt:lpstr>And tomorrow?    1/2</vt:lpstr>
      <vt:lpstr>And tomorrow?    2/2</vt:lpstr>
      <vt:lpstr>PowerPoint Presentation</vt:lpstr>
      <vt:lpstr>PowerPoint Presentation</vt:lpstr>
      <vt:lpstr>Scenario            1/2</vt:lpstr>
      <vt:lpstr>Scenario            2/2</vt:lpstr>
      <vt:lpstr>The requested solution</vt:lpstr>
      <vt:lpstr>In Monokee, most blocks are native…</vt:lpstr>
      <vt:lpstr>In Monokee, most blocks are native… but not all!</vt:lpstr>
      <vt:lpstr>In Monokee, most blocks are native…but not all!</vt:lpstr>
      <vt:lpstr>In Monokee, most blocks are native…but not all!</vt:lpstr>
      <vt:lpstr>In Monokee, most blocks are native…but not all!</vt:lpstr>
      <vt:lpstr>In Monokee, most blocks are native…but not all!</vt:lpstr>
      <vt:lpstr>In Monokee, most blocks are native…but not all!</vt:lpstr>
      <vt:lpstr>The results?   Staggering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Mattia Zago</dc:creator>
  <cp:lastModifiedBy>Mattia Zago</cp:lastModifiedBy>
  <cp:revision>1</cp:revision>
  <dcterms:created xsi:type="dcterms:W3CDTF">2024-04-04T09:24:00Z</dcterms:created>
  <dcterms:modified xsi:type="dcterms:W3CDTF">2024-04-11T14:24:54Z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0x0101001A5BFA0C0A8B294486A33DCD6659936B</vt:lpwstr>
  </property>
  <property fmtid="{D5CDD505-2E9C-101B-9397-08002B2CF9AE}" pid="3" name="MediaServiceImageTags">
    <vt:lpwstr/>
  </property>
</Properties>
</file>